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81" r:id="rId15"/>
    <p:sldId id="282" r:id="rId16"/>
    <p:sldId id="283" r:id="rId17"/>
    <p:sldId id="284" r:id="rId18"/>
    <p:sldId id="28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难题选讲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陈立杰</a:t>
            </a:r>
            <a:endParaRPr lang="zh-CN" altLang="en-US"/>
          </a:p>
          <a:p>
            <a:r>
              <a:rPr lang="zh-CN" altLang="en-US"/>
              <a:t>清华大学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Transitive Closure</a:t>
            </a:r>
            <a:br>
              <a:rPr lang="zh-CN" altLang="en-US"/>
            </a:br>
            <a:r>
              <a:rPr lang="zh-CN" altLang="en-US"/>
              <a:t>Moscow SU Unpredictable Contest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你有一个</a:t>
            </a:r>
            <a:r>
              <a:rPr lang="en-US" altLang="zh-CN"/>
              <a:t>n</a:t>
            </a:r>
            <a:r>
              <a:rPr lang="zh-CN" altLang="en-US"/>
              <a:t>个点的有向图，一开始没有边。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对于所有</a:t>
            </a:r>
            <a:r>
              <a:rPr lang="en-US" altLang="zh-CN"/>
              <a:t>1 &lt;= i &lt; j &lt;= n</a:t>
            </a:r>
            <a:r>
              <a:rPr lang="zh-CN" altLang="en-US"/>
              <a:t>，以</a:t>
            </a:r>
            <a:r>
              <a:rPr lang="en-US" altLang="zh-CN"/>
              <a:t>p</a:t>
            </a:r>
            <a:r>
              <a:rPr lang="zh-CN" altLang="en-US"/>
              <a:t>的概率存在</a:t>
            </a:r>
            <a:r>
              <a:rPr lang="en-US" altLang="zh-CN"/>
              <a:t>i -&gt; j </a:t>
            </a:r>
            <a:r>
              <a:rPr lang="zh-CN" altLang="en-US"/>
              <a:t>的边，</a:t>
            </a:r>
            <a:r>
              <a:rPr lang="en-US" altLang="zh-CN"/>
              <a:t>1 - p </a:t>
            </a:r>
            <a:r>
              <a:rPr lang="zh-CN" altLang="en-US"/>
              <a:t>的概率不存在。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问这个图的可达性闭包中边的期望数量。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可达性闭包中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有边当且仅当</a:t>
            </a:r>
            <a:r>
              <a:rPr lang="en-US" altLang="zh-CN"/>
              <a:t>G</a:t>
            </a:r>
            <a:r>
              <a:rPr lang="zh-CN" altLang="en-US"/>
              <a:t>中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有路径。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Board Game</a:t>
            </a:r>
            <a:br>
              <a:rPr lang="zh-CN" altLang="en-US"/>
            </a:br>
            <a:r>
              <a:rPr lang="zh-CN" altLang="en-US"/>
              <a:t>AMPPZ-2015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平面上有</a:t>
            </a:r>
            <a:r>
              <a:rPr lang="en-US" altLang="zh-CN"/>
              <a:t>n</a:t>
            </a:r>
            <a:r>
              <a:rPr lang="zh-CN" altLang="en-US"/>
              <a:t>个点，其中第</a:t>
            </a:r>
            <a:r>
              <a:rPr lang="en-US" altLang="zh-CN"/>
              <a:t>i</a:t>
            </a:r>
            <a:r>
              <a:rPr lang="zh-CN" altLang="en-US"/>
              <a:t>个点</a:t>
            </a:r>
            <a:r>
              <a:rPr lang="en-US" altLang="zh-CN"/>
              <a:t>p_i</a:t>
            </a:r>
            <a:r>
              <a:rPr lang="zh-CN" altLang="en-US"/>
              <a:t>的颜色为</a:t>
            </a:r>
            <a:r>
              <a:rPr lang="en-US" altLang="zh-CN"/>
              <a:t>c_i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你的目标是要找到距离最远的两个颜色不一样的点。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 &lt;= 250000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Intelligen Vaccuum Cleaner</a:t>
            </a:r>
            <a:br>
              <a:rPr lang="zh-CN" altLang="en-US"/>
            </a:br>
            <a:r>
              <a:rPr lang="zh-CN" altLang="en-US">
                <a:sym typeface="+mn-ea"/>
              </a:rPr>
              <a:t>Zagreb U Selection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你有一个 </a:t>
            </a:r>
            <a:r>
              <a:rPr lang="en-US" altLang="zh-CN"/>
              <a:t>n+1 </a:t>
            </a:r>
            <a:r>
              <a:rPr lang="zh-CN" altLang="en-US"/>
              <a:t>行 </a:t>
            </a:r>
            <a:r>
              <a:rPr lang="en-US" altLang="zh-CN"/>
              <a:t>n+1 </a:t>
            </a:r>
            <a:r>
              <a:rPr lang="zh-CN" altLang="en-US"/>
              <a:t>列的房间。你希望从</a:t>
            </a:r>
            <a:r>
              <a:rPr lang="en-US" altLang="zh-CN"/>
              <a:t>(0,0)</a:t>
            </a:r>
            <a:r>
              <a:rPr lang="zh-CN" altLang="en-US"/>
              <a:t>点出发，经过其它三个角各一次，然后回到</a:t>
            </a:r>
            <a:r>
              <a:rPr lang="en-US" altLang="zh-CN"/>
              <a:t>(0,0)</a:t>
            </a:r>
            <a:r>
              <a:rPr lang="zh-CN" altLang="en-US"/>
              <a:t>点。每一步你可以往一个</a:t>
            </a:r>
            <a:r>
              <a:rPr lang="en-US" altLang="zh-CN"/>
              <a:t>8</a:t>
            </a:r>
            <a:r>
              <a:rPr lang="zh-CN" altLang="en-US"/>
              <a:t>相邻的点走。你希望恰好走</a:t>
            </a:r>
            <a:r>
              <a:rPr lang="en-US" altLang="zh-CN"/>
              <a:t>4n</a:t>
            </a:r>
            <a:r>
              <a:rPr lang="zh-CN" altLang="en-US"/>
              <a:t>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房间中的每个点上都有一个权值。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你希望经过的点的权值和尽量大，经过多次只计入一次。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Longest Racing Track</a:t>
            </a:r>
            <a:br>
              <a:rPr lang="zh-CN" altLang="en-US"/>
            </a:br>
            <a:r>
              <a:rPr lang="zh-CN" altLang="en-US"/>
              <a:t>Latin America+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给你一个最多</a:t>
            </a:r>
            <a:r>
              <a:rPr lang="en-US" altLang="zh-CN"/>
              <a:t>28</a:t>
            </a:r>
            <a:r>
              <a:rPr lang="zh-CN" altLang="en-US"/>
              <a:t>个点的带权一般完全图，点数为偶数。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你需要找一个权值和最小的最大匹配。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Hippos</a:t>
            </a:r>
            <a:br>
              <a:rPr lang="zh-CN" altLang="en-US"/>
            </a:br>
            <a:r>
              <a:rPr lang="zh-CN" altLang="en-US"/>
              <a:t>Worldwide Selection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给你一个不带重边和自环的平面图。你希望将所有边定向。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使得所有点最多有</a:t>
            </a:r>
            <a:r>
              <a:rPr lang="en-US" altLang="zh-CN"/>
              <a:t>3</a:t>
            </a:r>
            <a:r>
              <a:rPr lang="zh-CN" altLang="en-US"/>
              <a:t>个出边。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 &lt;= 10w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Game with Marbles</a:t>
            </a:r>
            <a:br>
              <a:rPr lang="zh-CN" altLang="en-US"/>
            </a:br>
            <a:r>
              <a:rPr lang="zh-CN" altLang="en-US">
                <a:sym typeface="+mn-ea"/>
              </a:rPr>
              <a:t>Korean Selection </a:t>
            </a:r>
            <a:r>
              <a:rPr lang="en-US" altLang="zh-CN">
                <a:sym typeface="+mn-ea"/>
              </a:rPr>
              <a:t>2017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袋子里有 r 个红球，g 个绿球和 b 个蓝球。每回合你等概率随机取出袋子中的一个球。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如果是红球，就扔掉。如果是绿球或者蓝球，就把球放回袋子里。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问到当进行到刚好拿出过 k 次蓝球的时候，期望经过了多少回合？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 </a:t>
            </a:r>
            <a:r>
              <a:rPr lang="en-US" altLang="zh-CN"/>
              <a:t>&lt;=</a:t>
            </a:r>
            <a:r>
              <a:rPr lang="zh-CN" altLang="en-US"/>
              <a:t> r,g,b,k </a:t>
            </a:r>
            <a:r>
              <a:rPr lang="en-US" altLang="zh-CN"/>
              <a:t>&lt;=</a:t>
            </a:r>
            <a:r>
              <a:rPr lang="zh-CN" altLang="en-US"/>
              <a:t> 10^9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King Seokhwan Choi</a:t>
            </a:r>
            <a:br>
              <a:rPr lang="zh-CN" altLang="en-US"/>
            </a:br>
            <a:r>
              <a:rPr lang="zh-CN" altLang="en-US">
                <a:sym typeface="+mn-ea"/>
              </a:rPr>
              <a:t>Korean Selection </a:t>
            </a:r>
            <a:r>
              <a:rPr lang="en-US" altLang="zh-CN">
                <a:sym typeface="+mn-ea"/>
              </a:rPr>
              <a:t>2017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 </a:t>
            </a:r>
            <a:r>
              <a:rPr lang="en-US" altLang="zh-CN"/>
              <a:t>n </a:t>
            </a:r>
            <a:r>
              <a:rPr lang="zh-CN" altLang="en-US"/>
              <a:t>个点的仙人掌。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 </a:t>
            </a:r>
            <a:r>
              <a:rPr lang="en-US" altLang="zh-CN"/>
              <a:t>i </a:t>
            </a:r>
            <a:r>
              <a:rPr lang="zh-CN" altLang="en-US"/>
              <a:t>个点上有 </a:t>
            </a:r>
            <a:r>
              <a:rPr lang="en-US" altLang="zh-CN"/>
              <a:t>a_i </a:t>
            </a:r>
            <a:r>
              <a:rPr lang="zh-CN" altLang="en-US"/>
              <a:t>个人 和 </a:t>
            </a:r>
            <a:r>
              <a:rPr lang="en-US" altLang="zh-CN"/>
              <a:t>b_i </a:t>
            </a:r>
            <a:r>
              <a:rPr lang="zh-CN" altLang="en-US"/>
              <a:t>个饭店。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每天，每个人会等概率的随机选择一个饭店，然后走一条最短路径前往那个饭店。如果有多条最短路径，</a:t>
            </a:r>
            <a:r>
              <a:rPr lang="en-US" altLang="zh-CN"/>
              <a:t>ta</a:t>
            </a:r>
            <a:r>
              <a:rPr lang="zh-CN" altLang="en-US"/>
              <a:t>会等概率随机选择一条。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对于每条边，问它期望被几个人经过。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Medical Services</a:t>
            </a:r>
            <a:br>
              <a:rPr lang="zh-CN" altLang="en-US"/>
            </a:br>
            <a:r>
              <a:rPr lang="zh-CN" altLang="en-US">
                <a:sym typeface="+mn-ea"/>
              </a:rPr>
              <a:t>Korean Selection </a:t>
            </a:r>
            <a:r>
              <a:rPr lang="en-US" altLang="zh-CN">
                <a:sym typeface="+mn-ea"/>
              </a:rPr>
              <a:t>2017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 </a:t>
            </a:r>
            <a:r>
              <a:rPr lang="en-US" altLang="zh-CN"/>
              <a:t>n </a:t>
            </a:r>
            <a:r>
              <a:rPr lang="zh-CN" altLang="en-US"/>
              <a:t>个点的树。其中点 </a:t>
            </a:r>
            <a:r>
              <a:rPr lang="en-US" altLang="zh-CN"/>
              <a:t>1 </a:t>
            </a:r>
            <a:r>
              <a:rPr lang="zh-CN" altLang="en-US"/>
              <a:t>和点 </a:t>
            </a:r>
            <a:r>
              <a:rPr lang="en-US" altLang="zh-CN"/>
              <a:t>2 </a:t>
            </a:r>
            <a:r>
              <a:rPr lang="zh-CN" altLang="en-US"/>
              <a:t>是两个医院。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每条边有一个通过时间。对于每条边，你可以花费 </a:t>
            </a:r>
            <a:r>
              <a:rPr lang="en-US" altLang="zh-CN"/>
              <a:t>x </a:t>
            </a:r>
            <a:r>
              <a:rPr lang="zh-CN" altLang="en-US"/>
              <a:t>的代价将它的通过时间减少 </a:t>
            </a:r>
            <a:r>
              <a:rPr lang="en-US" altLang="zh-CN"/>
              <a:t>x</a:t>
            </a:r>
            <a:r>
              <a:rPr lang="zh-CN" altLang="en-US"/>
              <a:t>，但是最终的通过时间不能少于某个给定的数</a:t>
            </a:r>
            <a:r>
              <a:rPr lang="en-US" altLang="zh-CN"/>
              <a:t>L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你最多可以花费 </a:t>
            </a:r>
            <a:r>
              <a:rPr lang="en-US" altLang="zh-CN"/>
              <a:t>B </a:t>
            </a:r>
            <a:r>
              <a:rPr lang="zh-CN" altLang="en-US"/>
              <a:t>的代价，每个点的方便程度定义为到最近的医院所需要花费的时间。你有两个问题需要解决：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花费</a:t>
            </a:r>
            <a:r>
              <a:rPr lang="en-US" altLang="zh-CN"/>
              <a:t>B</a:t>
            </a:r>
            <a:r>
              <a:rPr lang="zh-CN" altLang="en-US"/>
              <a:t>的代价后，所有点的方便程度的和的最小值是多少？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花费</a:t>
            </a:r>
            <a:r>
              <a:rPr lang="en-US" altLang="zh-CN"/>
              <a:t>B</a:t>
            </a:r>
            <a:r>
              <a:rPr lang="zh-CN" altLang="en-US"/>
              <a:t>的代价后，所有点的方便程度的最大值的最小值是多少？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Routing a Marathon Race</a:t>
            </a:r>
            <a:br>
              <a:rPr lang="zh-CN" altLang="en-US"/>
            </a:br>
            <a:r>
              <a:rPr lang="zh-CN" altLang="en-US"/>
              <a:t>A</a:t>
            </a:r>
            <a:r>
              <a:rPr lang="en-US" altLang="zh-CN"/>
              <a:t>CM Tsukuba 2015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 </a:t>
            </a:r>
            <a:r>
              <a:rPr lang="en-US" altLang="zh-CN"/>
              <a:t>n </a:t>
            </a:r>
            <a:r>
              <a:rPr lang="zh-CN" altLang="en-US"/>
              <a:t>个点的图 </a:t>
            </a:r>
            <a:r>
              <a:rPr lang="en-US" altLang="zh-CN"/>
              <a:t>(n &lt;= 40)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每个点有点权。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找一条从</a:t>
            </a:r>
            <a:r>
              <a:rPr lang="en-US" altLang="zh-CN"/>
              <a:t>1</a:t>
            </a:r>
            <a:r>
              <a:rPr lang="zh-CN" altLang="en-US"/>
              <a:t>号点到</a:t>
            </a:r>
            <a:r>
              <a:rPr lang="en-US" altLang="zh-CN"/>
              <a:t>n</a:t>
            </a:r>
            <a:r>
              <a:rPr lang="zh-CN" altLang="en-US"/>
              <a:t>号点的路径，使得所有路径上的或者和路径相邻的点的点权的和最小。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King’s island</a:t>
            </a:r>
            <a:br>
              <a:rPr lang="zh-CN" altLang="en-US"/>
            </a:br>
            <a:r>
              <a:rPr lang="en-US" altLang="zh-CN"/>
              <a:t>Ural Championship 2017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</a:t>
            </a:r>
            <a:r>
              <a:rPr lang="en-US" altLang="zh-CN"/>
              <a:t>n</a:t>
            </a:r>
            <a:r>
              <a:rPr lang="zh-CN" altLang="en-US"/>
              <a:t>，（</a:t>
            </a:r>
            <a:r>
              <a:rPr lang="en-US" altLang="zh-CN"/>
              <a:t>3 &lt;= n &lt;= 30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构造一个 </a:t>
            </a:r>
            <a:r>
              <a:rPr lang="en-US" altLang="zh-CN"/>
              <a:t>n </a:t>
            </a:r>
            <a:r>
              <a:rPr lang="zh-CN" altLang="en-US"/>
              <a:t>个点的多边形，所有点坐标都是整数，并且所有边的边长都是整数。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输出点的坐标范围不超过</a:t>
            </a:r>
            <a:r>
              <a:rPr lang="en-US" altLang="zh-CN"/>
              <a:t>10000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Brilliant Stars</a:t>
            </a:r>
            <a:br>
              <a:rPr lang="zh-CN" altLang="en-US"/>
            </a:br>
            <a:r>
              <a:rPr lang="zh-CN" altLang="en-US"/>
              <a:t>Tokyo Kroliki Contest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你有一个 </a:t>
            </a:r>
            <a:r>
              <a:rPr lang="en-US" altLang="zh-CN"/>
              <a:t>n </a:t>
            </a:r>
            <a:r>
              <a:rPr lang="zh-CN" altLang="en-US"/>
              <a:t>个点</a:t>
            </a:r>
            <a:r>
              <a:rPr lang="en-US" altLang="zh-CN"/>
              <a:t>m</a:t>
            </a:r>
            <a:r>
              <a:rPr lang="zh-CN" altLang="en-US"/>
              <a:t>条边的无向图 </a:t>
            </a:r>
            <a:r>
              <a:rPr lang="en-US" altLang="zh-CN"/>
              <a:t>(n,m &lt;= 100000)</a:t>
            </a:r>
            <a:endParaRPr lang="en-US" altLang="zh-CN"/>
          </a:p>
          <a:p>
            <a:r>
              <a:rPr lang="zh-CN" altLang="en-US"/>
              <a:t>满足这样的性质：</a:t>
            </a:r>
            <a:endParaRPr lang="zh-CN" altLang="en-US"/>
          </a:p>
          <a:p>
            <a:r>
              <a:rPr lang="zh-CN" altLang="en-US"/>
              <a:t>假如有一条长度为三的链</a:t>
            </a:r>
            <a:r>
              <a:rPr lang="en-US" altLang="zh-CN"/>
              <a:t>A -&gt; B -&gt; C -&gt; D</a:t>
            </a:r>
            <a:r>
              <a:rPr lang="zh-CN" altLang="en-US"/>
              <a:t>，那么要么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之间有边要么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D</a:t>
            </a:r>
            <a:r>
              <a:rPr lang="zh-CN" altLang="en-US"/>
              <a:t>之间有边。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你想要在这个图中选取一个最大的独立集。问最大的独立集大小和方案数。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Watchshark</a:t>
            </a:r>
            <a:br>
              <a:rPr lang="zh-CN" altLang="en-US"/>
            </a:br>
            <a:r>
              <a:rPr lang="zh-CN" altLang="en-US"/>
              <a:t>Jagiellonian U Contest </a:t>
            </a:r>
            <a:r>
              <a:rPr lang="en-US" altLang="zh-CN"/>
              <a:t>2014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给你平面上 </a:t>
            </a:r>
            <a:r>
              <a:rPr lang="en-US" altLang="zh-CN"/>
              <a:t>n </a:t>
            </a:r>
            <a:r>
              <a:rPr lang="zh-CN" altLang="en-US"/>
              <a:t>个点 </a:t>
            </a:r>
            <a:r>
              <a:rPr lang="en-US" altLang="zh-CN"/>
              <a:t>(1 &lt;= n &lt;= 10^5)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问能不能将这些点分成两个集合，使得</a:t>
            </a:r>
            <a:endParaRPr lang="zh-CN" altLang="en-US"/>
          </a:p>
          <a:p>
            <a:r>
              <a:rPr lang="zh-CN" altLang="en-US"/>
              <a:t>这两个集合各自的半径都比原来所有点的半径要小。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一个集合的半径的定义是集合中距离最远的两个点的距离。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Garden</a:t>
            </a:r>
            <a:br>
              <a:rPr lang="zh-CN" altLang="en-US"/>
            </a:br>
            <a:r>
              <a:rPr lang="zh-CN" altLang="en-US"/>
              <a:t>Jagiellonian University Contest </a:t>
            </a:r>
            <a:r>
              <a:rPr lang="en-US" altLang="zh-CN"/>
              <a:t>2013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给你平面上 </a:t>
            </a:r>
            <a:r>
              <a:rPr lang="en-US" altLang="zh-CN"/>
              <a:t>n </a:t>
            </a:r>
            <a:r>
              <a:rPr lang="zh-CN" altLang="en-US"/>
              <a:t>个点 </a:t>
            </a:r>
            <a:r>
              <a:rPr lang="en-US" altLang="zh-CN"/>
              <a:t>(1 &lt;= n &lt;= 100000)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想让你找一个正方形，满足它包含了所有这些点，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并且每条边上都至少有一个点。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（顶点处的点算在两条边上）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The Cave</a:t>
            </a:r>
            <a:br>
              <a:rPr lang="zh-CN" altLang="en-US"/>
            </a:br>
            <a:r>
              <a:rPr lang="zh-CN" altLang="en-US"/>
              <a:t>Grand Prix of Central Europe </a:t>
            </a:r>
            <a:r>
              <a:rPr lang="en-US" altLang="zh-CN"/>
              <a:t>2014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给你一个大小为 </a:t>
            </a:r>
            <a:r>
              <a:rPr lang="en-US" altLang="zh-CN"/>
              <a:t>n </a:t>
            </a:r>
            <a:r>
              <a:rPr lang="zh-CN" altLang="en-US"/>
              <a:t>的树，（</a:t>
            </a:r>
            <a:r>
              <a:rPr lang="en-US" altLang="zh-CN"/>
              <a:t>n &lt;= 100000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 </a:t>
            </a:r>
            <a:r>
              <a:rPr lang="en-US" altLang="zh-CN"/>
              <a:t>m </a:t>
            </a:r>
            <a:r>
              <a:rPr lang="zh-CN" altLang="en-US"/>
              <a:t>个人，其中第 </a:t>
            </a:r>
            <a:r>
              <a:rPr lang="en-US" altLang="zh-CN"/>
              <a:t>i </a:t>
            </a:r>
            <a:r>
              <a:rPr lang="zh-CN" altLang="en-US"/>
              <a:t>个打算从点 </a:t>
            </a:r>
            <a:r>
              <a:rPr lang="en-US" altLang="zh-CN"/>
              <a:t>a_i </a:t>
            </a:r>
            <a:r>
              <a:rPr lang="zh-CN" altLang="en-US"/>
              <a:t>走到点</a:t>
            </a:r>
            <a:r>
              <a:rPr lang="en-US" altLang="zh-CN"/>
              <a:t>b_i, </a:t>
            </a:r>
            <a:r>
              <a:rPr lang="zh-CN" altLang="en-US"/>
              <a:t>并且最多走 </a:t>
            </a:r>
            <a:r>
              <a:rPr lang="en-US" altLang="zh-CN"/>
              <a:t>d_i </a:t>
            </a:r>
            <a:r>
              <a:rPr lang="zh-CN" altLang="en-US"/>
              <a:t>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你想找出树上的一个点 </a:t>
            </a:r>
            <a:r>
              <a:rPr lang="en-US" altLang="zh-CN"/>
              <a:t>x</a:t>
            </a:r>
            <a:r>
              <a:rPr lang="zh-CN" altLang="en-US"/>
              <a:t>，使得所有人都能找到一个路径经过点 </a:t>
            </a:r>
            <a:r>
              <a:rPr lang="en-US" altLang="zh-CN"/>
              <a:t>x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Distance Sum</a:t>
            </a:r>
            <a:br>
              <a:rPr lang="zh-CN" altLang="en-US"/>
            </a:br>
            <a:r>
              <a:rPr lang="zh-CN" altLang="en-US"/>
              <a:t>Grand Prix of Japan </a:t>
            </a:r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给你一个大小为 </a:t>
            </a:r>
            <a:r>
              <a:rPr lang="en-US" altLang="zh-CN"/>
              <a:t>n </a:t>
            </a:r>
            <a:r>
              <a:rPr lang="zh-CN" altLang="en-US"/>
              <a:t>的树 </a:t>
            </a:r>
            <a:r>
              <a:rPr lang="en-US" altLang="zh-CN"/>
              <a:t>(1 &lt;= n &lt;= 100000)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对于每个</a:t>
            </a:r>
            <a:r>
              <a:rPr lang="en-US" altLang="zh-CN"/>
              <a:t>k </a:t>
            </a:r>
            <a:r>
              <a:rPr lang="zh-CN" altLang="en-US"/>
              <a:t>从 </a:t>
            </a:r>
            <a:r>
              <a:rPr lang="en-US" altLang="zh-CN"/>
              <a:t>1 </a:t>
            </a:r>
            <a:r>
              <a:rPr lang="zh-CN" altLang="en-US"/>
              <a:t>到 </a:t>
            </a:r>
            <a:r>
              <a:rPr lang="en-US" altLang="zh-CN"/>
              <a:t>n</a:t>
            </a:r>
            <a:r>
              <a:rPr lang="zh-CN" altLang="en-US"/>
              <a:t>，找到一个点</a:t>
            </a:r>
            <a:r>
              <a:rPr lang="en-US" altLang="zh-CN"/>
              <a:t>v</a:t>
            </a:r>
            <a:r>
              <a:rPr lang="zh-CN" altLang="en-US"/>
              <a:t>使得</a:t>
            </a:r>
            <a:r>
              <a:rPr lang="en-US" altLang="zh-CN"/>
              <a:t>v</a:t>
            </a:r>
            <a:r>
              <a:rPr lang="zh-CN" altLang="en-US"/>
              <a:t>到点</a:t>
            </a:r>
            <a:r>
              <a:rPr lang="en-US" altLang="zh-CN"/>
              <a:t>1...k</a:t>
            </a:r>
            <a:r>
              <a:rPr lang="zh-CN" altLang="en-US"/>
              <a:t>的距离和最小。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640" y="3580765"/>
            <a:ext cx="4491355" cy="1497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Substring Pairs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Grand Prix of Japan </a:t>
            </a:r>
            <a:r>
              <a:rPr lang="en-US" altLang="zh-CN">
                <a:sym typeface="+mn-ea"/>
              </a:rPr>
              <a:t>2015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字符集大小为</a:t>
            </a:r>
            <a:r>
              <a:rPr lang="en-US" altLang="zh-CN"/>
              <a:t>A</a:t>
            </a:r>
            <a:r>
              <a:rPr lang="zh-CN" altLang="en-US"/>
              <a:t>。</a:t>
            </a:r>
            <a:r>
              <a:rPr lang="en-US" altLang="zh-CN"/>
              <a:t>(1 &lt;= A &lt;= 1000)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求满足下列条件的字符串对 </a:t>
            </a:r>
            <a:r>
              <a:rPr lang="en-US" altLang="zh-CN"/>
              <a:t>(S,T)</a:t>
            </a:r>
            <a:r>
              <a:rPr lang="zh-CN" altLang="en-US"/>
              <a:t>的对数：</a:t>
            </a:r>
            <a:endParaRPr lang="zh-CN" altLang="en-US"/>
          </a:p>
          <a:p>
            <a:pPr lvl="1"/>
            <a:r>
              <a:rPr lang="en-US" altLang="zh-CN"/>
              <a:t>S </a:t>
            </a:r>
            <a:r>
              <a:rPr lang="zh-CN" altLang="en-US"/>
              <a:t>的长度为 </a:t>
            </a:r>
            <a:r>
              <a:rPr lang="en-US" altLang="zh-CN"/>
              <a:t>N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T </a:t>
            </a:r>
            <a:r>
              <a:rPr lang="zh-CN" altLang="en-US"/>
              <a:t>的长度为</a:t>
            </a:r>
            <a:r>
              <a:rPr lang="en-US" altLang="zh-CN"/>
              <a:t>M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是</a:t>
            </a:r>
            <a:r>
              <a:rPr lang="en-US" altLang="zh-CN"/>
              <a:t>S</a:t>
            </a:r>
            <a:r>
              <a:rPr lang="zh-CN" altLang="en-US"/>
              <a:t>的子串。</a:t>
            </a:r>
            <a:endParaRPr lang="zh-CN" altLang="en-US"/>
          </a:p>
          <a:p>
            <a:pPr lvl="1"/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输出答案对</a:t>
            </a:r>
            <a:r>
              <a:rPr lang="en-US" altLang="zh-CN"/>
              <a:t>1e9+7</a:t>
            </a:r>
            <a:r>
              <a:rPr lang="zh-CN" altLang="en-US"/>
              <a:t>取模。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演示</Application>
  <PresentationFormat>宽屏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Segoe Print</vt:lpstr>
      <vt:lpstr>Office 主题</vt:lpstr>
      <vt:lpstr>外国题选讲</vt:lpstr>
      <vt:lpstr>Routing a Marathon Race ACM Tsukuba 2015</vt:lpstr>
      <vt:lpstr>King’s island Ural Championship 2017</vt:lpstr>
      <vt:lpstr>Brilliant Stars Tokyo Kroliki Contest</vt:lpstr>
      <vt:lpstr>Watchshark Jagiellonian U Contest 2014</vt:lpstr>
      <vt:lpstr>Garden Jagiellonian University Contest 2013</vt:lpstr>
      <vt:lpstr>The Cave Grand Prix of Central Europe 2014</vt:lpstr>
      <vt:lpstr>Distance Sum Grand Prix of Japan 2015</vt:lpstr>
      <vt:lpstr>Substring Pairs Grand Prix of Japan 2015</vt:lpstr>
      <vt:lpstr>Transitive Closure Moscow SU Unpredictable Contest</vt:lpstr>
      <vt:lpstr>Board Game AMPPZ-2015</vt:lpstr>
      <vt:lpstr>Intelligen Vaccuum Cleaner Zagreb U Selection 2</vt:lpstr>
      <vt:lpstr>Longest Racing Track Latin America+</vt:lpstr>
      <vt:lpstr>Hippos Worldwide Selection</vt:lpstr>
      <vt:lpstr>Game with Marbles Korean Selection 2017</vt:lpstr>
      <vt:lpstr>King Seokhwan Choi Korean Selection 2017</vt:lpstr>
      <vt:lpstr>Medical Services Korean Selection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wjmzb</dc:creator>
  <cp:lastModifiedBy>wjmzb</cp:lastModifiedBy>
  <cp:revision>156</cp:revision>
  <dcterms:created xsi:type="dcterms:W3CDTF">2017-06-22T15:57:00Z</dcterms:created>
  <dcterms:modified xsi:type="dcterms:W3CDTF">2017-06-28T05:14:09Z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