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60" r:id="rId4"/>
    <p:sldId id="272" r:id="rId5"/>
    <p:sldId id="273" r:id="rId6"/>
    <p:sldId id="257" r:id="rId7"/>
    <p:sldId id="258" r:id="rId8"/>
    <p:sldId id="274" r:id="rId9"/>
    <p:sldId id="275" r:id="rId10"/>
    <p:sldId id="270" r:id="rId11"/>
    <p:sldId id="271" r:id="rId12"/>
    <p:sldId id="268" r:id="rId13"/>
    <p:sldId id="269" r:id="rId14"/>
    <p:sldId id="264" r:id="rId15"/>
    <p:sldId id="265" r:id="rId16"/>
    <p:sldId id="266" r:id="rId17"/>
    <p:sldId id="267" r:id="rId18"/>
    <p:sldId id="261" r:id="rId19"/>
    <p:sldId id="262" r:id="rId20"/>
    <p:sldId id="263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D17D5-BFE5-4B21-B481-397FD27E884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6993C-D351-4A46-8C2B-DB9F75609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6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6993C-D351-4A46-8C2B-DB9F756093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1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213A-CF53-456B-A814-1778A3C69FBF}" type="datetime1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5DEA-2198-459A-898C-43BD9945B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0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02C19-33A3-4BA3-A6E2-E2A2F756DE93}" type="datetime1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5DEA-2198-459A-898C-43BD9945B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1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90A73-DBD7-4267-AE46-75601828E369}" type="datetime1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5DEA-2198-459A-898C-43BD9945B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3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A973-AB46-4EE5-BF77-BD186C6E5420}" type="datetime1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5DEA-2198-459A-898C-43BD9945B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E7CE-F94C-42F2-95C2-9AC29B56638D}" type="datetime1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5DEA-2198-459A-898C-43BD9945B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5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1C43-90F7-4AA6-AC6F-30800AF845CE}" type="datetime1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5DEA-2198-459A-898C-43BD9945B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1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1B93F-F738-4A9C-8D36-7470B70CF191}" type="datetime1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5DEA-2198-459A-898C-43BD9945B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4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BA0A-325F-4619-B555-80514E61E1BB}" type="datetime1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5DEA-2198-459A-898C-43BD9945B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2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B3989-3AE8-47EE-9C52-4F06AB78CBFA}" type="datetime1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5DEA-2198-459A-898C-43BD9945B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2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4135-212D-4CD3-99E1-7F61E67EFBE7}" type="datetime1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5DEA-2198-459A-898C-43BD9945B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2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FFC4-B1CB-4FF6-8CFC-CE93899EB017}" type="datetime1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5DEA-2198-459A-898C-43BD9945B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62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F033E-5ED9-40BD-9ED5-2129D0BCC0A3}" type="datetime1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5DEA-2198-459A-898C-43BD9945BA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杂题</a:t>
            </a:r>
            <a:r>
              <a:rPr lang="zh-CN" altLang="en-US" dirty="0" smtClean="0"/>
              <a:t>选讲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 </a:t>
            </a:r>
            <a:r>
              <a:rPr lang="zh-CN" altLang="en-US" dirty="0" smtClean="0"/>
              <a:t>毒液哥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</a:t>
            </a:r>
            <a:r>
              <a:rPr lang="zh-CN" altLang="en-US" dirty="0" smtClean="0"/>
              <a:t>题目选讲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Donkey and Stars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从前有一只喜欢看星星的驴子，但是他眼睛很小，只能看到如图范围的星星。</a:t>
            </a:r>
            <a:endParaRPr lang="en-US" altLang="zh-CN" dirty="0" smtClean="0"/>
          </a:p>
          <a:p>
            <a:r>
              <a:rPr lang="zh-CN" altLang="en-US" dirty="0" smtClean="0"/>
              <a:t>他幻想着自己能顺着目光</a:t>
            </a:r>
            <a:r>
              <a:rPr lang="zh-CN" altLang="en-US" dirty="0" smtClean="0"/>
              <a:t>所及的</a:t>
            </a:r>
            <a:r>
              <a:rPr lang="zh-CN" altLang="en-US" dirty="0" smtClean="0"/>
              <a:t>星星旅行，求他最多能拜访多少颗星星。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249D</a:t>
            </a:r>
            <a:endParaRPr lang="zh-CN" altLang="en-US" dirty="0"/>
          </a:p>
        </p:txBody>
      </p:sp>
      <p:pic>
        <p:nvPicPr>
          <p:cNvPr id="1028" name="Picture 4" descr="http://tsinsen.com/RequireFile.do?fid=EaEFJF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4252912"/>
            <a:ext cx="38100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Donkey and Stars -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转换坐标。</a:t>
            </a:r>
            <a:endParaRPr lang="en-US" altLang="zh-CN" dirty="0" smtClean="0"/>
          </a:p>
          <a:p>
            <a:r>
              <a:rPr lang="zh-CN" altLang="en-US" dirty="0" smtClean="0"/>
              <a:t>求最长上升子序列。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Roadside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个位置可以种树，每棵树每个月长高一米。</a:t>
            </a:r>
            <a:endParaRPr lang="en-US" altLang="zh-CN" dirty="0" smtClean="0"/>
          </a:p>
          <a:p>
            <a:r>
              <a:rPr lang="zh-CN" altLang="en-US" dirty="0" smtClean="0"/>
              <a:t>有两种操作：</a:t>
            </a:r>
            <a:endParaRPr lang="en-US" altLang="zh-CN" dirty="0" smtClean="0"/>
          </a:p>
          <a:p>
            <a:r>
              <a:rPr lang="zh-CN" altLang="en-US" dirty="0" smtClean="0"/>
              <a:t>种一棵高度为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的树。</a:t>
            </a:r>
            <a:endParaRPr lang="en-US" altLang="zh-CN" dirty="0" smtClean="0"/>
          </a:p>
          <a:p>
            <a:r>
              <a:rPr lang="zh-CN" altLang="en-US" dirty="0" smtClean="0"/>
              <a:t>砍掉从左往右数的第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棵树。</a:t>
            </a:r>
            <a:endParaRPr lang="en-US" altLang="zh-CN" dirty="0" smtClean="0"/>
          </a:p>
          <a:p>
            <a:r>
              <a:rPr lang="zh-CN" altLang="en-US" dirty="0" smtClean="0"/>
              <a:t>每次操作后输出最长上升子序列的长度。</a:t>
            </a:r>
            <a:endParaRPr lang="en-US" altLang="zh-CN" dirty="0" smtClean="0"/>
          </a:p>
          <a:p>
            <a:r>
              <a:rPr lang="zh-CN" altLang="en-US" dirty="0"/>
              <a:t>任意</a:t>
            </a:r>
            <a:r>
              <a:rPr lang="zh-CN" altLang="en-US" dirty="0" smtClean="0"/>
              <a:t>时刻树的长度不同。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范围</a:t>
            </a:r>
            <a:r>
              <a:rPr lang="en-US" altLang="zh-CN" dirty="0" smtClean="0"/>
              <a:t>100000, x, h &lt;= 10.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264E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4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Roadside Trees -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注意到</a:t>
            </a:r>
            <a:r>
              <a:rPr lang="en-US" altLang="zh-CN" dirty="0" smtClean="0"/>
              <a:t>x, h &lt;= 10.</a:t>
            </a:r>
          </a:p>
          <a:p>
            <a:r>
              <a:rPr lang="zh-CN" altLang="en-US" dirty="0" smtClean="0"/>
              <a:t>考虑维护</a:t>
            </a:r>
            <a:r>
              <a:rPr lang="en-US" altLang="zh-CN" dirty="0" smtClean="0"/>
              <a:t>DP</a:t>
            </a:r>
            <a:r>
              <a:rPr lang="zh-CN" altLang="en-US" dirty="0" smtClean="0"/>
              <a:t>值。</a:t>
            </a:r>
            <a:endParaRPr lang="en-US" altLang="zh-CN" dirty="0" smtClean="0"/>
          </a:p>
          <a:p>
            <a:r>
              <a:rPr lang="zh-CN" altLang="en-US" dirty="0" smtClean="0"/>
              <a:t>由于每次影响的值不会很多，线段树暴力即可。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6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BerDonalds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zh-CN" altLang="en-US" dirty="0" smtClean="0"/>
              <a:t>你一个无向图，你可以在图</a:t>
            </a:r>
            <a:r>
              <a:rPr lang="zh-CN" altLang="en-US" dirty="0" smtClean="0"/>
              <a:t>中任意</a:t>
            </a:r>
            <a:r>
              <a:rPr lang="zh-CN" altLang="en-US" dirty="0" smtClean="0"/>
              <a:t>边上的任意位置</a:t>
            </a:r>
            <a:r>
              <a:rPr lang="zh-CN" altLang="en-US" dirty="0" smtClean="0"/>
              <a:t>建立</a:t>
            </a:r>
            <a:r>
              <a:rPr lang="zh-CN" altLang="en-US" dirty="0" smtClean="0"/>
              <a:t>一座基地，使其到最</a:t>
            </a:r>
            <a:r>
              <a:rPr lang="zh-CN" altLang="en-US" dirty="0" smtClean="0"/>
              <a:t>远点的</a:t>
            </a:r>
            <a:r>
              <a:rPr lang="zh-CN" altLang="en-US" dirty="0" smtClean="0"/>
              <a:t>距离最近。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范围</a:t>
            </a:r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266D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4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Berdonalds</a:t>
            </a:r>
            <a:r>
              <a:rPr lang="en-US" altLang="zh-CN" dirty="0" smtClean="0"/>
              <a:t> -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先用</a:t>
            </a:r>
            <a:r>
              <a:rPr lang="en-US" altLang="zh-CN" dirty="0" smtClean="0"/>
              <a:t>Floyd</a:t>
            </a:r>
            <a:r>
              <a:rPr lang="zh-CN" altLang="en-US" dirty="0" smtClean="0"/>
              <a:t>处理两两点之间的距离。</a:t>
            </a:r>
            <a:endParaRPr lang="en-US" altLang="zh-CN" dirty="0" smtClean="0"/>
          </a:p>
          <a:p>
            <a:r>
              <a:rPr lang="zh-CN" altLang="en-US" dirty="0" smtClean="0"/>
              <a:t>枚举每一条边</a:t>
            </a:r>
            <a:r>
              <a:rPr lang="en-US" altLang="zh-CN" dirty="0" smtClean="0"/>
              <a:t>(u, v)</a:t>
            </a:r>
            <a:r>
              <a:rPr lang="zh-CN" altLang="en-US" dirty="0" smtClean="0"/>
              <a:t>，则我们要找到一个距离最远的点，答案即为该点与</a:t>
            </a:r>
            <a:r>
              <a:rPr lang="en-US" altLang="zh-CN" dirty="0" smtClean="0"/>
              <a:t>u, v</a:t>
            </a:r>
            <a:r>
              <a:rPr lang="zh-CN" altLang="en-US" dirty="0" smtClean="0"/>
              <a:t>的距离和</a:t>
            </a:r>
            <a:r>
              <a:rPr lang="en-US" altLang="zh-CN" dirty="0" smtClean="0"/>
              <a:t>+(u, v)</a:t>
            </a:r>
            <a:r>
              <a:rPr lang="zh-CN" altLang="en-US" dirty="0" smtClean="0"/>
              <a:t>长度的一半。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Dis[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][u] &gt; Dis[j][u] &amp;&amp; Dis[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][v] &gt; Dis[j][v],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j</a:t>
            </a:r>
            <a:r>
              <a:rPr lang="zh-CN" altLang="en-US" dirty="0" smtClean="0"/>
              <a:t>无需考虑。</a:t>
            </a:r>
            <a:endParaRPr lang="en-US" altLang="zh-CN" dirty="0" smtClean="0"/>
          </a:p>
          <a:p>
            <a:r>
              <a:rPr lang="zh-CN" altLang="en-US" dirty="0" smtClean="0"/>
              <a:t>所以我们需要考虑的点与</a:t>
            </a:r>
            <a:r>
              <a:rPr lang="en-US" altLang="zh-CN" dirty="0" smtClean="0"/>
              <a:t>u</a:t>
            </a:r>
            <a:r>
              <a:rPr lang="zh-CN" altLang="en-US" dirty="0" smtClean="0"/>
              <a:t>的距离会不断缩小，同时与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的距离则不断增加。</a:t>
            </a:r>
            <a:endParaRPr lang="en-US" altLang="zh-CN" dirty="0" smtClean="0"/>
          </a:p>
          <a:p>
            <a:r>
              <a:rPr lang="zh-CN" altLang="en-US" dirty="0" smtClean="0"/>
              <a:t>那么复杂度为</a:t>
            </a:r>
            <a:r>
              <a:rPr lang="en-US" altLang="zh-CN" dirty="0" smtClean="0"/>
              <a:t>O(N ^ 3).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Cow Tennis Tournament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只牛，每只牛有能力值。他们之间将进行单轮循环赛。</a:t>
            </a:r>
            <a:endParaRPr lang="en-US" altLang="zh-CN" dirty="0" smtClean="0"/>
          </a:p>
          <a:p>
            <a:r>
              <a:rPr lang="zh-CN" altLang="en-US" dirty="0" smtClean="0"/>
              <a:t>但是这样就不好玩了。</a:t>
            </a:r>
            <a:endParaRPr lang="en-US" altLang="zh-CN" dirty="0" smtClean="0"/>
          </a:p>
          <a:p>
            <a:r>
              <a:rPr lang="zh-CN" altLang="en-US" dirty="0" smtClean="0"/>
              <a:t>所以给出一些操作，使得能力值在一个范围内的牛之间的比赛结果反转。</a:t>
            </a:r>
            <a:endParaRPr lang="en-US" altLang="zh-CN" dirty="0" smtClean="0"/>
          </a:p>
          <a:p>
            <a:r>
              <a:rPr lang="zh-CN" altLang="en-US" dirty="0" smtClean="0"/>
              <a:t>问最后有多少个三元组</a:t>
            </a:r>
            <a:r>
              <a:rPr lang="en-US" altLang="zh-CN" dirty="0" smtClean="0"/>
              <a:t>(a, b, c), 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a beat b, b beat c, c beat a.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283E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4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Cow Tennis </a:t>
            </a:r>
            <a:r>
              <a:rPr lang="en-US" altLang="zh-CN" dirty="0" smtClean="0"/>
              <a:t>Tournament -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若某个三元组不满足条件，则定有：</a:t>
            </a:r>
            <a:r>
              <a:rPr lang="en-US" altLang="zh-CN" dirty="0" smtClean="0"/>
              <a:t>a beat b, a beat c.</a:t>
            </a:r>
          </a:p>
          <a:p>
            <a:r>
              <a:rPr lang="zh-CN" altLang="en-US" dirty="0" smtClean="0"/>
              <a:t>所以我们扫描线</a:t>
            </a:r>
            <a:r>
              <a:rPr lang="en-US" altLang="zh-CN" dirty="0" smtClean="0"/>
              <a:t>+</a:t>
            </a:r>
            <a:r>
              <a:rPr lang="zh-CN" altLang="en-US" dirty="0" smtClean="0"/>
              <a:t>线段树统计每个牛可以打败</a:t>
            </a:r>
            <a:r>
              <a:rPr lang="zh-CN" altLang="en-US" dirty="0" smtClean="0"/>
              <a:t>多少</a:t>
            </a:r>
            <a:r>
              <a:rPr lang="zh-CN" altLang="en-US" dirty="0"/>
              <a:t>牛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用组合数计算方案即可。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的字符串，对于该字符串的两个子串，定义一种匹配满足如下条件：</a:t>
            </a:r>
            <a:endParaRPr lang="en-US" altLang="zh-CN" dirty="0" smtClean="0"/>
          </a:p>
          <a:p>
            <a:r>
              <a:rPr lang="zh-CN" altLang="en-US" dirty="0"/>
              <a:t>长度</a:t>
            </a:r>
            <a:r>
              <a:rPr lang="zh-CN" altLang="en-US" dirty="0" smtClean="0"/>
              <a:t>相等</a:t>
            </a:r>
            <a:endParaRPr lang="en-US" altLang="zh-CN" dirty="0" smtClean="0"/>
          </a:p>
          <a:p>
            <a:r>
              <a:rPr lang="zh-CN" altLang="en-US" dirty="0" smtClean="0"/>
              <a:t>没有交集</a:t>
            </a:r>
            <a:endParaRPr lang="en-US" altLang="zh-CN" dirty="0" smtClean="0"/>
          </a:p>
          <a:p>
            <a:r>
              <a:rPr lang="zh-CN" altLang="en-US" dirty="0" smtClean="0"/>
              <a:t>两子串的第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位的和为定值。</a:t>
            </a:r>
            <a:endParaRPr lang="en-US" altLang="zh-CN" dirty="0" smtClean="0"/>
          </a:p>
          <a:p>
            <a:r>
              <a:rPr lang="zh-CN" altLang="en-US" dirty="0" smtClean="0"/>
              <a:t>现在有若干询问，每次询问有多少个子串与给定子串匹配。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范围</a:t>
            </a:r>
            <a:r>
              <a:rPr lang="en-US" altLang="zh-CN" dirty="0" smtClean="0"/>
              <a:t>100000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232D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0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Fence -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问题的重点显然在第三个限制。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+ 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==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+ 1] + 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+ 1],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+ 1] –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== 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+ 1] – 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</a:p>
          <a:p>
            <a:r>
              <a:rPr lang="zh-CN" altLang="en-US" dirty="0" smtClean="0"/>
              <a:t>将原序列差分，则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+ 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== 0.</a:t>
            </a:r>
          </a:p>
          <a:p>
            <a:r>
              <a:rPr lang="zh-CN" altLang="en-US" dirty="0" smtClean="0"/>
              <a:t>那么将差分后的原序列取反后得到一个新序列。</a:t>
            </a:r>
            <a:endParaRPr lang="en-US" altLang="zh-CN" dirty="0" smtClean="0"/>
          </a:p>
          <a:p>
            <a:r>
              <a:rPr lang="zh-CN" altLang="en-US" dirty="0" smtClean="0"/>
              <a:t>问题转化为：</a:t>
            </a:r>
            <a:endParaRPr lang="en-US" altLang="zh-CN" dirty="0" smtClean="0"/>
          </a:p>
          <a:p>
            <a:r>
              <a:rPr lang="zh-CN" altLang="en-US" dirty="0"/>
              <a:t>给</a:t>
            </a:r>
            <a:r>
              <a:rPr lang="zh-CN" altLang="en-US" dirty="0" smtClean="0"/>
              <a:t>你两个序列</a:t>
            </a:r>
            <a:r>
              <a:rPr lang="en-US" altLang="zh-CN" dirty="0" smtClean="0"/>
              <a:t>A, B, </a:t>
            </a:r>
            <a:r>
              <a:rPr lang="zh-CN" altLang="en-US" dirty="0" smtClean="0"/>
              <a:t>每次询问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的一个子串在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中出现了多少次，当然位置不能相交。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Palisection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给你一个长度为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的序列，问有多少相交的回文子串。</a:t>
            </a:r>
            <a:endParaRPr lang="en-US" altLang="zh-CN" dirty="0" smtClean="0"/>
          </a:p>
          <a:p>
            <a:r>
              <a:rPr lang="zh-CN" altLang="en-US" dirty="0" smtClean="0"/>
              <a:t>数据范围</a:t>
            </a:r>
            <a:r>
              <a:rPr lang="en-US" altLang="zh-CN" dirty="0" smtClean="0"/>
              <a:t>100000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17E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5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Fence -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将字符串连接起来后求后缀数组。</a:t>
            </a:r>
            <a:endParaRPr lang="en-US" altLang="zh-CN" dirty="0" smtClean="0"/>
          </a:p>
          <a:p>
            <a:r>
              <a:rPr lang="zh-CN" altLang="en-US" dirty="0" smtClean="0"/>
              <a:t>设给定子串为</a:t>
            </a:r>
            <a:r>
              <a:rPr lang="en-US" altLang="zh-CN" dirty="0" smtClean="0"/>
              <a:t>[l, r]. </a:t>
            </a:r>
            <a:r>
              <a:rPr lang="zh-CN" altLang="en-US" dirty="0" smtClean="0"/>
              <a:t>则我们可以二分出</a:t>
            </a:r>
            <a:r>
              <a:rPr lang="en-US" altLang="zh-CN" dirty="0" smtClean="0"/>
              <a:t>L, R, 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LCP(SA[L], SA[R]) == r – l + 1. L &lt;= Rank[l] &lt;= R.</a:t>
            </a:r>
          </a:p>
          <a:p>
            <a:r>
              <a:rPr lang="zh-CN" altLang="en-US" dirty="0" smtClean="0"/>
              <a:t>不相交的限制可以用可持久化线段树解决。</a:t>
            </a:r>
            <a:endParaRPr lang="en-US" altLang="zh-CN" dirty="0" smtClean="0"/>
          </a:p>
          <a:p>
            <a:r>
              <a:rPr lang="zh-CN" altLang="en-US" dirty="0" smtClean="0"/>
              <a:t>记得离散化，不然后果很严重。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sz="6000" dirty="0" smtClean="0"/>
              <a:t>谢谢大家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Palisection</a:t>
            </a:r>
            <a:r>
              <a:rPr lang="en-US" altLang="zh-CN" dirty="0" smtClean="0"/>
              <a:t> -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考虑补集转化。</a:t>
            </a:r>
            <a:endParaRPr lang="en-US" altLang="zh-CN" dirty="0" smtClean="0"/>
          </a:p>
          <a:p>
            <a:r>
              <a:rPr lang="zh-CN" altLang="en-US" dirty="0" smtClean="0"/>
              <a:t>求相交的很难，求不相交的却很简单。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Manacher</a:t>
            </a:r>
            <a:r>
              <a:rPr lang="zh-CN" altLang="en-US" dirty="0" smtClean="0"/>
              <a:t>算法求出每个回文子串的长度，递推。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Begin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End</a:t>
            </a:r>
            <a:r>
              <a:rPr lang="zh-CN" altLang="en-US" dirty="0" smtClean="0"/>
              <a:t>数组分别表示以该点为起点、终点的回文子串共有多少个。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Sereja</a:t>
            </a:r>
            <a:r>
              <a:rPr lang="en-US" altLang="zh-CN" dirty="0"/>
              <a:t> and Squares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的字符串，串中某些点是已知的，问有多少种构造字符串的方法，使得剩下的点两两配对且任意两对代表的线段没有交叉。</a:t>
            </a:r>
            <a:endParaRPr lang="en-US" altLang="zh-CN" dirty="0" smtClean="0"/>
          </a:p>
          <a:p>
            <a:r>
              <a:rPr lang="zh-CN" altLang="en-US" dirty="0" smtClean="0"/>
              <a:t>不会出现</a:t>
            </a:r>
            <a:r>
              <a:rPr lang="en-US" altLang="zh-CN" dirty="0" smtClean="0"/>
              <a:t>x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err="1" smtClean="0"/>
              <a:t>abba</a:t>
            </a:r>
            <a:r>
              <a:rPr lang="zh-CN" altLang="en-US" dirty="0" smtClean="0"/>
              <a:t>合法，</a:t>
            </a:r>
            <a:r>
              <a:rPr lang="en-US" altLang="zh-CN" dirty="0" err="1" smtClean="0"/>
              <a:t>abab</a:t>
            </a:r>
            <a:r>
              <a:rPr lang="zh-CN" altLang="en-US" dirty="0" smtClean="0"/>
              <a:t>不</a:t>
            </a:r>
            <a:r>
              <a:rPr lang="zh-CN" altLang="en-US" dirty="0" smtClean="0"/>
              <a:t>合法。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范围</a:t>
            </a:r>
            <a:r>
              <a:rPr lang="en-US" altLang="zh-CN" dirty="0" smtClean="0"/>
              <a:t>100000</a:t>
            </a:r>
          </a:p>
          <a:p>
            <a:r>
              <a:rPr lang="zh-CN" altLang="en-US" dirty="0" smtClean="0"/>
              <a:t>提示：本题为</a:t>
            </a:r>
            <a:r>
              <a:rPr lang="en-US" altLang="zh-CN" dirty="0" err="1" smtClean="0"/>
              <a:t>codeforces</a:t>
            </a:r>
            <a:r>
              <a:rPr lang="zh-CN" altLang="en-US" dirty="0" smtClean="0"/>
              <a:t>题目。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314E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6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Sereja</a:t>
            </a:r>
            <a:r>
              <a:rPr lang="en-US" altLang="zh-CN" dirty="0"/>
              <a:t> and </a:t>
            </a:r>
            <a:r>
              <a:rPr lang="en-US" altLang="zh-CN" dirty="0" smtClean="0"/>
              <a:t>Squares -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将字母均看为括号。</a:t>
            </a:r>
            <a:endParaRPr lang="en-US" altLang="zh-CN" dirty="0" smtClean="0"/>
          </a:p>
          <a:p>
            <a:r>
              <a:rPr lang="en-US" altLang="zh-CN" dirty="0" smtClean="0"/>
              <a:t>DP[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r>
              <a:rPr lang="zh-CN" altLang="en-US" dirty="0" smtClean="0"/>
              <a:t>表示前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个中左括号比右括号多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个。</a:t>
            </a:r>
            <a:endParaRPr lang="en-US" altLang="zh-CN" dirty="0" smtClean="0"/>
          </a:p>
          <a:p>
            <a:r>
              <a:rPr lang="en-US" altLang="zh-CN" dirty="0" smtClean="0"/>
              <a:t>if 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== ‘?’, DP[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DP[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– 1][j + 1] + 25 * DP[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– 1][j – 1].</a:t>
            </a:r>
          </a:p>
          <a:p>
            <a:r>
              <a:rPr lang="en-US" altLang="zh-CN" dirty="0" smtClean="0"/>
              <a:t>else DP[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 = DP[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– 1][j – 1].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E-Government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zh-CN" altLang="en-US" dirty="0" smtClean="0"/>
              <a:t>你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个字符串，一开始他们都在集合中。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个操作，每次可以从集合中移除或加入一个字符串（开始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个当中的一个），或者询问一个给定字符串中在集合内的字符串的出现次数之和。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范围</a:t>
            </a:r>
            <a:r>
              <a:rPr lang="en-US" altLang="zh-CN" dirty="0" smtClean="0"/>
              <a:t>100000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163E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E-Government -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树状</a:t>
            </a:r>
            <a:r>
              <a:rPr lang="zh-CN" altLang="en-US" dirty="0" smtClean="0"/>
              <a:t>数组维护</a:t>
            </a:r>
            <a:r>
              <a:rPr lang="en-US" altLang="zh-CN" dirty="0" smtClean="0"/>
              <a:t>AC</a:t>
            </a:r>
            <a:r>
              <a:rPr lang="zh-CN" altLang="en-US" dirty="0" smtClean="0"/>
              <a:t>自动机的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树。</a:t>
            </a:r>
            <a:endParaRPr lang="en-US" altLang="zh-CN" dirty="0" smtClean="0"/>
          </a:p>
          <a:p>
            <a:r>
              <a:rPr lang="zh-CN" altLang="en-US" dirty="0" smtClean="0"/>
              <a:t>每次修改实际上是对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树的一颗子树进行修改。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and Casinos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个点。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你在某个点时，你有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的几率向右走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支持修改。</a:t>
            </a:r>
            <a:endParaRPr lang="en-US" altLang="zh-CN" dirty="0" smtClean="0"/>
          </a:p>
          <a:p>
            <a:r>
              <a:rPr lang="zh-CN" altLang="en-US" dirty="0" smtClean="0"/>
              <a:t>询问给出一个区间</a:t>
            </a:r>
            <a:r>
              <a:rPr lang="en-US" altLang="zh-CN" dirty="0" smtClean="0"/>
              <a:t>[l, r], </a:t>
            </a:r>
            <a:r>
              <a:rPr lang="zh-CN" altLang="en-US" dirty="0" smtClean="0"/>
              <a:t>求如果你在</a:t>
            </a:r>
            <a:r>
              <a:rPr lang="en-US" altLang="zh-CN" dirty="0" smtClean="0"/>
              <a:t>l, </a:t>
            </a:r>
            <a:r>
              <a:rPr lang="zh-CN" altLang="en-US" dirty="0" smtClean="0"/>
              <a:t>有多少的概率可以从</a:t>
            </a:r>
            <a:r>
              <a:rPr lang="en-US" altLang="zh-CN" dirty="0" smtClean="0"/>
              <a:t>r</a:t>
            </a:r>
            <a:r>
              <a:rPr lang="zh-CN" altLang="en-US" dirty="0" smtClean="0"/>
              <a:t>走出去？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范围</a:t>
            </a:r>
            <a:r>
              <a:rPr lang="en-US" altLang="zh-CN" dirty="0" smtClean="0"/>
              <a:t>100000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Codeforces</a:t>
            </a:r>
            <a:r>
              <a:rPr lang="en-US" altLang="zh-CN" dirty="0" smtClean="0"/>
              <a:t> 712E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4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and </a:t>
            </a:r>
            <a:r>
              <a:rPr lang="en-US" altLang="zh-CN" dirty="0" smtClean="0"/>
              <a:t>Casinos -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假如我们有一个区间</a:t>
            </a:r>
            <a:r>
              <a:rPr lang="en-US" altLang="zh-CN" dirty="0"/>
              <a:t>[1, N]</a:t>
            </a:r>
            <a:r>
              <a:rPr lang="zh-CN" altLang="en-US" dirty="0"/>
              <a:t>，设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为当站在</a:t>
            </a:r>
            <a:r>
              <a:rPr lang="en-US" altLang="zh-CN" dirty="0" err="1"/>
              <a:t>i</a:t>
            </a:r>
            <a:r>
              <a:rPr lang="zh-CN" altLang="en-US" dirty="0"/>
              <a:t>点时从</a:t>
            </a:r>
            <a:r>
              <a:rPr lang="en-US" altLang="zh-CN" dirty="0"/>
              <a:t>N</a:t>
            </a:r>
            <a:r>
              <a:rPr lang="zh-CN" altLang="en-US" dirty="0"/>
              <a:t>点走出去的概率</a:t>
            </a:r>
            <a:r>
              <a:rPr lang="zh-CN" altLang="en-US" dirty="0" smtClean="0"/>
              <a:t>，设</a:t>
            </a:r>
            <a:r>
              <a:rPr lang="en-US" altLang="zh-CN" dirty="0" smtClean="0"/>
              <a:t>G[</a:t>
            </a:r>
            <a:r>
              <a:rPr lang="en-US" altLang="zh-CN" dirty="0" err="1" smtClean="0"/>
              <a:t>i</a:t>
            </a:r>
            <a:r>
              <a:rPr lang="en-US" altLang="zh-CN" dirty="0"/>
              <a:t>] = F[</a:t>
            </a:r>
            <a:r>
              <a:rPr lang="en-US" altLang="zh-CN" dirty="0" err="1"/>
              <a:t>i</a:t>
            </a:r>
            <a:r>
              <a:rPr lang="en-US" altLang="zh-CN" dirty="0"/>
              <a:t>] - F[</a:t>
            </a:r>
            <a:r>
              <a:rPr lang="en-US" altLang="zh-CN" dirty="0" err="1"/>
              <a:t>i</a:t>
            </a:r>
            <a:r>
              <a:rPr lang="en-US" altLang="zh-CN" dirty="0"/>
              <a:t> - 1], U[</a:t>
            </a:r>
            <a:r>
              <a:rPr lang="en-US" altLang="zh-CN" dirty="0" err="1"/>
              <a:t>i</a:t>
            </a:r>
            <a:r>
              <a:rPr lang="en-US" altLang="zh-CN" dirty="0"/>
              <a:t>] = (1 - P[</a:t>
            </a:r>
            <a:r>
              <a:rPr lang="en-US" altLang="zh-CN" dirty="0" err="1"/>
              <a:t>i</a:t>
            </a:r>
            <a:r>
              <a:rPr lang="en-US" altLang="zh-CN" dirty="0"/>
              <a:t>]) / P[</a:t>
            </a:r>
            <a:r>
              <a:rPr lang="en-US" altLang="zh-CN" dirty="0" err="1"/>
              <a:t>i</a:t>
            </a:r>
            <a:r>
              <a:rPr lang="en-US" altLang="zh-CN" dirty="0" smtClean="0"/>
              <a:t>].</a:t>
            </a:r>
          </a:p>
          <a:p>
            <a:r>
              <a:rPr lang="en-US" altLang="zh-CN" dirty="0" smtClean="0"/>
              <a:t>G[1</a:t>
            </a:r>
            <a:r>
              <a:rPr lang="en-US" altLang="zh-CN" dirty="0"/>
              <a:t>] = F[1] = 1 / (1 + U[1] + U[1] * U[2] + ... + U[1] </a:t>
            </a:r>
            <a:r>
              <a:rPr lang="en-US" altLang="zh-CN" dirty="0" smtClean="0"/>
              <a:t>* </a:t>
            </a:r>
            <a:r>
              <a:rPr lang="en-US" altLang="zh-CN" dirty="0"/>
              <a:t>U[2] * ... * U[N</a:t>
            </a:r>
            <a:r>
              <a:rPr lang="en-US" altLang="zh-CN" dirty="0" smtClean="0"/>
              <a:t>])</a:t>
            </a:r>
          </a:p>
          <a:p>
            <a:r>
              <a:rPr lang="zh-CN" altLang="en-US" dirty="0" smtClean="0"/>
              <a:t>可以用线段树维护。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2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</TotalTime>
  <Words>1166</Words>
  <Application>Microsoft Office PowerPoint</Application>
  <PresentationFormat>全屏显示(4:3)</PresentationFormat>
  <Paragraphs>104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杂题选讲</vt:lpstr>
      <vt:lpstr>Palisection</vt:lpstr>
      <vt:lpstr>Palisection - Solution</vt:lpstr>
      <vt:lpstr>Sereja and Squares</vt:lpstr>
      <vt:lpstr>Sereja and Squares - Solution</vt:lpstr>
      <vt:lpstr>E-Government</vt:lpstr>
      <vt:lpstr>E-Government - Solution</vt:lpstr>
      <vt:lpstr>Memory and Casinos</vt:lpstr>
      <vt:lpstr>Memory and Casinos - Solution</vt:lpstr>
      <vt:lpstr>Donkey and Stars</vt:lpstr>
      <vt:lpstr>Donkey and Stars - Solution</vt:lpstr>
      <vt:lpstr>Roadside Trees</vt:lpstr>
      <vt:lpstr>Roadside Trees - Solution</vt:lpstr>
      <vt:lpstr>BerDonalds</vt:lpstr>
      <vt:lpstr>Berdonalds - Solution</vt:lpstr>
      <vt:lpstr>Cow Tennis Tournament</vt:lpstr>
      <vt:lpstr>Cow Tennis Tournament - Solution</vt:lpstr>
      <vt:lpstr>Fence</vt:lpstr>
      <vt:lpstr>Fence - Solution</vt:lpstr>
      <vt:lpstr>Fence - Solution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杂题选讲</dc:title>
  <dc:creator>杜逸闲</dc:creator>
  <cp:lastModifiedBy>Windows User</cp:lastModifiedBy>
  <cp:revision>32</cp:revision>
  <dcterms:created xsi:type="dcterms:W3CDTF">2016-12-28T05:25:23Z</dcterms:created>
  <dcterms:modified xsi:type="dcterms:W3CDTF">2016-12-29T09:30:53Z</dcterms:modified>
</cp:coreProperties>
</file>