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1517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1517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1537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zh-CN" altLang="en-US" dirty="0">
                <a:latin typeface="+mj-lt"/>
                <a:ea typeface="+mj-ea"/>
              </a:rPr>
              <a:t>字符串专题选讲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r"/>
            <a:r>
              <a:rPr lang="zh-CN" dirty="0">
                <a:latin typeface="+mn-lt"/>
                <a:ea typeface="+mn-ea"/>
              </a:rPr>
              <a:t>成都七中 杨景钦</a:t>
            </a:r>
            <a:endParaRPr 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</a:t>
            </a:r>
            <a:r>
              <a:rPr lang="en-US" altLang="zh-CN"/>
              <a:t>KMP</a:t>
            </a:r>
            <a:r>
              <a:rPr lang="zh-CN" altLang="en-US"/>
              <a:t>更好玩的， 扩展</a:t>
            </a:r>
            <a:r>
              <a:rPr lang="en-US" altLang="zh-CN"/>
              <a:t>KMP</a:t>
            </a:r>
            <a:r>
              <a:rPr lang="zh-CN" altLang="en-US"/>
              <a:t>（也叫</a:t>
            </a:r>
            <a:r>
              <a:rPr lang="en-US" altLang="zh-CN"/>
              <a:t>Z-BOX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Z-BOX</a:t>
            </a:r>
            <a:r>
              <a:rPr lang="zh-CN" altLang="en-US"/>
              <a:t>的作用是求出一个字符串</a:t>
            </a:r>
            <a:r>
              <a:rPr lang="en-US" altLang="zh-CN"/>
              <a:t>S</a:t>
            </a:r>
            <a:r>
              <a:rPr lang="zh-CN" altLang="en-US"/>
              <a:t>的每个后缀， 与</a:t>
            </a:r>
            <a:r>
              <a:rPr lang="en-US" altLang="zh-CN"/>
              <a:t>S</a:t>
            </a:r>
            <a:r>
              <a:rPr lang="zh-CN" altLang="en-US"/>
              <a:t>的最长公共前缀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需要讲的扣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3515360"/>
            <a:ext cx="9957435" cy="1868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这题可能真没有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给出一个长为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的字符串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， 求出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的每个前缀的最小循环节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我们认为</a:t>
            </a:r>
            <a:r>
              <a:rPr lang="en-US" altLang="zh-CN">
                <a:sym typeface="+mn-ea"/>
              </a:rPr>
              <a:t>ab</a:t>
            </a:r>
            <a:r>
              <a:rPr lang="zh-CN" altLang="en-US">
                <a:sym typeface="+mn-ea"/>
              </a:rPr>
              <a:t>不是</a:t>
            </a:r>
            <a:r>
              <a:rPr lang="en-US" altLang="zh-CN">
                <a:sym typeface="+mn-ea"/>
              </a:rPr>
              <a:t>aba</a:t>
            </a:r>
            <a:r>
              <a:rPr lang="zh-CN" altLang="en-US">
                <a:sym typeface="+mn-ea"/>
              </a:rPr>
              <a:t>的循环节， 因为</a:t>
            </a:r>
            <a:r>
              <a:rPr lang="en-US" altLang="zh-CN">
                <a:sym typeface="+mn-ea"/>
              </a:rPr>
              <a:t>aba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ab</a:t>
            </a:r>
            <a:r>
              <a:rPr lang="zh-CN" altLang="en-US">
                <a:sym typeface="+mn-ea"/>
              </a:rPr>
              <a:t>重复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次之后的前缀但不能由</a:t>
            </a:r>
            <a:r>
              <a:rPr lang="en-US" altLang="zh-CN">
                <a:sym typeface="+mn-ea"/>
              </a:rPr>
              <a:t>ab</a:t>
            </a:r>
            <a:r>
              <a:rPr lang="zh-CN" altLang="en-US">
                <a:sym typeface="+mn-ea"/>
              </a:rPr>
              <a:t>重复若干次直接得到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（好像是一道傻逼题）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NZ" altLang="zh-CN"/>
              <a:t>AC</a:t>
            </a:r>
            <a:r>
              <a:rPr lang="zh-CN" altLang="zh-CN"/>
              <a:t>自动机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zh-CN" altLang="en-US"/>
              <a:t>其实就是把</a:t>
            </a:r>
            <a:r>
              <a:rPr lang="en-US" altLang="zh-CN"/>
              <a:t>KMP</a:t>
            </a:r>
            <a:r>
              <a:rPr lang="zh-CN" altLang="en-US"/>
              <a:t>放到</a:t>
            </a:r>
            <a:r>
              <a:rPr lang="en-US" altLang="zh-CN"/>
              <a:t>Trie</a:t>
            </a:r>
            <a:r>
              <a:rPr lang="zh-CN" altLang="en-US"/>
              <a:t>上去了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需要讲的扣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啊代码好长</a:t>
            </a:r>
            <a:r>
              <a:rPr lang="en-US" altLang="zh-CN"/>
              <a:t>..</a:t>
            </a:r>
            <a:r>
              <a:rPr lang="zh-CN" altLang="en-US"/>
              <a:t>贴不上去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阿狸的打字机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简要题意： 可能没法简要啊</a:t>
            </a:r>
            <a:r>
              <a:rPr lang="en-US" altLang="zh-CN"/>
              <a:t>QAQ</a:t>
            </a:r>
            <a:r>
              <a:rPr lang="zh-CN" altLang="en-US"/>
              <a:t>， 直接看吧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喵星球上的点名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简要题意： 给出</a:t>
            </a:r>
            <a:r>
              <a:rPr lang="en-US" altLang="zh-CN"/>
              <a:t>N</a:t>
            </a:r>
            <a:r>
              <a:rPr lang="zh-CN" altLang="en-US"/>
              <a:t>个文本串和</a:t>
            </a:r>
            <a:r>
              <a:rPr lang="en-US" altLang="zh-CN"/>
              <a:t>M</a:t>
            </a:r>
            <a:r>
              <a:rPr lang="zh-CN" altLang="en-US"/>
              <a:t>个查询串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要求求出， 每个查询串是多少个文本串的子串 ，每个文本串中含有多少个不同的查询串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一道</a:t>
            </a:r>
            <a:r>
              <a:rPr lang="en-US" altLang="zh-CN"/>
              <a:t>AC</a:t>
            </a:r>
            <a:r>
              <a:rPr lang="zh-CN" altLang="en-US"/>
              <a:t>自动机裸题（原题就叫这名字）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简要题意：给出一个</a:t>
            </a:r>
            <a:r>
              <a:rPr lang="en-US" altLang="zh-CN"/>
              <a:t>Trie</a:t>
            </a:r>
            <a:r>
              <a:rPr lang="zh-CN" altLang="en-US"/>
              <a:t>， </a:t>
            </a:r>
            <a:r>
              <a:rPr lang="zh-CN" altLang="en-US">
                <a:sym typeface="+mn-ea"/>
              </a:rPr>
              <a:t>求出每个节点</a:t>
            </a:r>
            <a:r>
              <a:rPr lang="zh-CN" altLang="en-US"/>
              <a:t>建</a:t>
            </a:r>
            <a:r>
              <a:rPr lang="en-US" altLang="zh-CN"/>
              <a:t>AC</a:t>
            </a:r>
            <a:r>
              <a:rPr lang="zh-CN" altLang="en-US"/>
              <a:t>自动机后的</a:t>
            </a:r>
            <a:r>
              <a:rPr lang="en-US" altLang="zh-CN"/>
              <a:t>fail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Manacher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用来求出一个串的所有回文子串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需要讲的扣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</a:t>
            </a:r>
            <a:r>
              <a:rPr lang="en-US" altLang="zh-CN"/>
              <a:t>APIO2014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考虑一个只包含小写拉丁字母的字符串s。我们定义s的一个子串t的“出现值”为t在s中的出现次数乘以t的长度。请你求出s的所有回文子串中的最大出现值。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范围</a:t>
            </a:r>
            <a:r>
              <a:rPr lang="en-US" altLang="zh-CN"/>
              <a:t>3</a:t>
            </a:r>
            <a:r>
              <a:rPr lang="en-US" altLang="zh-CN"/>
              <a:t>e5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后缀数组（</a:t>
            </a:r>
            <a:r>
              <a:rPr lang="en-US" altLang="zh-CN"/>
              <a:t>SA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作用： 把一个串的所有后缀按照字典序排序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方法： 倍增</a:t>
            </a:r>
            <a:r>
              <a:rPr lang="en-US" altLang="zh-CN"/>
              <a:t>||DC3(DC3</a:t>
            </a:r>
            <a:r>
              <a:rPr lang="zh-CN" altLang="en-US"/>
              <a:t>我可能也不会啊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需要讲的扣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比较简单的例题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求一个串有多少个本质不同的子串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求一个串有多少个本质不同的至少包含一个</a:t>
            </a:r>
            <a:r>
              <a:rPr lang="en-US" altLang="zh-CN"/>
              <a:t>'v'</a:t>
            </a:r>
            <a:r>
              <a:rPr lang="zh-CN" altLang="en-US"/>
              <a:t>字符的子串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求一个串有多少个本质不同的子串， 使得这个子串中模式串</a:t>
            </a:r>
            <a:r>
              <a:rPr lang="en-US" altLang="zh-CN"/>
              <a:t>T</a:t>
            </a:r>
            <a:r>
              <a:rPr lang="zh-CN" altLang="en-US"/>
              <a:t>出现过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如何读入存储以及输出一个字符串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最方便的是用</a:t>
            </a:r>
            <a:r>
              <a:rPr lang="en-US" altLang="zh-CN"/>
              <a:t>scanf</a:t>
            </a:r>
            <a:r>
              <a:rPr lang="zh-CN" altLang="en-US"/>
              <a:t>， 注意这个时候字符串类型不能用</a:t>
            </a:r>
            <a:r>
              <a:rPr lang="en-US" altLang="zh-CN"/>
              <a:t>string</a:t>
            </a:r>
            <a:r>
              <a:rPr lang="zh-CN" altLang="en-US"/>
              <a:t>而要用</a:t>
            </a:r>
            <a:r>
              <a:rPr lang="en-US" altLang="zh-CN"/>
              <a:t>char[]</a:t>
            </a:r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例：读入一个长度不超过</a:t>
            </a:r>
            <a:r>
              <a:rPr lang="en-US" altLang="zh-CN"/>
              <a:t>1000</a:t>
            </a:r>
            <a:r>
              <a:rPr lang="zh-CN" altLang="en-US"/>
              <a:t>的字符串， 并倒序输出这个字符串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2822575"/>
            <a:ext cx="8720455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比较简单的例题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zh-CN" altLang="en-US"/>
              <a:t>给出一个字符串， 多次询问第</a:t>
            </a:r>
            <a:r>
              <a:rPr lang="en-US" altLang="zh-CN"/>
              <a:t>Li</a:t>
            </a:r>
            <a:r>
              <a:rPr lang="zh-CN" altLang="en-US"/>
              <a:t>到第</a:t>
            </a:r>
            <a:r>
              <a:rPr lang="en-US" altLang="zh-CN"/>
              <a:t>Ri</a:t>
            </a:r>
            <a:r>
              <a:rPr lang="zh-CN" altLang="en-US"/>
              <a:t>个后缀中， 两个后缀的</a:t>
            </a:r>
            <a:r>
              <a:rPr lang="en-US" altLang="zh-CN"/>
              <a:t>LCP</a:t>
            </a:r>
            <a:r>
              <a:rPr lang="zh-CN" altLang="en-US"/>
              <a:t>最大值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这道题好像做法有一万个，  欢迎来吐槽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稍微奇怪一点的例题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1369060"/>
            <a:ext cx="10826115" cy="36207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贼奇怪的例题（大家一起来讨论啊） </a:t>
            </a:r>
            <a:r>
              <a:rPr lang="en-US" altLang="zh-CN"/>
              <a:t>BZOJ 4502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兔子们在玩字符串的游戏。首先，它们拿出了一个字符串集合S，然后它们定义一个字符串为“好”的，当且仅当它可以被分成非空的两段，其中每一段都是字符串集合S中某个字符串的前缀。</a:t>
            </a:r>
            <a:endParaRPr lang="zh-CN" altLang="en-US"/>
          </a:p>
          <a:p>
            <a:r>
              <a:rPr lang="zh-CN" altLang="en-US"/>
              <a:t>比如对于字符串集合{"abc","bca"}，字符串"abb"，"abab"是“好”的（"abb"="ab"+"b",abab="ab"+"ab"），而字符串“bc”不是“好”的。</a:t>
            </a:r>
            <a:endParaRPr lang="zh-CN" altLang="en-US"/>
          </a:p>
          <a:p>
            <a:r>
              <a:rPr lang="zh-CN" altLang="en-US"/>
              <a:t>兔子们想知道，一共有多少不同的“好”的字符串。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范围 </a:t>
            </a:r>
            <a:r>
              <a:rPr lang="en-US" altLang="zh-CN"/>
              <a:t>|S|&lt;=10000</a:t>
            </a:r>
            <a:r>
              <a:rPr lang="zh-CN" altLang="en-US"/>
              <a:t>， 每个字符串长度不超过</a:t>
            </a:r>
            <a:r>
              <a:rPr lang="en-US" altLang="zh-CN"/>
              <a:t>30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后缀自动机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求两个字符串的最长公共前缀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有个算法在快速写暴力有奇效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其实就是暴力</a:t>
            </a:r>
            <a:r>
              <a:rPr lang="en-US" altLang="zh-CN"/>
              <a:t>for</a:t>
            </a:r>
            <a:r>
              <a:rPr lang="zh-CN" altLang="en-US"/>
              <a:t>过去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3219450"/>
            <a:ext cx="10260330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求两个字符串的最长公共前缀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NZ"/>
          </a:p>
          <a:p>
            <a:r>
              <a:rPr lang="zh-CN" altLang="en-NZ"/>
              <a:t>还可以通过二分</a:t>
            </a:r>
            <a:r>
              <a:rPr lang="en-US" altLang="zh-CN"/>
              <a:t>hash</a:t>
            </a:r>
            <a:r>
              <a:rPr lang="zh-CN" altLang="en-US"/>
              <a:t>来做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这个做法在处理单组询问的时候效果肯定不好，但是多组询问效果很好。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因为大家写</a:t>
            </a:r>
            <a:r>
              <a:rPr lang="en-US" altLang="zh-CN"/>
              <a:t>hash</a:t>
            </a:r>
            <a:r>
              <a:rPr lang="zh-CN" altLang="en-US"/>
              <a:t>的办法都各</a:t>
            </a:r>
            <a:r>
              <a:rPr lang="en-US" altLang="zh-CN"/>
              <a:t>(qi)</a:t>
            </a:r>
            <a:r>
              <a:rPr lang="zh-CN" altLang="en-US"/>
              <a:t>不</a:t>
            </a:r>
            <a:r>
              <a:rPr lang="en-US" altLang="zh-CN"/>
              <a:t>(qi)</a:t>
            </a:r>
            <a:r>
              <a:rPr lang="zh-CN" altLang="en-US"/>
              <a:t>相</a:t>
            </a:r>
            <a:r>
              <a:rPr lang="en-US" altLang="zh-CN"/>
              <a:t>(guai)</a:t>
            </a:r>
            <a:r>
              <a:rPr lang="zh-CN" altLang="en-US"/>
              <a:t>同</a:t>
            </a:r>
            <a:r>
              <a:rPr lang="en-US" altLang="zh-CN"/>
              <a:t>(guai)</a:t>
            </a:r>
            <a:r>
              <a:rPr lang="zh-CN" altLang="en-US"/>
              <a:t>， 代码我就不贴了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真·例题 火星人</a:t>
            </a:r>
            <a:r>
              <a:rPr lang="en-US" altLang="zh-CN"/>
              <a:t>Prefix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简要版题意： 给定一个字符串， 每次修改一个位置的字符， 或者在某个位置前插入一个字符， 或者询问两个后缀的最长公共前缀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常识数据范围</a:t>
            </a:r>
            <a:r>
              <a:rPr lang="en-US" altLang="zh-CN"/>
              <a:t>(1e5)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求最长公共前缀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事实上， 还有很多做法</a:t>
            </a:r>
            <a:r>
              <a:rPr lang="en-US" altLang="zh-CN"/>
              <a:t>.....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不过考虑用</a:t>
            </a:r>
            <a:r>
              <a:rPr lang="en-US" altLang="zh-CN"/>
              <a:t>Trie</a:t>
            </a:r>
            <a:r>
              <a:rPr lang="zh-CN" altLang="en-US"/>
              <a:t>树做这件事， 会给我们一些启发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我们如果把</a:t>
            </a:r>
            <a:r>
              <a:rPr lang="en-US" altLang="zh-CN"/>
              <a:t>N</a:t>
            </a:r>
            <a:r>
              <a:rPr lang="zh-CN" altLang="en-US"/>
              <a:t>个字符串建成</a:t>
            </a:r>
            <a:r>
              <a:rPr lang="en-US" altLang="zh-CN"/>
              <a:t>Trie</a:t>
            </a:r>
            <a:r>
              <a:rPr lang="zh-CN" altLang="en-US"/>
              <a:t>树， 那么任意两个字符串的最长公共前缀， 就是从根到它们</a:t>
            </a:r>
            <a:r>
              <a:rPr lang="en-US" altLang="zh-CN"/>
              <a:t>LCA</a:t>
            </a:r>
            <a:r>
              <a:rPr lang="zh-CN" altLang="en-US"/>
              <a:t>的那条路径对应的字符串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真·例题 我也不知道有没有这道题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给出</a:t>
            </a:r>
            <a:r>
              <a:rPr lang="en-US" altLang="zh-CN"/>
              <a:t>N</a:t>
            </a:r>
            <a:r>
              <a:rPr lang="zh-CN" altLang="en-US"/>
              <a:t>个字符串， 总长不超过</a:t>
            </a:r>
            <a:r>
              <a:rPr lang="en-US" altLang="zh-CN"/>
              <a:t>1e7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多次询问</a:t>
            </a:r>
            <a:r>
              <a:rPr lang="en-US" altLang="zh-CN"/>
              <a:t>x, y, z</a:t>
            </a:r>
            <a:r>
              <a:rPr lang="zh-CN" altLang="en-US"/>
              <a:t>表示询问第</a:t>
            </a:r>
            <a:r>
              <a:rPr lang="en-US" altLang="zh-CN"/>
              <a:t>x</a:t>
            </a:r>
            <a:r>
              <a:rPr lang="zh-CN" altLang="en-US"/>
              <a:t>个串到第</a:t>
            </a:r>
            <a:r>
              <a:rPr lang="en-US" altLang="zh-CN"/>
              <a:t>y</a:t>
            </a:r>
            <a:r>
              <a:rPr lang="zh-CN" altLang="en-US"/>
              <a:t>个串与第</a:t>
            </a:r>
            <a:r>
              <a:rPr lang="en-US" altLang="zh-CN"/>
              <a:t>z</a:t>
            </a:r>
            <a:r>
              <a:rPr lang="zh-CN" altLang="en-US"/>
              <a:t>个串的最长公共前缀长度之和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N</a:t>
            </a:r>
            <a:r>
              <a:rPr lang="zh-CN" altLang="en-US"/>
              <a:t>不超过</a:t>
            </a:r>
            <a:r>
              <a:rPr lang="en-US" altLang="zh-CN"/>
              <a:t>2e5</a:t>
            </a:r>
            <a:r>
              <a:rPr lang="zh-CN" altLang="en-US"/>
              <a:t>， 询问数不超过</a:t>
            </a:r>
            <a:r>
              <a:rPr lang="en-US" altLang="zh-CN"/>
              <a:t>2e5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字符串匹配算法</a:t>
            </a:r>
            <a:r>
              <a:rPr lang="en-US" altLang="zh-CN"/>
              <a:t>——KMP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这个算法的本质是个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复读机 </a:t>
            </a:r>
            <a:r>
              <a:rPr lang="zh-CN" altLang="en-US">
                <a:solidFill>
                  <a:schemeClr val="tx1"/>
                </a:solidFill>
                <a:uFillTx/>
              </a:rPr>
              <a:t>优化暴力， 然后就发现复杂度是线性的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需要讲</a:t>
            </a:r>
            <a:r>
              <a:rPr lang="en-US" altLang="zh-CN">
                <a:solidFill>
                  <a:schemeClr val="tx1"/>
                </a:solidFill>
                <a:uFillTx/>
              </a:rPr>
              <a:t>KMP</a:t>
            </a:r>
            <a:r>
              <a:rPr lang="zh-CN" altLang="en-US">
                <a:solidFill>
                  <a:schemeClr val="tx1"/>
                </a:solidFill>
                <a:uFillTx/>
              </a:rPr>
              <a:t>的请扣</a:t>
            </a:r>
            <a:r>
              <a:rPr lang="en-US" altLang="zh-CN">
                <a:solidFill>
                  <a:schemeClr val="tx1"/>
                </a:solidFill>
                <a:uFillTx/>
              </a:rPr>
              <a:t>1</a:t>
            </a:r>
            <a:endParaRPr lang="en-US" altLang="zh-CN">
              <a:solidFill>
                <a:schemeClr val="tx1"/>
              </a:solidFill>
              <a:uFillTx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</a:rPr>
              <a:t>感受一下大括号不换行的快感吧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endParaRPr lang="zh-CN" altLang="en-US">
              <a:solidFill>
                <a:schemeClr val="tx1"/>
              </a:solidFill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3876040"/>
            <a:ext cx="9990455" cy="1810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我忘了题号了反正就是有这道题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给出一个长为</a:t>
            </a:r>
            <a:r>
              <a:rPr lang="en-US" altLang="zh-CN"/>
              <a:t>N</a:t>
            </a:r>
            <a:r>
              <a:rPr lang="zh-CN" altLang="en-US"/>
              <a:t>的字符串</a:t>
            </a:r>
            <a:r>
              <a:rPr lang="en-US" altLang="zh-CN"/>
              <a:t>S</a:t>
            </a:r>
            <a:r>
              <a:rPr lang="zh-CN" altLang="en-US"/>
              <a:t>， 求出</a:t>
            </a:r>
            <a:r>
              <a:rPr lang="en-US" altLang="zh-CN"/>
              <a:t>S</a:t>
            </a:r>
            <a:r>
              <a:rPr lang="zh-CN" altLang="en-US"/>
              <a:t>的每个前缀的最小循环节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我们认为</a:t>
            </a:r>
            <a:r>
              <a:rPr lang="en-US" altLang="zh-CN"/>
              <a:t>ab</a:t>
            </a:r>
            <a:r>
              <a:rPr lang="zh-CN" altLang="en-US"/>
              <a:t>是</a:t>
            </a:r>
            <a:r>
              <a:rPr lang="en-US" altLang="zh-CN"/>
              <a:t>aba</a:t>
            </a:r>
            <a:r>
              <a:rPr lang="zh-CN" altLang="en-US"/>
              <a:t>的循环节， 因为</a:t>
            </a:r>
            <a:r>
              <a:rPr lang="en-US" altLang="zh-CN"/>
              <a:t>aba</a:t>
            </a:r>
            <a:r>
              <a:rPr lang="zh-CN" altLang="en-US"/>
              <a:t>是</a:t>
            </a:r>
            <a:r>
              <a:rPr lang="en-US" altLang="zh-CN"/>
              <a:t>ab</a:t>
            </a:r>
            <a:r>
              <a:rPr lang="zh-CN" altLang="en-US"/>
              <a:t>重复</a:t>
            </a:r>
            <a:r>
              <a:rPr lang="en-US" altLang="zh-CN"/>
              <a:t>2</a:t>
            </a:r>
            <a:r>
              <a:rPr lang="zh-CN" altLang="en-US"/>
              <a:t>次之后的前缀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菜鸡讲课人只会</a:t>
            </a:r>
            <a:r>
              <a:rPr lang="en-US" altLang="zh-CN"/>
              <a:t>3</a:t>
            </a:r>
            <a:r>
              <a:rPr lang="zh-CN" altLang="en-US"/>
              <a:t>个做法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b"/>
  <p:tag name="KSO_WM_UNIT_INDEX" val="1"/>
  <p:tag name="KSO_WM_UNIT_ID" val="custom160337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9、12、15、20、25、26、28、29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1636</Words>
  <Application>WPS 演示</Application>
  <PresentationFormat>宽屏</PresentationFormat>
  <Paragraphs>169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Arial Black</vt:lpstr>
      <vt:lpstr>幼圆</vt:lpstr>
      <vt:lpstr>1_A000120141114A22KWBG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景钦</cp:lastModifiedBy>
  <cp:revision>5</cp:revision>
  <dcterms:created xsi:type="dcterms:W3CDTF">2015-05-05T08:02:00Z</dcterms:created>
  <dcterms:modified xsi:type="dcterms:W3CDTF">2017-03-13T02:38:34Z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