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1" r:id="rId4"/>
    <p:sldId id="269" r:id="rId5"/>
    <p:sldId id="258" r:id="rId6"/>
    <p:sldId id="270" r:id="rId7"/>
    <p:sldId id="259" r:id="rId8"/>
    <p:sldId id="272" r:id="rId9"/>
    <p:sldId id="273" r:id="rId10"/>
    <p:sldId id="260" r:id="rId11"/>
    <p:sldId id="261" r:id="rId12"/>
    <p:sldId id="263" r:id="rId13"/>
    <p:sldId id="262" r:id="rId14"/>
    <p:sldId id="266" r:id="rId15"/>
    <p:sldId id="267" r:id="rId16"/>
    <p:sldId id="264" r:id="rId17"/>
    <p:sldId id="265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3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8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52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3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23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2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2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4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7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8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8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9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CD64-1FAF-4049-9A6D-D543F4603697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5D2D63-0D6E-489A-A601-6E96BB61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0030" y="1190767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Dancing-Links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99649" y="3753798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1300012731 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孙猛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9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列和相关的行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92925" y="1369325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CN" dirty="0"/>
              <a:t>void Remove(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Node *p = </a:t>
            </a:r>
            <a:r>
              <a:rPr lang="en-US" altLang="zh-CN" dirty="0" err="1"/>
              <a:t>zeroline</a:t>
            </a:r>
            <a:r>
              <a:rPr lang="en-US" altLang="zh-CN" dirty="0"/>
              <a:t>[k];</a:t>
            </a:r>
          </a:p>
          <a:p>
            <a:r>
              <a:rPr lang="en-US" altLang="zh-CN" dirty="0"/>
              <a:t>	p -&gt; r -&gt; l = p -&gt; l;</a:t>
            </a:r>
          </a:p>
          <a:p>
            <a:r>
              <a:rPr lang="en-US" altLang="zh-CN" dirty="0"/>
              <a:t>	p -&gt; l -&gt; r = p -&gt; r;</a:t>
            </a:r>
          </a:p>
          <a:p>
            <a:r>
              <a:rPr lang="en-US" altLang="zh-CN" dirty="0"/>
              <a:t>	for(p = p -&gt; d; p != </a:t>
            </a:r>
            <a:r>
              <a:rPr lang="en-US" altLang="zh-CN" dirty="0" err="1"/>
              <a:t>zeroline</a:t>
            </a:r>
            <a:r>
              <a:rPr lang="en-US" altLang="zh-CN" dirty="0"/>
              <a:t>[k]; p = p -&gt; d)</a:t>
            </a:r>
          </a:p>
          <a:p>
            <a:r>
              <a:rPr lang="en-US" altLang="zh-CN" dirty="0"/>
              <a:t>		for (Node *q = p -&gt; r; q != p; q = q -&gt; r)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--sum[q -&gt; y];</a:t>
            </a:r>
          </a:p>
          <a:p>
            <a:r>
              <a:rPr lang="en-US" altLang="zh-CN" dirty="0"/>
              <a:t>			q -&gt; u -&gt; d = q -&gt; d;</a:t>
            </a:r>
          </a:p>
          <a:p>
            <a:r>
              <a:rPr lang="en-US" altLang="zh-CN" dirty="0"/>
              <a:t>			q -&gt; d -&gt; u = q -&gt; u;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6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列和相关的行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92925" y="1369325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CN" dirty="0"/>
              <a:t>void Resume(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Node *p = </a:t>
            </a:r>
            <a:r>
              <a:rPr lang="en-US" altLang="zh-CN" dirty="0" err="1"/>
              <a:t>zeroline</a:t>
            </a:r>
            <a:r>
              <a:rPr lang="en-US" altLang="zh-CN" dirty="0"/>
              <a:t>[k];</a:t>
            </a:r>
          </a:p>
          <a:p>
            <a:r>
              <a:rPr lang="en-US" altLang="zh-CN" dirty="0"/>
              <a:t>	for (p = p -&gt; u; p != </a:t>
            </a:r>
            <a:r>
              <a:rPr lang="en-US" altLang="zh-CN" dirty="0" err="1"/>
              <a:t>zeroline</a:t>
            </a:r>
            <a:r>
              <a:rPr lang="en-US" altLang="zh-CN" dirty="0"/>
              <a:t>[k]; p = p -&gt; u)</a:t>
            </a:r>
          </a:p>
          <a:p>
            <a:r>
              <a:rPr lang="en-US" altLang="zh-CN" dirty="0"/>
              <a:t>		for (Node *q = p -&gt; l; q != p; q = q -&gt; l)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++sum[q -&gt; y];</a:t>
            </a:r>
          </a:p>
          <a:p>
            <a:r>
              <a:rPr lang="en-US" altLang="zh-CN" dirty="0"/>
              <a:t>			q -&gt; u -&gt; d = q;</a:t>
            </a:r>
          </a:p>
          <a:p>
            <a:r>
              <a:rPr lang="en-US" altLang="zh-CN" dirty="0"/>
              <a:t>			q -&gt; d -&gt; u = q;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p -&gt; l -&gt; r = p;</a:t>
            </a:r>
          </a:p>
          <a:p>
            <a:r>
              <a:rPr lang="en-US" altLang="zh-CN" dirty="0"/>
              <a:t>	p -&gt; r -&gt; l = p;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Sudoku POJ2676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8" y="1713627"/>
            <a:ext cx="4328259" cy="41975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20119" y="2210937"/>
            <a:ext cx="3507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题目大意：找数独的任意一个解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Sample Input</a:t>
            </a:r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103000509</a:t>
            </a:r>
          </a:p>
          <a:p>
            <a:r>
              <a:rPr lang="en-US" altLang="zh-CN" dirty="0" smtClean="0"/>
              <a:t>002109400</a:t>
            </a:r>
          </a:p>
          <a:p>
            <a:r>
              <a:rPr lang="en-US" altLang="zh-CN" dirty="0" smtClean="0"/>
              <a:t>000704000</a:t>
            </a:r>
          </a:p>
          <a:p>
            <a:r>
              <a:rPr lang="en-US" altLang="zh-CN" dirty="0" smtClean="0"/>
              <a:t>300502006</a:t>
            </a:r>
          </a:p>
          <a:p>
            <a:r>
              <a:rPr lang="en-US" altLang="zh-CN" dirty="0" smtClean="0"/>
              <a:t>060000050</a:t>
            </a:r>
          </a:p>
          <a:p>
            <a:r>
              <a:rPr lang="en-US" altLang="zh-CN" dirty="0" smtClean="0"/>
              <a:t>700803004</a:t>
            </a:r>
          </a:p>
          <a:p>
            <a:r>
              <a:rPr lang="en-US" altLang="zh-CN" dirty="0" smtClean="0"/>
              <a:t>000401000</a:t>
            </a:r>
          </a:p>
          <a:p>
            <a:r>
              <a:rPr lang="en-US" altLang="zh-CN" dirty="0" smtClean="0"/>
              <a:t>009205800</a:t>
            </a:r>
          </a:p>
          <a:p>
            <a:r>
              <a:rPr lang="en-US" altLang="zh-CN" dirty="0" smtClean="0"/>
              <a:t>804000107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85397" y="2771901"/>
            <a:ext cx="2511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Output</a:t>
            </a:r>
          </a:p>
          <a:p>
            <a:r>
              <a:rPr lang="en-US" altLang="zh-CN" dirty="0" smtClean="0"/>
              <a:t>143628579</a:t>
            </a:r>
          </a:p>
          <a:p>
            <a:r>
              <a:rPr lang="en-US" altLang="zh-CN" dirty="0" smtClean="0"/>
              <a:t>572139468</a:t>
            </a:r>
          </a:p>
          <a:p>
            <a:r>
              <a:rPr lang="en-US" altLang="zh-CN" dirty="0" smtClean="0"/>
              <a:t>986754231</a:t>
            </a:r>
          </a:p>
          <a:p>
            <a:r>
              <a:rPr lang="en-US" altLang="zh-CN" dirty="0" smtClean="0"/>
              <a:t>391542786</a:t>
            </a:r>
          </a:p>
          <a:p>
            <a:r>
              <a:rPr lang="en-US" altLang="zh-CN" dirty="0" smtClean="0"/>
              <a:t>468917352</a:t>
            </a:r>
          </a:p>
          <a:p>
            <a:r>
              <a:rPr lang="en-US" altLang="zh-CN" dirty="0" smtClean="0"/>
              <a:t>725863914</a:t>
            </a:r>
          </a:p>
          <a:p>
            <a:r>
              <a:rPr lang="en-US" altLang="zh-CN" dirty="0" smtClean="0"/>
              <a:t>237481695</a:t>
            </a:r>
          </a:p>
          <a:p>
            <a:r>
              <a:rPr lang="en-US" altLang="zh-CN" dirty="0" smtClean="0"/>
              <a:t>619275843</a:t>
            </a:r>
          </a:p>
          <a:p>
            <a:r>
              <a:rPr lang="en-US" altLang="zh-CN" dirty="0" smtClean="0"/>
              <a:t>854396127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9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Sudoku POJ2676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做法：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01</a:t>
            </a:r>
            <a:r>
              <a:rPr lang="zh-CN" altLang="en-US" sz="2400" dirty="0" smtClean="0"/>
              <a:t>矩阵共有</a:t>
            </a:r>
            <a:r>
              <a:rPr lang="en-US" altLang="zh-CN" sz="2400" dirty="0" smtClean="0"/>
              <a:t>9*9*4</a:t>
            </a:r>
            <a:r>
              <a:rPr lang="zh-CN" altLang="en-US" sz="2400" dirty="0" smtClean="0"/>
              <a:t>列，分别表示第</a:t>
            </a:r>
            <a:r>
              <a:rPr lang="en-US" altLang="zh-CN" sz="2400" dirty="0" err="1"/>
              <a:t>x</a:t>
            </a:r>
            <a:r>
              <a:rPr lang="zh-CN" altLang="en-US" sz="2400" dirty="0" smtClean="0"/>
              <a:t>行出现了数字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，第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列出现数字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，第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3×3</a:t>
            </a:r>
            <a:r>
              <a:rPr lang="zh-CN" altLang="en-US" sz="2400" dirty="0" smtClean="0"/>
              <a:t>的区域中出现数字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，以及（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）格子中已经填过数字。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对于格子（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）如果在输入数据中已经填好了，只需要建一行，共有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，分别对应满足要求的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列。如果没有填好，则需要建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行，分别对应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种尝试，每行也是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6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伤脑筋十二块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442948"/>
            <a:ext cx="4180078" cy="34682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给你</a:t>
            </a:r>
            <a:r>
              <a:rPr lang="en-US" altLang="zh-CN" sz="2400" dirty="0"/>
              <a:t>12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如右图</a:t>
            </a:r>
            <a:r>
              <a:rPr lang="zh-CN" altLang="en-US" sz="2400" dirty="0"/>
              <a:t>的</a:t>
            </a:r>
            <a:r>
              <a:rPr lang="en-US" altLang="zh-CN" sz="2400" dirty="0"/>
              <a:t>5</a:t>
            </a:r>
            <a:r>
              <a:rPr lang="zh-CN" altLang="en-US" sz="2400" dirty="0"/>
              <a:t>格骨牌，</a:t>
            </a:r>
            <a:r>
              <a:rPr lang="zh-CN" altLang="en-US" sz="2400" dirty="0" smtClean="0"/>
              <a:t>如何拼出如图的“口”字图案</a:t>
            </a:r>
            <a:r>
              <a:rPr lang="zh-CN" altLang="en-US" sz="2400" dirty="0"/>
              <a:t>         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52" y="1738339"/>
            <a:ext cx="4421424" cy="41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伤脑筋十二块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建立</a:t>
            </a:r>
            <a:r>
              <a:rPr lang="en-US" altLang="zh-CN" sz="2400" dirty="0" smtClean="0"/>
              <a:t>60 + 12</a:t>
            </a:r>
            <a:r>
              <a:rPr lang="zh-CN" altLang="en-US" sz="2400" dirty="0" smtClean="0"/>
              <a:t>行，分别对应每个格子是否被占和每块骨牌是否用过。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对于每个骨牌，对于它旋转、平移、翻转之后的每种状态都建立一行链表，所覆盖的格子和当前骨牌对应的列为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8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7810382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与数独问题不同，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皇后虽然要求每行每列每条对角线上最多只能出现一个皇后，但是对角线上可以是没有皇后的，这该怎么办呢？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82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7974155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方法一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在选择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的个数最少的列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时，只选表示棋盘行列的列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，并且找到解的条件变为所有表示棋盘行列的列都被删除了。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400" dirty="0" smtClean="0"/>
              <a:t>方法二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新增</a:t>
            </a:r>
            <a:r>
              <a:rPr lang="en-US" altLang="zh-CN" sz="2200" dirty="0" smtClean="0"/>
              <a:t>4N-2</a:t>
            </a:r>
            <a:r>
              <a:rPr lang="zh-CN" altLang="en-US" sz="2200" dirty="0" smtClean="0"/>
              <a:t>行，每行只有</a:t>
            </a:r>
            <a:r>
              <a:rPr lang="zh-CN" altLang="en-US" sz="2200" dirty="0"/>
              <a:t>一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，分别对应每条对角线。这样在对角线没被覆盖的时候可以用这些增加的行覆盖掉。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234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练习题目：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POJ3740 Easy Finding</a:t>
            </a:r>
          </a:p>
          <a:p>
            <a:pPr lvl="1"/>
            <a:r>
              <a:rPr lang="en-US" altLang="zh-CN" sz="2400" dirty="0" smtClean="0"/>
              <a:t>POJ3074 Sudoku</a:t>
            </a:r>
          </a:p>
          <a:p>
            <a:pPr lvl="1"/>
            <a:r>
              <a:rPr lang="en-US" altLang="zh-CN" sz="2400" smtClean="0"/>
              <a:t>POJ3076 </a:t>
            </a:r>
            <a:r>
              <a:rPr lang="en-US" altLang="zh-CN" sz="2400" smtClean="0"/>
              <a:t>Sudoku</a:t>
            </a:r>
          </a:p>
          <a:p>
            <a:pPr lvl="1"/>
            <a:r>
              <a:rPr lang="en-US" altLang="zh-CN" sz="2400" smtClean="0"/>
              <a:t>NOI2005 </a:t>
            </a:r>
            <a:r>
              <a:rPr lang="zh-CN" altLang="en-US" sz="2400" dirty="0" smtClean="0"/>
              <a:t>智慧珠游戏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66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Exact Cover </a:t>
            </a:r>
            <a:r>
              <a:rPr lang="en-US" altLang="zh-CN" dirty="0" err="1" smtClean="0"/>
              <a:t>ProBlem</a:t>
            </a:r>
            <a:r>
              <a:rPr lang="en-US" altLang="zh-CN" dirty="0" smtClean="0"/>
              <a:t> </a:t>
            </a:r>
            <a:r>
              <a:rPr lang="zh-CN" altLang="en-US" dirty="0" smtClean="0"/>
              <a:t>精确覆盖问题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在一个</a:t>
            </a:r>
            <a:r>
              <a:rPr lang="en-US" altLang="zh-CN" sz="2000" dirty="0" smtClean="0"/>
              <a:t>01</a:t>
            </a:r>
            <a:r>
              <a:rPr lang="zh-CN" altLang="en-US" sz="2000" dirty="0" smtClean="0"/>
              <a:t>组成的矩阵中，能否找到一个行的集合，使每一列有且只有一个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37" y="2703317"/>
            <a:ext cx="5544616" cy="34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Exact Cover </a:t>
            </a:r>
            <a:r>
              <a:rPr lang="en-US" altLang="zh-CN" dirty="0" err="1" smtClean="0"/>
              <a:t>ProBlem</a:t>
            </a:r>
            <a:r>
              <a:rPr lang="en-US" altLang="zh-CN" dirty="0" smtClean="0"/>
              <a:t> </a:t>
            </a:r>
            <a:r>
              <a:rPr lang="zh-CN" altLang="en-US" dirty="0" smtClean="0"/>
              <a:t>精确覆盖问题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更为一般的表述：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给</a:t>
                </a:r>
                <a:r>
                  <a:rPr lang="zh-CN" altLang="en-US" sz="2400" dirty="0"/>
                  <a:t>出一个</a:t>
                </a:r>
                <a:r>
                  <a:rPr lang="zh-CN" altLang="en-US" sz="2400" dirty="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的一些子集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𝑆𝑛</m:t>
                    </m:r>
                  </m:oMath>
                </a14:m>
                <a:r>
                  <a:rPr lang="en-US" altLang="zh-CN" sz="2400" dirty="0"/>
                  <a:t> </a:t>
                </a:r>
                <a:r>
                  <a:rPr lang="zh-CN" altLang="en-US" sz="2400" dirty="0" smtClean="0"/>
                  <a:t>， 选取</a:t>
                </a:r>
                <a:r>
                  <a:rPr lang="zh-CN" altLang="en-US" sz="2400" dirty="0"/>
                  <a:t>哪些子集可以</a:t>
                </a:r>
                <a:r>
                  <a:rPr lang="zh-CN" altLang="en-US" sz="2400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中</a:t>
                </a:r>
                <a:r>
                  <a:rPr lang="zh-CN" altLang="en-US" sz="2400" dirty="0"/>
                  <a:t>的元素全部出现并只出现一</a:t>
                </a:r>
                <a:r>
                  <a:rPr lang="zh-CN" altLang="en-US" sz="2400" dirty="0" smtClean="0"/>
                  <a:t>次</a:t>
                </a:r>
                <a:r>
                  <a:rPr lang="zh-CN" altLang="en-US" sz="2400" dirty="0"/>
                  <a:t>？</a:t>
                </a:r>
                <a:endParaRPr lang="zh-CN" altLang="en-US" sz="2400" dirty="0"/>
              </a:p>
              <a:p>
                <a:endParaRPr lang="en-US" altLang="zh-CN" sz="2400" dirty="0" smtClean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9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Dancing-Links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Dancing-Links</a:t>
            </a:r>
            <a:r>
              <a:rPr lang="zh-CN" altLang="en-US" sz="2400" dirty="0"/>
              <a:t>是一种能高效实现</a:t>
            </a:r>
            <a:r>
              <a:rPr lang="en-US" altLang="zh-CN" sz="2400" dirty="0"/>
              <a:t>Knuth</a:t>
            </a:r>
            <a:r>
              <a:rPr lang="zh-CN" altLang="en-US" sz="2400" dirty="0"/>
              <a:t>的</a:t>
            </a:r>
            <a:r>
              <a:rPr lang="en-US" altLang="zh-CN" sz="2400" dirty="0"/>
              <a:t>X</a:t>
            </a:r>
            <a:r>
              <a:rPr lang="zh-CN" altLang="en-US" sz="2400" dirty="0"/>
              <a:t>算法的技术，它可以使很多搜索问题得到极大的优化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Dancing-Links</a:t>
            </a:r>
            <a:r>
              <a:rPr lang="en-US" altLang="zh-CN" sz="2400" dirty="0"/>
              <a:t> </a:t>
            </a:r>
            <a:r>
              <a:rPr lang="zh-CN" altLang="en-US" sz="2400" dirty="0"/>
              <a:t>主要是用双向十字链表来存储稀疏矩阵，来达到在</a:t>
            </a:r>
            <a:r>
              <a:rPr lang="zh-CN" altLang="en-US" sz="2400" dirty="0" smtClean="0"/>
              <a:t>搜索中</a:t>
            </a:r>
            <a:r>
              <a:rPr lang="zh-CN" altLang="en-US" sz="2400" dirty="0"/>
              <a:t>的优化。在搜索问题中，所需要存储的矩阵往往随着递归的加深会变得</a:t>
            </a:r>
            <a:r>
              <a:rPr lang="zh-CN" altLang="en-US" sz="2400" dirty="0" smtClean="0"/>
              <a:t>越来越</a:t>
            </a:r>
            <a:r>
              <a:rPr lang="zh-CN" altLang="en-US" sz="2400" dirty="0"/>
              <a:t>稀疏，这种情况用</a:t>
            </a:r>
            <a:r>
              <a:rPr lang="en-US" altLang="zh-CN" sz="2400" dirty="0" smtClean="0"/>
              <a:t>Dancing-Links</a:t>
            </a:r>
            <a:r>
              <a:rPr lang="en-US" altLang="zh-CN" sz="2400" dirty="0"/>
              <a:t> </a:t>
            </a:r>
            <a:r>
              <a:rPr lang="zh-CN" altLang="en-US" sz="2400" dirty="0"/>
              <a:t>来存储矩阵，往往可以取得非常</a:t>
            </a:r>
            <a:r>
              <a:rPr lang="zh-CN" altLang="en-US" sz="2400" dirty="0" smtClean="0"/>
              <a:t>好的效果</a:t>
            </a:r>
            <a:r>
              <a:rPr lang="zh-CN" altLang="en-US" sz="2400" dirty="0"/>
              <a:t>。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8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算法大致思路如下：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</a:t>
            </a:r>
            <a:r>
              <a:rPr lang="zh-CN" altLang="en-US" sz="2400" dirty="0" smtClean="0"/>
              <a:t>）任意选出一列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（最好是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的个数最少的一列）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）找到一个满足</a:t>
            </a:r>
            <a:r>
              <a:rPr lang="en-US" altLang="zh-CN" sz="2400" dirty="0" smtClean="0"/>
              <a:t>Matrix[r][c] = 1</a:t>
            </a:r>
            <a:r>
              <a:rPr lang="zh-CN" altLang="en-US" sz="2400" dirty="0" smtClean="0"/>
              <a:t>的行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，尝试选择行</a:t>
            </a:r>
            <a:r>
              <a:rPr lang="en-US" altLang="zh-CN" sz="2400" dirty="0" smtClean="0"/>
              <a:t>r</a:t>
            </a:r>
          </a:p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）枚举所有满足</a:t>
            </a:r>
            <a:r>
              <a:rPr lang="en-US" altLang="zh-CN" sz="2400" dirty="0" smtClean="0"/>
              <a:t>Matrix[r][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] = 1</a:t>
            </a:r>
            <a:r>
              <a:rPr lang="zh-CN" altLang="en-US" sz="2400" dirty="0" smtClean="0"/>
              <a:t>的列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，将列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删除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4</a:t>
            </a:r>
            <a:r>
              <a:rPr lang="zh-CN" altLang="en-US" sz="2400" dirty="0" smtClean="0"/>
              <a:t>）枚举所有满足</a:t>
            </a:r>
            <a:r>
              <a:rPr lang="en-US" altLang="zh-CN" sz="2400" dirty="0" smtClean="0"/>
              <a:t>Matrix[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= 1</a:t>
            </a:r>
            <a:r>
              <a:rPr lang="zh-CN" altLang="en-US" sz="2400" dirty="0" smtClean="0"/>
              <a:t>的行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，将行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删除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5</a:t>
            </a:r>
            <a:r>
              <a:rPr lang="zh-CN" altLang="en-US" sz="2400" dirty="0" smtClean="0"/>
              <a:t>）重复上述过程，直至所有列都被删除，说明找到了一组解；如果找不到解则将删除的行列恢复，并尝试选择另一个满足</a:t>
            </a:r>
            <a:r>
              <a:rPr lang="en-US" altLang="zh-CN" sz="2400" dirty="0" smtClean="0"/>
              <a:t>Matrix[r’][c] = 1</a:t>
            </a:r>
            <a:r>
              <a:rPr lang="zh-CN" altLang="en-US" sz="2400" dirty="0" smtClean="0"/>
              <a:t>的行</a:t>
            </a:r>
            <a:r>
              <a:rPr lang="en-US" altLang="zh-CN" sz="2400" dirty="0" smtClean="0"/>
              <a:t>r</a:t>
            </a:r>
            <a:r>
              <a:rPr lang="en-US" altLang="zh-CN" sz="2400" dirty="0" smtClean="0"/>
              <a:t>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481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Dancing-Links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Algorithm 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91101"/>
            <a:ext cx="8915400" cy="474146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我们发现，在</a:t>
            </a:r>
            <a:r>
              <a:rPr lang="en-US" altLang="zh-CN" sz="2400" dirty="0"/>
              <a:t>Algorithm X</a:t>
            </a:r>
            <a:r>
              <a:rPr lang="zh-CN" altLang="en-US" sz="2400" dirty="0"/>
              <a:t>中，随着被删除的行列越来越多，</a:t>
            </a:r>
            <a:r>
              <a:rPr lang="zh-CN" altLang="en-US" sz="2400" dirty="0" smtClean="0"/>
              <a:t>矩阵也越来越稀疏，这样如果用数组存储矩阵，那么每次寻找符合要求的行列将会浪费大量的时间。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双向链表</a:t>
            </a:r>
            <a:r>
              <a:rPr lang="zh-CN" altLang="en-US" sz="2400" dirty="0"/>
              <a:t>有着优美的结构，可以</a:t>
            </a:r>
            <a:r>
              <a:rPr lang="zh-CN" altLang="en-US" sz="2400" dirty="0" smtClean="0"/>
              <a:t>方便的删除任意一个结点：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 </a:t>
            </a:r>
            <a:r>
              <a:rPr lang="en-US" altLang="zh-CN" sz="2400" dirty="0" smtClean="0"/>
              <a:t>L[R[x</a:t>
            </a:r>
            <a:r>
              <a:rPr lang="en-US" altLang="zh-CN" sz="2400" dirty="0"/>
              <a:t>]]  =  L[x],  R[L[x]] =   R[x</a:t>
            </a:r>
            <a:r>
              <a:rPr lang="en-US" altLang="zh-CN" sz="2400" dirty="0" smtClean="0"/>
              <a:t>];</a:t>
            </a:r>
            <a:endParaRPr lang="en-US" altLang="zh-CN" sz="2400" dirty="0"/>
          </a:p>
          <a:p>
            <a:r>
              <a:rPr lang="zh-CN" altLang="en-US" sz="2400" dirty="0" smtClean="0"/>
              <a:t>而恢复双向链表中的一个已经删除的节点，也只需要如下操作：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 L[R[x]] = x, R[L[x]] = x;   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每一列上方新增一个虚拟节点，另外再增加一个虚拟头</a:t>
            </a:r>
            <a:r>
              <a:rPr lang="zh-CN" altLang="en-US" sz="2400" dirty="0" smtClean="0"/>
              <a:t>结点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0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4" y="164642"/>
            <a:ext cx="7010471" cy="66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09" y="1021279"/>
            <a:ext cx="7251005" cy="4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431969" y="1805049"/>
            <a:ext cx="6008914" cy="6056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1969" y="3241964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31969" y="4674861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31969" y="2517224"/>
            <a:ext cx="6008914" cy="6175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31969" y="3958412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31969" y="1088600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3431969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4389587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5251671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角星 25"/>
          <p:cNvSpPr/>
          <p:nvPr/>
        </p:nvSpPr>
        <p:spPr>
          <a:xfrm>
            <a:off x="6186361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7948462" y="450375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8837400" y="450374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09" y="1021279"/>
            <a:ext cx="7251005" cy="4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431969" y="3268334"/>
            <a:ext cx="6008914" cy="6056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90254" y="4733931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31969" y="1830111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31969" y="1150289"/>
            <a:ext cx="6008914" cy="6175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31969" y="2542368"/>
            <a:ext cx="6008914" cy="62939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3431969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4389587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5251671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角星 25"/>
          <p:cNvSpPr/>
          <p:nvPr/>
        </p:nvSpPr>
        <p:spPr>
          <a:xfrm>
            <a:off x="6186361" y="450376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7948462" y="450375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8837400" y="450374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7075299" y="450374"/>
            <a:ext cx="416700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01956" y="3976223"/>
            <a:ext cx="6008914" cy="6056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0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676</Words>
  <Application>Microsoft Office PowerPoint</Application>
  <PresentationFormat>宽屏</PresentationFormat>
  <Paragraphs>104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幼圆</vt:lpstr>
      <vt:lpstr>Arial</vt:lpstr>
      <vt:lpstr>Cambria Math</vt:lpstr>
      <vt:lpstr>Century Gothic</vt:lpstr>
      <vt:lpstr>Wingdings 3</vt:lpstr>
      <vt:lpstr>丝状</vt:lpstr>
      <vt:lpstr>Dancing-Links</vt:lpstr>
      <vt:lpstr>Exact Cover ProBlem 精确覆盖问题</vt:lpstr>
      <vt:lpstr>Exact Cover ProBlem 精确覆盖问题</vt:lpstr>
      <vt:lpstr>Dancing-Links简介</vt:lpstr>
      <vt:lpstr>Algorithm X</vt:lpstr>
      <vt:lpstr>用Dancing-Links实现Algorithm X</vt:lpstr>
      <vt:lpstr>PowerPoint 演示文稿</vt:lpstr>
      <vt:lpstr>PowerPoint 演示文稿</vt:lpstr>
      <vt:lpstr>PowerPoint 演示文稿</vt:lpstr>
      <vt:lpstr>删除第k列和相关的行</vt:lpstr>
      <vt:lpstr>恢复第k列和相关的行</vt:lpstr>
      <vt:lpstr>Sudoku POJ2676 </vt:lpstr>
      <vt:lpstr>Sudoku POJ2676</vt:lpstr>
      <vt:lpstr>伤脑筋十二块</vt:lpstr>
      <vt:lpstr>伤脑筋十二块</vt:lpstr>
      <vt:lpstr>N皇后问题</vt:lpstr>
      <vt:lpstr>N皇后问题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Dancing-Links</dc:title>
  <dc:creator>sunmeng94</dc:creator>
  <cp:lastModifiedBy>sunmeng94</cp:lastModifiedBy>
  <cp:revision>82</cp:revision>
  <dcterms:created xsi:type="dcterms:W3CDTF">2014-04-23T07:25:19Z</dcterms:created>
  <dcterms:modified xsi:type="dcterms:W3CDTF">2014-04-26T03:22:45Z</dcterms:modified>
</cp:coreProperties>
</file>