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85" r:id="rId2"/>
    <p:sldId id="289" r:id="rId3"/>
    <p:sldId id="294" r:id="rId4"/>
    <p:sldId id="296" r:id="rId5"/>
    <p:sldId id="297" r:id="rId6"/>
    <p:sldId id="29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3050" autoAdjust="0"/>
  </p:normalViewPr>
  <p:slideViewPr>
    <p:cSldViewPr snapToGrid="0" snapToObjects="1">
      <p:cViewPr varScale="1">
        <p:scale>
          <a:sx n="84" d="100"/>
          <a:sy n="84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1632-FE82-454B-9F9A-7A9022CFBBF6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11E0C-582A-4544-9FF0-DE26BE15E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79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27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335360" y="2132856"/>
            <a:ext cx="3840427" cy="720080"/>
          </a:xfrm>
        </p:spPr>
        <p:txBody>
          <a:bodyPr anchor="b">
            <a:normAutofit/>
          </a:bodyPr>
          <a:lstStyle>
            <a:lvl1pPr algn="l">
              <a:defRPr lang="en-US" sz="2800" baseline="0" dirty="0">
                <a:solidFill>
                  <a:schemeClr val="accent1">
                    <a:lumMod val="7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kumimoji="0" lang="en-US" dirty="0" smtClean="0"/>
              <a:t>Chapter ?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1007435" y="3212976"/>
            <a:ext cx="10273141" cy="1152128"/>
          </a:xfrm>
        </p:spPr>
        <p:txBody>
          <a:bodyPr anchor="ctr">
            <a:normAutofit/>
          </a:bodyPr>
          <a:lstStyle>
            <a:lvl1pPr marL="0" indent="0" algn="l">
              <a:buNone/>
              <a:defRPr kumimoji="0" lang="en-US" sz="32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Microsoft Himalaya" pitchFamily="2" charset="0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Chapter Title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11691" y="6179112"/>
            <a:ext cx="854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0" i="0" dirty="0" smtClean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计算机科学与软件学院</a:t>
            </a:r>
            <a:endParaRPr kumimoji="0" lang="en-US" altLang="zh-CN" sz="2400" dirty="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286" y="6169968"/>
            <a:ext cx="24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11/19/2018</a:t>
            </a:fld>
            <a:endParaRPr kumimoji="0" lang="en-US" altLang="zh-CN" sz="240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52937"/>
            <a:ext cx="12192000" cy="45719"/>
          </a:xfrm>
          <a:prstGeom prst="rect">
            <a:avLst/>
          </a:prstGeom>
          <a:gradFill>
            <a:gsLst>
              <a:gs pos="22000">
                <a:srgbClr val="BFD7EE"/>
              </a:gs>
              <a:gs pos="0">
                <a:schemeClr val="tx1">
                  <a:lumMod val="95000"/>
                </a:schemeClr>
              </a:gs>
              <a:gs pos="52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03906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/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06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</p:spPr>
        <p:txBody>
          <a:bodyPr/>
          <a:lstStyle/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521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871531" y="1916832"/>
            <a:ext cx="8636000" cy="1828800"/>
          </a:xfrm>
        </p:spPr>
        <p:txBody>
          <a:bodyPr anchor="b"/>
          <a:lstStyle>
            <a:lvl1pPr algn="l">
              <a:defRPr lang="en-US" baseline="0" dirty="0">
                <a:solidFill>
                  <a:schemeClr val="tx2">
                    <a:lumMod val="10000"/>
                  </a:schemeClr>
                </a:solidFill>
                <a:latin typeface="Arial Black" pitchFamily="34" charset="0"/>
                <a:ea typeface="Microsoft Himalaya" pitchFamily="2" charset="0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871531" y="4077072"/>
            <a:ext cx="7261291" cy="648072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altLang="zh-CN" b="0" i="0" baseline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Lingoes Unicode" pitchFamily="34" charset="-122"/>
                <a:ea typeface="Lingoes Unicode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11691" y="6179112"/>
            <a:ext cx="854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0" i="0" dirty="0" smtClean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Institute for Data Science and Engineering</a:t>
            </a:r>
            <a:endParaRPr kumimoji="0" lang="en-US" altLang="zh-CN" sz="2400" dirty="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286" y="6169968"/>
            <a:ext cx="24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11/19/2018</a:t>
            </a:fld>
            <a:endParaRPr kumimoji="0" lang="en-US" altLang="zh-CN" sz="240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65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2" y="6381328"/>
            <a:ext cx="960107" cy="244476"/>
          </a:xfrm>
          <a:prstGeom prst="rect">
            <a:avLst/>
          </a:prstGeom>
        </p:spPr>
        <p:txBody>
          <a:bodyPr/>
          <a:lstStyle>
            <a:lvl1pPr>
              <a:defRPr kumimoji="0" lang="en-US" altLang="zh-CN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63711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25159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Iskoola Pota" pitchFamily="34" charset="0"/>
                <a:cs typeface="Iskoola Pota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b="1" dirty="0" smtClean="0"/>
              <a:t>标题</a:t>
            </a:r>
            <a:endParaRPr kumimoji="0" lang="zh-CN" altLang="en-US" dirty="0" smtClean="0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413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>
          <a:xfrm>
            <a:off x="10800523" y="6453336"/>
            <a:ext cx="903221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271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>
          <a:xfrm>
            <a:off x="10608501" y="6424884"/>
            <a:ext cx="999232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7574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98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7935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fld id="{F7BE57CC-EEDD-E746-A449-21418CE480DD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92879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880309" y="64590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6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6952" y="2186015"/>
            <a:ext cx="5262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</a:rPr>
              <a:t>基于</a:t>
            </a:r>
            <a:r>
              <a:rPr kumimoji="1" lang="zh-CN" altLang="en-US" sz="3600" dirty="0">
                <a:solidFill>
                  <a:schemeClr val="bg1"/>
                </a:solidFill>
              </a:rPr>
              <a:t>个数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分布的逻辑回归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在上一</a:t>
            </a:r>
            <a:r>
              <a:rPr lang="zh-CN" altLang="en-US" dirty="0" smtClean="0"/>
              <a:t>次的实验中，我们通过统计纺锤波的均值，标准差等信息作为特征进行了实验，效果不明显。</a:t>
            </a:r>
            <a:endParaRPr lang="en-US" altLang="zh-CN" dirty="0" smtClean="0"/>
          </a:p>
          <a:p>
            <a:r>
              <a:rPr lang="zh-CN" altLang="en-US" dirty="0" smtClean="0"/>
              <a:t>上次的实验表明，病人和正常人的纺锤波全局统计信息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均值，方差</a:t>
            </a:r>
            <a:r>
              <a:rPr lang="en-US" altLang="zh-CN" dirty="0" smtClean="0"/>
              <a:t>…)</a:t>
            </a:r>
            <a:r>
              <a:rPr lang="zh-CN" altLang="en-US" dirty="0" smtClean="0"/>
              <a:t>差异并不大。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981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密度分布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经过之前的讨论，我们采用了一段时间内的纺锤波的数量作为特征</a:t>
            </a:r>
            <a:endParaRPr lang="en-US" altLang="zh-CN" dirty="0" smtClean="0"/>
          </a:p>
          <a:p>
            <a:r>
              <a:rPr lang="zh-CN" altLang="en-US" dirty="0" smtClean="0"/>
              <a:t>对于不同的统计方式其输入的维度是不相同的</a:t>
            </a:r>
            <a:r>
              <a:rPr lang="en-US" altLang="zh-CN" dirty="0" smtClean="0"/>
              <a:t>[count, …]</a:t>
            </a:r>
          </a:p>
          <a:p>
            <a:r>
              <a:rPr lang="en-US" altLang="zh-CN" dirty="0" smtClean="0"/>
              <a:t>Labels(1/0)  (</a:t>
            </a:r>
            <a:r>
              <a:rPr lang="zh-CN" altLang="en-US" dirty="0" smtClean="0"/>
              <a:t>没患病</a:t>
            </a:r>
            <a:r>
              <a:rPr lang="en-US" altLang="zh-CN" dirty="0" smtClean="0"/>
              <a:t>,</a:t>
            </a:r>
            <a:r>
              <a:rPr lang="zh-CN" altLang="en-US" dirty="0" smtClean="0"/>
              <a:t>患病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Output(1/0) (</a:t>
            </a:r>
            <a:r>
              <a:rPr lang="zh-CN" altLang="en-US" dirty="0"/>
              <a:t>没</a:t>
            </a:r>
            <a:r>
              <a:rPr lang="zh-CN" altLang="en-US" dirty="0" smtClean="0"/>
              <a:t>患病</a:t>
            </a:r>
            <a:r>
              <a:rPr lang="en-US" altLang="zh-CN" dirty="0" smtClean="0"/>
              <a:t>,</a:t>
            </a:r>
            <a:r>
              <a:rPr lang="zh-CN" altLang="en-US" dirty="0" smtClean="0"/>
              <a:t>患病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11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35923"/>
              </p:ext>
            </p:extLst>
          </p:nvPr>
        </p:nvGraphicFramePr>
        <p:xfrm>
          <a:off x="5307584" y="2306927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141662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08609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6612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间隔（</a:t>
                      </a:r>
                      <a:r>
                        <a:rPr lang="en-US" altLang="zh-CN" dirty="0" smtClean="0"/>
                        <a:t>h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准确率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36.8%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0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42.1%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5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57.9%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63.2%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36.8%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4529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16864" y="5688481"/>
            <a:ext cx="986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实验的结果是不稳定的，可能是由于数据量过少。如果不辨别其纺锤波类型，难以利用到时序信息</a:t>
            </a:r>
            <a:r>
              <a:rPr lang="zh-CN" altLang="en-US" dirty="0"/>
              <a:t>。</a:t>
            </a:r>
            <a:r>
              <a:rPr lang="zh-CN" altLang="en-US" dirty="0" smtClean="0"/>
              <a:t>实验中间隔时间在</a:t>
            </a:r>
            <a:r>
              <a:rPr lang="en-US" altLang="zh-CN" dirty="0" smtClean="0"/>
              <a:t>0.2h</a:t>
            </a:r>
            <a:r>
              <a:rPr lang="zh-CN" altLang="en-US" dirty="0" smtClean="0"/>
              <a:t>时有一个相对稳定的</a:t>
            </a:r>
            <a:r>
              <a:rPr lang="zh-CN" altLang="en-US" smtClean="0"/>
              <a:t>结果。但是实验的随机性还是比较大。</a:t>
            </a:r>
            <a:endParaRPr lang="en-US" altLang="zh-CN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56795"/>
              </p:ext>
            </p:extLst>
          </p:nvPr>
        </p:nvGraphicFramePr>
        <p:xfrm>
          <a:off x="816864" y="3083000"/>
          <a:ext cx="4240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510">
                  <a:extLst>
                    <a:ext uri="{9D8B030D-6E8A-4147-A177-3AD203B41FA5}">
                      <a16:colId xmlns:a16="http://schemas.microsoft.com/office/drawing/2014/main" val="1431422197"/>
                    </a:ext>
                  </a:extLst>
                </a:gridCol>
                <a:gridCol w="1413510">
                  <a:extLst>
                    <a:ext uri="{9D8B030D-6E8A-4147-A177-3AD203B41FA5}">
                      <a16:colId xmlns:a16="http://schemas.microsoft.com/office/drawing/2014/main" val="1084607223"/>
                    </a:ext>
                  </a:extLst>
                </a:gridCol>
                <a:gridCol w="1413510">
                  <a:extLst>
                    <a:ext uri="{9D8B030D-6E8A-4147-A177-3AD203B41FA5}">
                      <a16:colId xmlns:a16="http://schemas.microsoft.com/office/drawing/2014/main" val="3218003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准确率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4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mean,std</a:t>
                      </a:r>
                      <a:r>
                        <a:rPr lang="en-US" altLang="zh-CN" dirty="0" smtClean="0"/>
                        <a:t>,…)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57.9%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6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9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16864" y="1890263"/>
            <a:ext cx="4486275" cy="8001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88822" y="1890262"/>
            <a:ext cx="4014968" cy="800101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816864" y="3617343"/>
            <a:ext cx="4486275" cy="76200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6888823" y="3617343"/>
            <a:ext cx="4014968" cy="76200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6"/>
          <a:stretch>
            <a:fillRect/>
          </a:stretch>
        </p:blipFill>
        <p:spPr>
          <a:xfrm>
            <a:off x="816864" y="5499070"/>
            <a:ext cx="4486275" cy="828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517076" y="2792492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S=2h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353381" y="2692187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S=1h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517076" y="4477541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S=0.5h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353381" y="4477541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S=0.2h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517076" y="6424451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S=0.1h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90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数据量太小导致实验的结果不是很稳定</a:t>
            </a:r>
            <a:endParaRPr lang="en-US" altLang="zh-CN" dirty="0" smtClean="0"/>
          </a:p>
          <a:p>
            <a:r>
              <a:rPr lang="zh-CN" altLang="en-US" dirty="0" smtClean="0"/>
              <a:t>我们还是需要考虑纺锤波的具体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smtClean="0"/>
              <a:t>通过数据处理来利用其时序信息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讨论班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讨论班</Template>
  <TotalTime>10663</TotalTime>
  <Words>240</Words>
  <Application>Microsoft Office PowerPoint</Application>
  <PresentationFormat>宽屏</PresentationFormat>
  <Paragraphs>47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Iskoola Pota</vt:lpstr>
      <vt:lpstr>Lingoes Unicode</vt:lpstr>
      <vt:lpstr>宋体</vt:lpstr>
      <vt:lpstr>Arial Black</vt:lpstr>
      <vt:lpstr>Calibri</vt:lpstr>
      <vt:lpstr>Ebrima</vt:lpstr>
      <vt:lpstr>Microsoft Himalaya</vt:lpstr>
      <vt:lpstr>Wingdings</vt:lpstr>
      <vt:lpstr>Wingdings 2</vt:lpstr>
      <vt:lpstr>讨论班</vt:lpstr>
      <vt:lpstr>PowerPoint 演示文稿</vt:lpstr>
      <vt:lpstr>前期总结</vt:lpstr>
      <vt:lpstr>密度分布</vt:lpstr>
      <vt:lpstr>实验结果</vt:lpstr>
      <vt:lpstr>实验结果</vt:lpstr>
      <vt:lpstr>问题分析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Windows 用户</cp:lastModifiedBy>
  <cp:revision>127</cp:revision>
  <dcterms:created xsi:type="dcterms:W3CDTF">2017-06-08T02:35:19Z</dcterms:created>
  <dcterms:modified xsi:type="dcterms:W3CDTF">2018-11-19T12:54:07Z</dcterms:modified>
</cp:coreProperties>
</file>