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8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84" r:id="rId11"/>
  </p:sldIdLst>
  <p:sldSz cx="12192000" cy="6858000"/>
  <p:notesSz cx="6858000" cy="9144000"/>
  <p:embeddedFontLst>
    <p:embeddedFont>
      <p:font typeface="Franklin Gothic Medium" panose="020B0603020102020204" pitchFamily="34" charset="0"/>
      <p:regular r:id="rId13"/>
      <p:italic r:id="rId14"/>
    </p:embeddedFont>
    <p:embeddedFont>
      <p:font typeface="Franklin Gothic Book" panose="020B0503020102020204" pitchFamily="34" charset="0"/>
      <p:regular r:id="rId15"/>
      <p:italic r:id="rId16"/>
    </p:embeddedFont>
    <p:embeddedFont>
      <p:font typeface="黑体" panose="02010609060101010101" pitchFamily="49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A796-A595-4F75-B4D6-96227043C3BC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0A9-FE26-4352-B040-A259E008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7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8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69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3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1447-BB68-4A0A-9A0E-4F3493955CAE}" type="datetimeFigureOut">
              <a:rPr lang="zh-CN" altLang="en-US" smtClean="0"/>
              <a:t>2019/7/28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9A5F-ABFE-4845-9A0F-F599D6817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/>
          <p:cNvGrpSpPr/>
          <p:nvPr/>
        </p:nvGrpSpPr>
        <p:grpSpPr>
          <a:xfrm>
            <a:off x="1296839" y="1226713"/>
            <a:ext cx="2211213" cy="2237041"/>
            <a:chOff x="2589387" y="1905000"/>
            <a:chExt cx="2211213" cy="2237041"/>
          </a:xfrm>
        </p:grpSpPr>
        <p:grpSp>
          <p:nvGrpSpPr>
            <p:cNvPr id="66" name="组合 65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57" name="组合 156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158" name="图片 1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9" name="图片 1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0" name="图片 1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1" name="图片 1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2" name="图片 1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4" name="图片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5" name="图片 1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6" name="图片 1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7" name="图片 1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68" name="组合 167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69" name="图片 1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1" name="图片 1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3" name="图片 1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4" name="图片 1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5" name="图片 1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6" name="图片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7" name="图片 1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79" name="组合 178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80" name="图片 1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1" name="图片 1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2" name="图片 1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3" name="图片 1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5" name="图片 1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6" name="图片 1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7" name="图片 1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8" name="图片 1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9" name="图片 1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grpSp>
        <p:nvGrpSpPr>
          <p:cNvPr id="191" name="组合 190"/>
          <p:cNvGrpSpPr/>
          <p:nvPr/>
        </p:nvGrpSpPr>
        <p:grpSpPr>
          <a:xfrm>
            <a:off x="2136114" y="3623741"/>
            <a:ext cx="2211213" cy="2237041"/>
            <a:chOff x="2589387" y="1905000"/>
            <a:chExt cx="2211213" cy="223704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7" name="图片 2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9" name="图片 2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1" name="图片 2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2" name="图片 2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3" name="图片 2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4" name="图片 2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5" name="图片 2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3" name="组合 192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216" name="图片 2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9" name="图片 2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0" name="图片 2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3" name="图片 2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5" name="图片 2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4" name="组合 193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7" name="图片 20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9" name="图片 20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3" name="图片 2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5" name="图片 2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195" name="组合 194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196" name="图片 1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7" name="图片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8" name="图片 19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9" name="图片 19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1" name="图片 20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3" name="图片 2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5" name="图片 2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236" name="任意多边形 235"/>
          <p:cNvSpPr/>
          <p:nvPr/>
        </p:nvSpPr>
        <p:spPr>
          <a:xfrm rot="21117644">
            <a:off x="1053103" y="2439542"/>
            <a:ext cx="1659931" cy="4403218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1756617" y="4690394"/>
            <a:ext cx="1488531" cy="2185772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5499051" y="3326714"/>
            <a:ext cx="511441" cy="709945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8063488" y="2031353"/>
            <a:ext cx="511441" cy="709945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6060154" y="1040721"/>
            <a:ext cx="511441" cy="709945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11254166" y="996777"/>
            <a:ext cx="329832" cy="457849"/>
          </a:xfrm>
          <a:prstGeom prst="rect">
            <a:avLst/>
          </a:prstGeom>
        </p:spPr>
      </p:pic>
      <p:pic>
        <p:nvPicPr>
          <p:cNvPr id="255" name="图片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9611484" y="1167759"/>
            <a:ext cx="352805" cy="564946"/>
          </a:xfrm>
          <a:prstGeom prst="rect">
            <a:avLst/>
          </a:prstGeom>
        </p:spPr>
      </p:pic>
      <p:sp>
        <p:nvSpPr>
          <p:cNvPr id="259" name="文本框 258"/>
          <p:cNvSpPr txBox="1"/>
          <p:nvPr/>
        </p:nvSpPr>
        <p:spPr>
          <a:xfrm>
            <a:off x="10680502" y="5574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霍沛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7854" y="3404406"/>
            <a:ext cx="434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latin typeface="微软雅黑" pitchFamily="34" charset="-122"/>
                <a:ea typeface="微软雅黑" pitchFamily="34" charset="-122"/>
              </a:rPr>
              <a:t>Weekly report</a:t>
            </a:r>
            <a:endParaRPr lang="zh-CN" altLang="en-US" sz="4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7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633" y="2572181"/>
            <a:ext cx="2211212" cy="2237041"/>
            <a:chOff x="2589387" y="1905000"/>
            <a:chExt cx="2211212" cy="2237041"/>
          </a:xfrm>
        </p:grpSpPr>
        <p:grpSp>
          <p:nvGrpSpPr>
            <p:cNvPr id="3" name="组合 2"/>
            <p:cNvGrpSpPr/>
            <p:nvPr/>
          </p:nvGrpSpPr>
          <p:grpSpPr>
            <a:xfrm>
              <a:off x="2589387" y="1905000"/>
              <a:ext cx="2211212" cy="2237041"/>
              <a:chOff x="1888347" y="1603572"/>
              <a:chExt cx="2866051" cy="2937948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4" name="组合 3"/>
            <p:cNvGrpSpPr/>
            <p:nvPr/>
          </p:nvGrpSpPr>
          <p:grpSpPr>
            <a:xfrm rot="551376">
              <a:off x="2960794" y="2294268"/>
              <a:ext cx="1468396" cy="1485549"/>
              <a:chOff x="1888347" y="1603572"/>
              <a:chExt cx="2866051" cy="2937948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3" name="图片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 rot="1138579">
              <a:off x="2723857" y="2066832"/>
              <a:ext cx="1942271" cy="1964959"/>
              <a:chOff x="1888347" y="1603572"/>
              <a:chExt cx="2866051" cy="293794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47" name="任意多边形 46"/>
          <p:cNvSpPr/>
          <p:nvPr/>
        </p:nvSpPr>
        <p:spPr>
          <a:xfrm rot="20226864">
            <a:off x="972168" y="3936250"/>
            <a:ext cx="1649652" cy="2595869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756920" y="985520"/>
                  <a:pt x="233680" y="2108200"/>
                  <a:pt x="0" y="3459480"/>
                </a:cubicBezTo>
              </a:path>
            </a:pathLst>
          </a:custGeom>
          <a:noFill/>
          <a:ln w="8255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6254428" y="2717989"/>
            <a:ext cx="511441" cy="70994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882449" flipV="1">
            <a:off x="2938068" y="2717990"/>
            <a:ext cx="511441" cy="70994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9093050" y="2577284"/>
            <a:ext cx="511441" cy="70994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77118" flipH="1">
            <a:off x="4778566" y="1006513"/>
            <a:ext cx="545989" cy="760914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063018" y="5163887"/>
            <a:ext cx="1259966" cy="1274683"/>
            <a:chOff x="2589387" y="1905000"/>
            <a:chExt cx="2211213" cy="2237041"/>
          </a:xfrm>
        </p:grpSpPr>
        <p:grpSp>
          <p:nvGrpSpPr>
            <p:cNvPr id="54" name="组合 53"/>
            <p:cNvGrpSpPr/>
            <p:nvPr/>
          </p:nvGrpSpPr>
          <p:grpSpPr>
            <a:xfrm>
              <a:off x="2589387" y="1905000"/>
              <a:ext cx="2211213" cy="2237041"/>
              <a:chOff x="1888347" y="1603572"/>
              <a:chExt cx="2866052" cy="2937948"/>
            </a:xfrm>
          </p:grpSpPr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6" name="图片 9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 rot="551376">
              <a:off x="2960794" y="2294268"/>
              <a:ext cx="1468397" cy="1485549"/>
              <a:chOff x="1888347" y="1603572"/>
              <a:chExt cx="2866052" cy="2937948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1200053">
              <a:off x="3104178" y="2499918"/>
              <a:ext cx="1107831" cy="1120771"/>
              <a:chOff x="1888347" y="1603572"/>
              <a:chExt cx="2866052" cy="2937948"/>
            </a:xfrm>
          </p:grpSpPr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  <p:grpSp>
          <p:nvGrpSpPr>
            <p:cNvPr id="57" name="组合 56"/>
            <p:cNvGrpSpPr/>
            <p:nvPr/>
          </p:nvGrpSpPr>
          <p:grpSpPr>
            <a:xfrm rot="1138579">
              <a:off x="2723857" y="2066832"/>
              <a:ext cx="1942272" cy="1964959"/>
              <a:chOff x="1888347" y="1603572"/>
              <a:chExt cx="2866052" cy="2937948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 flipV="1">
                <a:off x="2848090" y="30725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60000" flipH="1" flipV="1">
                <a:off x="2416369" y="29322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4320000" flipH="1" flipV="1">
                <a:off x="2149551" y="256502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480000" flipH="1" flipV="1">
                <a:off x="2149551" y="2111089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8640000" flipH="1" flipV="1">
                <a:off x="2416370" y="1743846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 flipH="1" flipV="1">
                <a:off x="2848091" y="1603572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960000" flipH="1" flipV="1">
                <a:off x="3279811" y="1743847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120000" flipH="1" flipV="1">
                <a:off x="3546629" y="2111090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280000" flipH="1" flipV="1">
                <a:off x="3546628" y="2565028"/>
                <a:ext cx="946566" cy="1468974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 flipH="1" flipV="1">
                <a:off x="3279811" y="2932271"/>
                <a:ext cx="946566" cy="1468974"/>
              </a:xfrm>
              <a:prstGeom prst="rect">
                <a:avLst/>
              </a:prstGeom>
            </p:spPr>
          </p:pic>
        </p:grpSp>
      </p:grpSp>
      <p:sp>
        <p:nvSpPr>
          <p:cNvPr id="98" name="任意多边形 97"/>
          <p:cNvSpPr/>
          <p:nvPr/>
        </p:nvSpPr>
        <p:spPr>
          <a:xfrm rot="19842760">
            <a:off x="2261852" y="5971439"/>
            <a:ext cx="646595" cy="719961"/>
          </a:xfrm>
          <a:custGeom>
            <a:avLst/>
            <a:gdLst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640080 w 1844040"/>
              <a:gd name="connsiteY1" fmla="*/ 1767840 h 3459480"/>
              <a:gd name="connsiteX2" fmla="*/ 0 w 1844040"/>
              <a:gd name="connsiteY2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  <a:gd name="connsiteX0" fmla="*/ 1844040 w 1844040"/>
              <a:gd name="connsiteY0" fmla="*/ 0 h 3459480"/>
              <a:gd name="connsiteX1" fmla="*/ 0 w 1844040"/>
              <a:gd name="connsiteY1" fmla="*/ 3459480 h 3459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040" h="3459480">
                <a:moveTo>
                  <a:pt x="1844040" y="0"/>
                </a:moveTo>
                <a:cubicBezTo>
                  <a:pt x="878258" y="1309342"/>
                  <a:pt x="417449" y="2320027"/>
                  <a:pt x="0" y="3459480"/>
                </a:cubicBezTo>
              </a:path>
            </a:pathLst>
          </a:custGeom>
          <a:noFill/>
          <a:ln w="53975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004395" y="3327158"/>
            <a:ext cx="4363695" cy="132343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V="1">
            <a:off x="10437716" y="895131"/>
            <a:ext cx="358778" cy="4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461996" y="1087697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61746" y="16441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上周工作：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2514" y="2509859"/>
            <a:ext cx="73589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bert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做分类任务训练一个前后问答是否主题一致的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分类任务。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Bert2transformer and trans2trans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368" y="4015655"/>
            <a:ext cx="7135748" cy="19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728960" y="537573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33" y="1248326"/>
            <a:ext cx="5627890" cy="52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76887" y="1000985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48" y="2272739"/>
            <a:ext cx="11760958" cy="32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76887" y="872868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1061" y="2396059"/>
            <a:ext cx="10436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Issues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2trans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的对话模型：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bert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的基于（中文）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vocabulary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进行对话训练，需要大规模语料，效果不一定能保证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估计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大规模的英文数据集上效果会好。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4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09" y="2080010"/>
            <a:ext cx="7688873" cy="29539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5708" y="1433146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trans2trans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7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912327"/>
            <a:ext cx="94392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37" y="2194560"/>
            <a:ext cx="9353550" cy="4391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597" y="153426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Case study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9" y="1005479"/>
            <a:ext cx="1173661" cy="11890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/>
          <a:srcRect l="2979" t="39735" r="2652" b="1203"/>
          <a:stretch/>
        </p:blipFill>
        <p:spPr>
          <a:xfrm>
            <a:off x="5255" y="-30781"/>
            <a:ext cx="12186745" cy="793866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711431" flipV="1">
            <a:off x="10556489" y="-18583"/>
            <a:ext cx="511441" cy="709945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60704" flipV="1">
            <a:off x="5402798" y="-18584"/>
            <a:ext cx="511441" cy="709945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46226" flipV="1">
            <a:off x="7292500" y="186478"/>
            <a:ext cx="392432" cy="544746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175662" flipV="1">
            <a:off x="11813358" y="238379"/>
            <a:ext cx="223357" cy="31004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563366" flipV="1">
            <a:off x="8694731" y="38431"/>
            <a:ext cx="511441" cy="709945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2395" y="4817822"/>
            <a:ext cx="1463040" cy="1482262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527308" y="1851894"/>
            <a:ext cx="0" cy="0"/>
          </a:xfrm>
          <a:prstGeom prst="line">
            <a:avLst/>
          </a:prstGeom>
          <a:ln>
            <a:prstDash val="sysDot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1600" y="2883877"/>
            <a:ext cx="6981092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下周计划：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大规模数据集上训练两种模型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看论文寻找新的点。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5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95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Franklin Gothic Medium</vt:lpstr>
      <vt:lpstr>Franklin Gothic Book</vt:lpstr>
      <vt:lpstr>黑体</vt:lpstr>
      <vt:lpstr>微软雅黑</vt:lpstr>
      <vt:lpstr>宋体</vt:lpstr>
      <vt:lpstr>Calibri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hp</cp:lastModifiedBy>
  <cp:revision>35</cp:revision>
  <dcterms:created xsi:type="dcterms:W3CDTF">2015-02-02T13:33:48Z</dcterms:created>
  <dcterms:modified xsi:type="dcterms:W3CDTF">2019-07-28T15:12:16Z</dcterms:modified>
  <cp:category>店铺： BOSSPPT顶尖职业文案</cp:category>
  <cp:contentStatus>BOSSPPT</cp:contentStatus>
</cp:coreProperties>
</file>