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91" r:id="rId2"/>
    <p:sldId id="257" r:id="rId3"/>
    <p:sldId id="259" r:id="rId4"/>
    <p:sldId id="265" r:id="rId5"/>
    <p:sldId id="296" r:id="rId6"/>
    <p:sldId id="312" r:id="rId7"/>
    <p:sldId id="277" r:id="rId8"/>
    <p:sldId id="298" r:id="rId9"/>
    <p:sldId id="294" r:id="rId10"/>
    <p:sldId id="295" r:id="rId11"/>
    <p:sldId id="305" r:id="rId12"/>
    <p:sldId id="283" r:id="rId13"/>
    <p:sldId id="313" r:id="rId14"/>
    <p:sldId id="311" r:id="rId15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>
          <p15:clr>
            <a:srgbClr val="A4A3A4"/>
          </p15:clr>
        </p15:guide>
        <p15:guide id="2" pos="6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A35"/>
    <a:srgbClr val="E4C874"/>
    <a:srgbClr val="F7F7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724" autoAdjust="0"/>
  </p:normalViewPr>
  <p:slideViewPr>
    <p:cSldViewPr showGuides="1">
      <p:cViewPr varScale="1">
        <p:scale>
          <a:sx n="109" d="100"/>
          <a:sy n="109" d="100"/>
        </p:scale>
        <p:origin x="324" y="102"/>
      </p:cViewPr>
      <p:guideLst>
        <p:guide orient="horz" pos="2750"/>
        <p:guide pos="69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1A41-A85B-4BA3-A58B-5DF29B5ACF29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8F8D-94BC-43CD-A0DF-066045138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5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7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1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10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4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0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1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9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60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3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9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8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3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9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9CF0-91C9-42F9-83C2-B72FF9A18BA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AA27-B7A4-475F-8430-0E6442A3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_矩形 40"/>
          <p:cNvSpPr/>
          <p:nvPr>
            <p:custDataLst>
              <p:tags r:id="rId1"/>
            </p:custDataLst>
          </p:nvPr>
        </p:nvSpPr>
        <p:spPr>
          <a:xfrm>
            <a:off x="6318226" y="561365"/>
            <a:ext cx="1800201" cy="1800201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_矩形 45"/>
          <p:cNvSpPr/>
          <p:nvPr>
            <p:custDataLst>
              <p:tags r:id="rId2"/>
            </p:custDataLst>
          </p:nvPr>
        </p:nvSpPr>
        <p:spPr>
          <a:xfrm>
            <a:off x="4950074" y="1412776"/>
            <a:ext cx="2304257" cy="2304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_矩形 46"/>
          <p:cNvSpPr/>
          <p:nvPr>
            <p:custDataLst>
              <p:tags r:id="rId3"/>
            </p:custDataLst>
          </p:nvPr>
        </p:nvSpPr>
        <p:spPr>
          <a:xfrm>
            <a:off x="4297387" y="2564904"/>
            <a:ext cx="900100" cy="90010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PA_矩形 47"/>
          <p:cNvSpPr/>
          <p:nvPr>
            <p:custDataLst>
              <p:tags r:id="rId4"/>
            </p:custDataLst>
          </p:nvPr>
        </p:nvSpPr>
        <p:spPr>
          <a:xfrm>
            <a:off x="8113811" y="2620815"/>
            <a:ext cx="792088" cy="792088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PA_矩形 62"/>
          <p:cNvSpPr/>
          <p:nvPr>
            <p:custDataLst>
              <p:tags r:id="rId5"/>
            </p:custDataLst>
          </p:nvPr>
        </p:nvSpPr>
        <p:spPr>
          <a:xfrm>
            <a:off x="7390359" y="3212976"/>
            <a:ext cx="900101" cy="900101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PA_矩形 63"/>
          <p:cNvSpPr/>
          <p:nvPr>
            <p:custDataLst>
              <p:tags r:id="rId6"/>
            </p:custDataLst>
          </p:nvPr>
        </p:nvSpPr>
        <p:spPr>
          <a:xfrm>
            <a:off x="8509855" y="1911516"/>
            <a:ext cx="450050" cy="45005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矩形 65"/>
          <p:cNvSpPr/>
          <p:nvPr>
            <p:custDataLst>
              <p:tags r:id="rId7"/>
            </p:custDataLst>
          </p:nvPr>
        </p:nvSpPr>
        <p:spPr>
          <a:xfrm>
            <a:off x="7092661" y="836712"/>
            <a:ext cx="1597214" cy="1597214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PA_矩形 66"/>
          <p:cNvSpPr/>
          <p:nvPr>
            <p:custDataLst>
              <p:tags r:id="rId8"/>
            </p:custDataLst>
          </p:nvPr>
        </p:nvSpPr>
        <p:spPr>
          <a:xfrm>
            <a:off x="4950074" y="3447183"/>
            <a:ext cx="931490" cy="917921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9"/>
            </p:custDataLst>
          </p:nvPr>
        </p:nvSpPr>
        <p:spPr>
          <a:xfrm>
            <a:off x="6750274" y="3645024"/>
            <a:ext cx="540060" cy="540060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PA_矩形 68"/>
          <p:cNvSpPr/>
          <p:nvPr>
            <p:custDataLst>
              <p:tags r:id="rId10"/>
            </p:custDataLst>
          </p:nvPr>
        </p:nvSpPr>
        <p:spPr>
          <a:xfrm>
            <a:off x="5364119" y="842928"/>
            <a:ext cx="225025" cy="225025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PA_矩形 69"/>
          <p:cNvSpPr/>
          <p:nvPr>
            <p:custDataLst>
              <p:tags r:id="rId11"/>
            </p:custDataLst>
          </p:nvPr>
        </p:nvSpPr>
        <p:spPr>
          <a:xfrm flipH="1">
            <a:off x="4686750" y="3922380"/>
            <a:ext cx="190697" cy="190697"/>
          </a:xfrm>
          <a:prstGeom prst="rect">
            <a:avLst/>
          </a:prstGeom>
          <a:solidFill>
            <a:srgbClr val="B28A3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矩形 71"/>
          <p:cNvSpPr/>
          <p:nvPr>
            <p:custDataLst>
              <p:tags r:id="rId12"/>
            </p:custDataLst>
          </p:nvPr>
        </p:nvSpPr>
        <p:spPr>
          <a:xfrm>
            <a:off x="4061456" y="2384884"/>
            <a:ext cx="451955" cy="451955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PA_矩形 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791426" y="1700808"/>
            <a:ext cx="25902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4" name="PA_矩形 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85419" y="2564904"/>
            <a:ext cx="3096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学期汇报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4009355" y="1016732"/>
            <a:ext cx="1080121" cy="1080121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PA_矩形 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21782" y="4568444"/>
            <a:ext cx="79928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B704</a:t>
            </a:r>
            <a:r>
              <a:rPr lang="zh-CN" altLang="en-US" sz="3600" b="1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小</a:t>
            </a:r>
            <a:r>
              <a:rPr lang="en-US" altLang="zh-CN" sz="3600" b="1" dirty="0" err="1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</a:t>
            </a:r>
            <a:r>
              <a:rPr lang="zh-CN" altLang="en-US" sz="3600" b="1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联合实验室</a:t>
            </a:r>
            <a:endParaRPr lang="zh-CN" altLang="en-US" sz="3600" b="1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6" name="PA_文本框 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49292" y="5739132"/>
            <a:ext cx="3388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汇报人：霍沛</a:t>
            </a:r>
            <a:endParaRPr lang="zh-CN" altLang="en-US" sz="2000" b="1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PA_矩形 70"/>
          <p:cNvSpPr/>
          <p:nvPr>
            <p:custDataLst>
              <p:tags r:id="rId18"/>
            </p:custDataLst>
          </p:nvPr>
        </p:nvSpPr>
        <p:spPr>
          <a:xfrm>
            <a:off x="3768589" y="1784456"/>
            <a:ext cx="488146" cy="48814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PA_矩形 64"/>
          <p:cNvSpPr/>
          <p:nvPr>
            <p:custDataLst>
              <p:tags r:id="rId19"/>
            </p:custDataLst>
          </p:nvPr>
        </p:nvSpPr>
        <p:spPr>
          <a:xfrm>
            <a:off x="4500024" y="903862"/>
            <a:ext cx="450050" cy="45005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07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20"/>
                            </p:stCondLst>
                            <p:childTnLst>
                              <p:par>
                                <p:cTn id="1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740"/>
                            </p:stCondLst>
                            <p:childTnLst>
                              <p:par>
                                <p:cTn id="1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14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bldLvl="0" autoUpdateAnimBg="0"/>
      <p:bldP spid="74" grpId="0" bldLvl="0" autoUpdateAnimBg="0"/>
      <p:bldP spid="75" grpId="0" animBg="1"/>
      <p:bldP spid="95" grpId="0" bldLvl="0" autoUpdateAnimBg="0"/>
      <p:bldP spid="96" grpId="0" bldLvl="0" autoUpdateAnimBg="0"/>
      <p:bldP spid="71" grpId="0" animBg="1"/>
      <p:bldP spid="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42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9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</p:grpSp>
      </p:grp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534424" y="191364"/>
            <a:ext cx="3117980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Attempt based model</a:t>
            </a:r>
            <a:endParaRPr lang="zh-CN" altLang="en-US" sz="1896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5461" y="5275385"/>
            <a:ext cx="378070" cy="3868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03827" y="5275386"/>
            <a:ext cx="378070" cy="3868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69833" y="5275385"/>
            <a:ext cx="378070" cy="3868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72037" y="5275385"/>
            <a:ext cx="378070" cy="3868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60403" y="5275385"/>
            <a:ext cx="378070" cy="386862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993531" y="5389685"/>
            <a:ext cx="310296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直接箭头连接符 57"/>
          <p:cNvCxnSpPr/>
          <p:nvPr/>
        </p:nvCxnSpPr>
        <p:spPr>
          <a:xfrm flipH="1">
            <a:off x="978419" y="5591908"/>
            <a:ext cx="3135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直接箭头连接符 58"/>
          <p:cNvCxnSpPr/>
          <p:nvPr/>
        </p:nvCxnSpPr>
        <p:spPr>
          <a:xfrm>
            <a:off x="1671649" y="5398477"/>
            <a:ext cx="310296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直接箭头连接符 59"/>
          <p:cNvCxnSpPr/>
          <p:nvPr/>
        </p:nvCxnSpPr>
        <p:spPr>
          <a:xfrm>
            <a:off x="2350107" y="5395547"/>
            <a:ext cx="310296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/>
          <p:cNvCxnSpPr/>
          <p:nvPr/>
        </p:nvCxnSpPr>
        <p:spPr>
          <a:xfrm>
            <a:off x="3059537" y="5389685"/>
            <a:ext cx="310296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/>
          <p:cNvCxnSpPr/>
          <p:nvPr/>
        </p:nvCxnSpPr>
        <p:spPr>
          <a:xfrm flipH="1">
            <a:off x="1655706" y="5591908"/>
            <a:ext cx="3135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直接箭头连接符 62"/>
          <p:cNvCxnSpPr/>
          <p:nvPr/>
        </p:nvCxnSpPr>
        <p:spPr>
          <a:xfrm flipH="1">
            <a:off x="3038473" y="5591908"/>
            <a:ext cx="3135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4" name="直接箭头连接符 63"/>
          <p:cNvCxnSpPr/>
          <p:nvPr/>
        </p:nvCxnSpPr>
        <p:spPr>
          <a:xfrm flipH="1">
            <a:off x="2350107" y="5591908"/>
            <a:ext cx="31350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直接连接符 64"/>
          <p:cNvCxnSpPr/>
          <p:nvPr/>
        </p:nvCxnSpPr>
        <p:spPr>
          <a:xfrm>
            <a:off x="804496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66" name="直接连接符 65"/>
          <p:cNvCxnSpPr/>
          <p:nvPr/>
        </p:nvCxnSpPr>
        <p:spPr>
          <a:xfrm>
            <a:off x="1473812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67" name="直接连接符 66"/>
          <p:cNvCxnSpPr/>
          <p:nvPr/>
        </p:nvCxnSpPr>
        <p:spPr>
          <a:xfrm>
            <a:off x="2161072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68" name="直接连接符 67"/>
          <p:cNvCxnSpPr/>
          <p:nvPr/>
        </p:nvCxnSpPr>
        <p:spPr>
          <a:xfrm>
            <a:off x="2827457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69" name="直接连接符 68"/>
          <p:cNvCxnSpPr/>
          <p:nvPr/>
        </p:nvCxnSpPr>
        <p:spPr>
          <a:xfrm>
            <a:off x="3558868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sp>
        <p:nvSpPr>
          <p:cNvPr id="70" name="文本框 69"/>
          <p:cNvSpPr txBox="1"/>
          <p:nvPr/>
        </p:nvSpPr>
        <p:spPr>
          <a:xfrm>
            <a:off x="579967" y="5840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我们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06211" y="58402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追求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914850" y="58556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向往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674738" y="587326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3304808" y="5873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生活</a:t>
            </a:r>
          </a:p>
        </p:txBody>
      </p:sp>
      <p:sp>
        <p:nvSpPr>
          <p:cNvPr id="75" name="矩形 74"/>
          <p:cNvSpPr/>
          <p:nvPr/>
        </p:nvSpPr>
        <p:spPr>
          <a:xfrm>
            <a:off x="3958919" y="5275385"/>
            <a:ext cx="428448" cy="38686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95817" y="5275385"/>
            <a:ext cx="407006" cy="38686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04898" y="5275385"/>
            <a:ext cx="471469" cy="38686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k-1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084272" y="5263664"/>
            <a:ext cx="434170" cy="386862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en-US" altLang="zh-CN" sz="9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85306" y="550393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174881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1" name="文本框 80"/>
          <p:cNvSpPr txBox="1"/>
          <p:nvPr/>
        </p:nvSpPr>
        <p:spPr>
          <a:xfrm>
            <a:off x="3926921" y="5873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生活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4595817" y="5873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节奏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04899" y="5873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爱情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4805513" y="5662247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5" name="直接连接符 84"/>
          <p:cNvCxnSpPr/>
          <p:nvPr/>
        </p:nvCxnSpPr>
        <p:spPr>
          <a:xfrm>
            <a:off x="5618110" y="5650526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86" name="直接连接符 85"/>
          <p:cNvCxnSpPr/>
          <p:nvPr/>
        </p:nvCxnSpPr>
        <p:spPr>
          <a:xfrm>
            <a:off x="6292107" y="5644662"/>
            <a:ext cx="0" cy="21101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7" name="文本框 86"/>
          <p:cNvSpPr txBox="1"/>
          <p:nvPr/>
        </p:nvSpPr>
        <p:spPr>
          <a:xfrm>
            <a:off x="6045885" y="5877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美好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897567" y="4976446"/>
            <a:ext cx="3030771" cy="1389185"/>
          </a:xfrm>
          <a:prstGeom prst="round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6043" y="4990166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rgbClr val="FF0066"/>
                </a:solidFill>
                <a:latin typeface="等线" panose="020F0502020204030204"/>
                <a:ea typeface="等线" panose="02010600030101010101" pitchFamily="2" charset="-122"/>
              </a:rPr>
              <a:t>Post   encoder</a:t>
            </a:r>
            <a:endParaRPr lang="zh-CN" altLang="en-US" sz="1050" dirty="0">
              <a:solidFill>
                <a:srgbClr val="FF0066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957169" y="4991138"/>
            <a:ext cx="1495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rgbClr val="FF0066"/>
                </a:solidFill>
                <a:latin typeface="等线" panose="020F0502020204030204"/>
                <a:ea typeface="等线" panose="02010600030101010101" pitchFamily="2" charset="-122"/>
              </a:rPr>
              <a:t>Topic words embedding</a:t>
            </a:r>
            <a:endParaRPr lang="zh-CN" altLang="en-US" sz="1050" dirty="0">
              <a:solidFill>
                <a:srgbClr val="FF0066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08852" y="3854897"/>
            <a:ext cx="2211996" cy="518746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Message attention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81369" y="3865126"/>
            <a:ext cx="2211996" cy="518746"/>
          </a:xfrm>
          <a:prstGeom prst="rect">
            <a:avLst/>
          </a:prstGeom>
          <a:solidFill>
            <a:srgbClr val="5B9BD5">
              <a:lumMod val="75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Topic attention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86043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00048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529513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45061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089403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14685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 flipH="1" flipV="1">
            <a:off x="1857057" y="4373643"/>
            <a:ext cx="1" cy="6028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9" name="直接箭头连接符 138"/>
          <p:cNvCxnSpPr>
            <a:stCxn id="94" idx="0"/>
          </p:cNvCxnSpPr>
          <p:nvPr/>
        </p:nvCxnSpPr>
        <p:spPr>
          <a:xfrm flipV="1">
            <a:off x="687033" y="1837592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直接箭头连接符 139"/>
          <p:cNvCxnSpPr/>
          <p:nvPr/>
        </p:nvCxnSpPr>
        <p:spPr>
          <a:xfrm flipV="1">
            <a:off x="1201038" y="1837592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/>
          <p:cNvCxnSpPr/>
          <p:nvPr/>
        </p:nvCxnSpPr>
        <p:spPr>
          <a:xfrm flipV="1">
            <a:off x="1730503" y="1837591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2" name="直接箭头连接符 141"/>
          <p:cNvCxnSpPr/>
          <p:nvPr/>
        </p:nvCxnSpPr>
        <p:spPr>
          <a:xfrm flipV="1">
            <a:off x="2309211" y="1837590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3" name="直接箭头连接符 142"/>
          <p:cNvCxnSpPr/>
          <p:nvPr/>
        </p:nvCxnSpPr>
        <p:spPr>
          <a:xfrm flipH="1" flipV="1">
            <a:off x="2846050" y="1464784"/>
            <a:ext cx="1" cy="680537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直接箭头连接符 143"/>
          <p:cNvCxnSpPr/>
          <p:nvPr/>
        </p:nvCxnSpPr>
        <p:spPr>
          <a:xfrm flipV="1">
            <a:off x="3415675" y="1837589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文本框 144"/>
          <p:cNvSpPr txBox="1"/>
          <p:nvPr/>
        </p:nvSpPr>
        <p:spPr>
          <a:xfrm>
            <a:off x="432010" y="1509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生活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1023928" y="15056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2121116" y="15202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有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3169453" y="1505659"/>
            <a:ext cx="351378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的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V="1">
            <a:off x="2506859" y="3490507"/>
            <a:ext cx="0" cy="374620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V="1">
            <a:off x="3982024" y="3497197"/>
            <a:ext cx="0" cy="38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/>
          <p:cNvCxnSpPr/>
          <p:nvPr/>
        </p:nvCxnSpPr>
        <p:spPr>
          <a:xfrm flipH="1" flipV="1">
            <a:off x="4672182" y="4346294"/>
            <a:ext cx="1" cy="6028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2" name="文本框 151"/>
          <p:cNvSpPr txBox="1"/>
          <p:nvPr/>
        </p:nvSpPr>
        <p:spPr>
          <a:xfrm>
            <a:off x="1542401" y="15171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总是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599828" y="598998"/>
            <a:ext cx="492443" cy="27699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悲伤</a:t>
            </a:r>
          </a:p>
        </p:txBody>
      </p:sp>
      <p:sp>
        <p:nvSpPr>
          <p:cNvPr id="154" name="矩形 153"/>
          <p:cNvSpPr/>
          <p:nvPr/>
        </p:nvSpPr>
        <p:spPr>
          <a:xfrm>
            <a:off x="3850032" y="2145323"/>
            <a:ext cx="401980" cy="51874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V="1">
            <a:off x="4051022" y="1837589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/>
          <p:cNvSpPr txBox="1"/>
          <p:nvPr/>
        </p:nvSpPr>
        <p:spPr>
          <a:xfrm>
            <a:off x="3781964" y="1517115"/>
            <a:ext cx="492443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事情</a:t>
            </a:r>
          </a:p>
        </p:txBody>
      </p:sp>
      <p:sp>
        <p:nvSpPr>
          <p:cNvPr id="157" name="圆角矩形 156"/>
          <p:cNvSpPr/>
          <p:nvPr/>
        </p:nvSpPr>
        <p:spPr>
          <a:xfrm>
            <a:off x="8494901" y="3664877"/>
            <a:ext cx="2765220" cy="1565031"/>
          </a:xfrm>
          <a:prstGeom prst="round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>
            <a:off x="8812845" y="4949097"/>
            <a:ext cx="1891812" cy="734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9" name="直接箭头连接符 158"/>
          <p:cNvCxnSpPr/>
          <p:nvPr/>
        </p:nvCxnSpPr>
        <p:spPr>
          <a:xfrm flipV="1">
            <a:off x="8880232" y="3979345"/>
            <a:ext cx="0" cy="110783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0" name="任意多边形 159"/>
          <p:cNvSpPr/>
          <p:nvPr/>
        </p:nvSpPr>
        <p:spPr>
          <a:xfrm>
            <a:off x="9342686" y="4064672"/>
            <a:ext cx="958362" cy="694613"/>
          </a:xfrm>
          <a:custGeom>
            <a:avLst/>
            <a:gdLst>
              <a:gd name="connsiteX0" fmla="*/ 0 w 1151793"/>
              <a:gd name="connsiteY0" fmla="*/ 650651 h 650651"/>
              <a:gd name="connsiteX1" fmla="*/ 492370 w 1151793"/>
              <a:gd name="connsiteY1" fmla="*/ 20 h 650651"/>
              <a:gd name="connsiteX2" fmla="*/ 1151793 w 1151793"/>
              <a:gd name="connsiteY2" fmla="*/ 633067 h 65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793" h="650651">
                <a:moveTo>
                  <a:pt x="0" y="650651"/>
                </a:moveTo>
                <a:cubicBezTo>
                  <a:pt x="150202" y="326801"/>
                  <a:pt x="300405" y="2951"/>
                  <a:pt x="492370" y="20"/>
                </a:cubicBezTo>
                <a:cubicBezTo>
                  <a:pt x="684335" y="-2911"/>
                  <a:pt x="918064" y="315078"/>
                  <a:pt x="1151793" y="633067"/>
                </a:cubicBezTo>
              </a:path>
            </a:pathLst>
          </a:cu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 flipV="1">
            <a:off x="2161071" y="4667698"/>
            <a:ext cx="0" cy="3224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2" name="直接箭头连接符 161"/>
          <p:cNvCxnSpPr/>
          <p:nvPr/>
        </p:nvCxnSpPr>
        <p:spPr>
          <a:xfrm flipV="1">
            <a:off x="2161071" y="4653978"/>
            <a:ext cx="3633981" cy="225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3" name="圆角矩形 162"/>
          <p:cNvSpPr/>
          <p:nvPr/>
        </p:nvSpPr>
        <p:spPr>
          <a:xfrm>
            <a:off x="5794773" y="4495352"/>
            <a:ext cx="1166271" cy="265724"/>
          </a:xfrm>
          <a:prstGeom prst="roundRect">
            <a:avLst/>
          </a:prstGeom>
          <a:solidFill>
            <a:srgbClr val="00B0F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977789" y="447520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endParaRPr lang="zh-CN" altLang="en-US" sz="1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65" name="直接箭头连接符 164"/>
          <p:cNvCxnSpPr/>
          <p:nvPr/>
        </p:nvCxnSpPr>
        <p:spPr>
          <a:xfrm flipV="1">
            <a:off x="6961044" y="4613700"/>
            <a:ext cx="1490523" cy="1451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6" name="圆角矩形 165"/>
          <p:cNvSpPr/>
          <p:nvPr/>
        </p:nvSpPr>
        <p:spPr>
          <a:xfrm>
            <a:off x="7081397" y="5314624"/>
            <a:ext cx="1494692" cy="474784"/>
          </a:xfrm>
          <a:prstGeom prst="round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Response Encoder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7621861" y="4972462"/>
            <a:ext cx="921" cy="342162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68" name="直接连接符 167"/>
          <p:cNvCxnSpPr/>
          <p:nvPr/>
        </p:nvCxnSpPr>
        <p:spPr>
          <a:xfrm flipH="1">
            <a:off x="7323258" y="4966825"/>
            <a:ext cx="299524" cy="7515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9" name="圆角矩形 168"/>
          <p:cNvSpPr/>
          <p:nvPr/>
        </p:nvSpPr>
        <p:spPr>
          <a:xfrm>
            <a:off x="6616300" y="4495352"/>
            <a:ext cx="827140" cy="263933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7065434" y="449535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</a:t>
            </a:r>
            <a:endParaRPr lang="zh-CN" altLang="en-US" sz="12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5840286" y="4191276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Connection[X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r>
              <a:rPr lang="en-US" altLang="zh-CN" sz="14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Y]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563986" y="3671568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Recognition/Prior Network</a:t>
            </a:r>
            <a:endParaRPr lang="zh-CN" altLang="en-US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73" name="直接箭头连接符 172"/>
          <p:cNvCxnSpPr/>
          <p:nvPr/>
        </p:nvCxnSpPr>
        <p:spPr>
          <a:xfrm flipV="1">
            <a:off x="7317370" y="4759285"/>
            <a:ext cx="0" cy="2226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矩形 173"/>
              <p:cNvSpPr/>
              <p:nvPr/>
            </p:nvSpPr>
            <p:spPr>
              <a:xfrm>
                <a:off x="10014393" y="4015268"/>
                <a:ext cx="13131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zh-CN" alt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zh-CN" alt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zh-CN" alt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zh-CN" altLang="en-US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4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393" y="4015268"/>
                <a:ext cx="1313115" cy="307777"/>
              </a:xfrm>
              <a:prstGeom prst="rect">
                <a:avLst/>
              </a:prstGeom>
              <a:blipFill>
                <a:blip r:embed="rId3"/>
                <a:stretch>
                  <a:fillRect t="-104000" r="-26047" b="-16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箭头连接符 174"/>
          <p:cNvCxnSpPr/>
          <p:nvPr/>
        </p:nvCxnSpPr>
        <p:spPr>
          <a:xfrm flipV="1">
            <a:off x="10808511" y="3316137"/>
            <a:ext cx="0" cy="3487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6" name="矩形 175"/>
          <p:cNvSpPr/>
          <p:nvPr/>
        </p:nvSpPr>
        <p:spPr>
          <a:xfrm>
            <a:off x="10301048" y="3069951"/>
            <a:ext cx="959073" cy="246185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8862794" y="3074490"/>
            <a:ext cx="959073" cy="246185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8" name="直接箭头连接符 177"/>
          <p:cNvCxnSpPr/>
          <p:nvPr/>
        </p:nvCxnSpPr>
        <p:spPr>
          <a:xfrm flipV="1">
            <a:off x="9342330" y="3322827"/>
            <a:ext cx="0" cy="3487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9" name="直接箭头连接符 178"/>
          <p:cNvCxnSpPr>
            <a:stCxn id="176" idx="0"/>
          </p:cNvCxnSpPr>
          <p:nvPr/>
        </p:nvCxnSpPr>
        <p:spPr>
          <a:xfrm flipH="1" flipV="1">
            <a:off x="10780584" y="2819135"/>
            <a:ext cx="1" cy="25081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0" name="文本框 179"/>
          <p:cNvSpPr txBox="1"/>
          <p:nvPr/>
        </p:nvSpPr>
        <p:spPr>
          <a:xfrm>
            <a:off x="10883808" y="2230401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100" dirty="0">
                <a:solidFill>
                  <a:srgbClr val="FF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𝑙</a:t>
            </a:r>
            <a:r>
              <a:rPr lang="en-US" altLang="zh-CN" sz="1100" dirty="0" smtClean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=sad</a:t>
            </a:r>
            <a:endParaRPr lang="zh-CN" altLang="en-US" sz="11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81" name="直接连接符 180"/>
          <p:cNvCxnSpPr/>
          <p:nvPr/>
        </p:nvCxnSpPr>
        <p:spPr>
          <a:xfrm>
            <a:off x="2811394" y="2654191"/>
            <a:ext cx="3387" cy="3389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2" name="直接箭头连接符 181"/>
          <p:cNvCxnSpPr>
            <a:stCxn id="177" idx="0"/>
          </p:cNvCxnSpPr>
          <p:nvPr/>
        </p:nvCxnSpPr>
        <p:spPr>
          <a:xfrm flipH="1" flipV="1">
            <a:off x="9342330" y="2688802"/>
            <a:ext cx="1" cy="3856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矩形 182"/>
          <p:cNvSpPr/>
          <p:nvPr/>
        </p:nvSpPr>
        <p:spPr>
          <a:xfrm>
            <a:off x="8742080" y="2374025"/>
            <a:ext cx="1091105" cy="344091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 flipV="1">
            <a:off x="2827457" y="2982299"/>
            <a:ext cx="6370748" cy="13693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5" name="直接箭头连接符 184"/>
          <p:cNvCxnSpPr/>
          <p:nvPr/>
        </p:nvCxnSpPr>
        <p:spPr>
          <a:xfrm flipH="1" flipV="1">
            <a:off x="9191087" y="2693788"/>
            <a:ext cx="7118" cy="28408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6" name="矩形 185"/>
          <p:cNvSpPr/>
          <p:nvPr/>
        </p:nvSpPr>
        <p:spPr>
          <a:xfrm>
            <a:off x="9304578" y="2371873"/>
            <a:ext cx="528607" cy="332553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Z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8879859" y="23532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en-US" altLang="zh-CN" sz="1100" dirty="0" err="1" smtClea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t</a:t>
            </a:r>
            <a:endParaRPr lang="zh-CN" altLang="en-US" sz="11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9298353" y="2143379"/>
            <a:ext cx="0" cy="2499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9" name="双括号 188"/>
          <p:cNvSpPr/>
          <p:nvPr/>
        </p:nvSpPr>
        <p:spPr>
          <a:xfrm>
            <a:off x="7660105" y="1152404"/>
            <a:ext cx="3930001" cy="940964"/>
          </a:xfrm>
          <a:prstGeom prst="bracketPair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636005" y="1464784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Emotion related:0.6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9041923" y="1517115"/>
            <a:ext cx="0" cy="52661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cxnSp>
        <p:nvCxnSpPr>
          <p:cNvPr id="192" name="直接连接符 191"/>
          <p:cNvCxnSpPr/>
          <p:nvPr/>
        </p:nvCxnSpPr>
        <p:spPr>
          <a:xfrm>
            <a:off x="10270881" y="1487341"/>
            <a:ext cx="0" cy="52661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</a:ln>
          <a:effectLst/>
        </p:spPr>
      </p:cxnSp>
      <p:sp>
        <p:nvSpPr>
          <p:cNvPr id="193" name="文本框 192"/>
          <p:cNvSpPr txBox="1"/>
          <p:nvPr/>
        </p:nvSpPr>
        <p:spPr>
          <a:xfrm>
            <a:off x="9092346" y="146501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Topic words:0.3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0319685" y="1475089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Oridinary:0.1</a:t>
            </a:r>
            <a:endParaRPr lang="zh-CN" altLang="en-US" sz="1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7828743" y="1794114"/>
            <a:ext cx="409122" cy="21984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悲伤</a:t>
            </a:r>
          </a:p>
        </p:txBody>
      </p:sp>
      <p:sp>
        <p:nvSpPr>
          <p:cNvPr id="196" name="矩形 195"/>
          <p:cNvSpPr/>
          <p:nvPr/>
        </p:nvSpPr>
        <p:spPr>
          <a:xfrm>
            <a:off x="8403723" y="1804621"/>
            <a:ext cx="409122" cy="21984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快乐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8772616" y="17438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9970709" y="17296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9123206" y="1789164"/>
            <a:ext cx="409122" cy="219844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生活</a:t>
            </a:r>
          </a:p>
        </p:txBody>
      </p:sp>
      <p:sp>
        <p:nvSpPr>
          <p:cNvPr id="200" name="矩形 199"/>
          <p:cNvSpPr/>
          <p:nvPr/>
        </p:nvSpPr>
        <p:spPr>
          <a:xfrm>
            <a:off x="9610364" y="1783878"/>
            <a:ext cx="409122" cy="219844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篮球</a:t>
            </a:r>
          </a:p>
        </p:txBody>
      </p:sp>
      <p:sp>
        <p:nvSpPr>
          <p:cNvPr id="201" name="矩形 200"/>
          <p:cNvSpPr/>
          <p:nvPr/>
        </p:nvSpPr>
        <p:spPr>
          <a:xfrm>
            <a:off x="10371120" y="1813269"/>
            <a:ext cx="409122" cy="219844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你</a:t>
            </a:r>
          </a:p>
        </p:txBody>
      </p:sp>
      <p:sp>
        <p:nvSpPr>
          <p:cNvPr id="202" name="矩形 201"/>
          <p:cNvSpPr/>
          <p:nvPr/>
        </p:nvSpPr>
        <p:spPr>
          <a:xfrm>
            <a:off x="10890662" y="1814800"/>
            <a:ext cx="409122" cy="219844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我</a:t>
            </a:r>
          </a:p>
        </p:txBody>
      </p:sp>
      <p:sp>
        <p:nvSpPr>
          <p:cNvPr id="203" name="左中括号 202"/>
          <p:cNvSpPr/>
          <p:nvPr/>
        </p:nvSpPr>
        <p:spPr>
          <a:xfrm rot="16200000" flipH="1">
            <a:off x="9558264" y="-642687"/>
            <a:ext cx="117258" cy="3405546"/>
          </a:xfrm>
          <a:prstGeom prst="leftBracket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" name="圆角矩形 203"/>
          <p:cNvSpPr/>
          <p:nvPr/>
        </p:nvSpPr>
        <p:spPr>
          <a:xfrm>
            <a:off x="2407293" y="1154899"/>
            <a:ext cx="1008382" cy="3091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Mixture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5" name="直接箭头连接符 204"/>
          <p:cNvCxnSpPr/>
          <p:nvPr/>
        </p:nvCxnSpPr>
        <p:spPr>
          <a:xfrm flipV="1">
            <a:off x="2827457" y="831759"/>
            <a:ext cx="0" cy="307731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6" name="文本框 205"/>
          <p:cNvSpPr txBox="1"/>
          <p:nvPr/>
        </p:nvSpPr>
        <p:spPr>
          <a:xfrm>
            <a:off x="9271744" y="7170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Mergence</a:t>
            </a:r>
            <a:endParaRPr lang="zh-CN" altLang="en-US" sz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07" name="直接箭头连接符 206"/>
          <p:cNvCxnSpPr/>
          <p:nvPr/>
        </p:nvCxnSpPr>
        <p:spPr>
          <a:xfrm flipH="1">
            <a:off x="5194098" y="1234050"/>
            <a:ext cx="1887299" cy="52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矩形 207"/>
          <p:cNvSpPr/>
          <p:nvPr/>
        </p:nvSpPr>
        <p:spPr>
          <a:xfrm>
            <a:off x="3797251" y="575444"/>
            <a:ext cx="1361340" cy="88855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9" name="直接箭头连接符 208"/>
          <p:cNvCxnSpPr/>
          <p:nvPr/>
        </p:nvCxnSpPr>
        <p:spPr>
          <a:xfrm>
            <a:off x="3897567" y="1309449"/>
            <a:ext cx="122396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0" name="直接箭头连接符 209"/>
          <p:cNvCxnSpPr/>
          <p:nvPr/>
        </p:nvCxnSpPr>
        <p:spPr>
          <a:xfrm flipH="1" flipV="1">
            <a:off x="3957169" y="677008"/>
            <a:ext cx="15353" cy="67213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1" name="矩形 210"/>
          <p:cNvSpPr/>
          <p:nvPr/>
        </p:nvSpPr>
        <p:spPr>
          <a:xfrm>
            <a:off x="4061263" y="865546"/>
            <a:ext cx="152110" cy="447657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320790" y="1042324"/>
            <a:ext cx="128598" cy="270666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4604396" y="1154899"/>
            <a:ext cx="144835" cy="158303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964845" y="65909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0.6</a:t>
            </a:r>
            <a:endParaRPr lang="zh-CN" altLang="en-US" sz="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4213853" y="83636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0.3</a:t>
            </a:r>
            <a:endParaRPr lang="zh-CN" altLang="en-US" sz="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4533014" y="973110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0.1</a:t>
            </a:r>
            <a:endParaRPr lang="zh-CN" altLang="en-US" sz="9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17" name="直接箭头连接符 216"/>
          <p:cNvCxnSpPr/>
          <p:nvPr/>
        </p:nvCxnSpPr>
        <p:spPr>
          <a:xfrm flipH="1" flipV="1">
            <a:off x="3415675" y="1370588"/>
            <a:ext cx="366289" cy="14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8" name="文本框 217"/>
          <p:cNvSpPr txBox="1"/>
          <p:nvPr/>
        </p:nvSpPr>
        <p:spPr>
          <a:xfrm>
            <a:off x="7443645" y="615584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Type Controller</a:t>
            </a:r>
            <a:endParaRPr lang="zh-CN" altLang="en-US" sz="14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19" name="直接箭头连接符 218"/>
          <p:cNvCxnSpPr>
            <a:stCxn id="98" idx="2"/>
          </p:cNvCxnSpPr>
          <p:nvPr/>
        </p:nvCxnSpPr>
        <p:spPr>
          <a:xfrm flipH="1">
            <a:off x="1072410" y="2664069"/>
            <a:ext cx="1217983" cy="1201057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220" name="直接箭头连接符 219"/>
          <p:cNvCxnSpPr>
            <a:stCxn id="98" idx="2"/>
          </p:cNvCxnSpPr>
          <p:nvPr/>
        </p:nvCxnSpPr>
        <p:spPr>
          <a:xfrm>
            <a:off x="2290393" y="2664069"/>
            <a:ext cx="1308426" cy="120105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arrow"/>
          </a:ln>
          <a:effectLst/>
        </p:spPr>
      </p:cxnSp>
      <p:cxnSp>
        <p:nvCxnSpPr>
          <p:cNvPr id="221" name="直接箭头连接符 220"/>
          <p:cNvCxnSpPr>
            <a:stCxn id="54" idx="0"/>
          </p:cNvCxnSpPr>
          <p:nvPr/>
        </p:nvCxnSpPr>
        <p:spPr>
          <a:xfrm flipV="1">
            <a:off x="3558868" y="4346294"/>
            <a:ext cx="987127" cy="9290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矩形 221"/>
          <p:cNvSpPr/>
          <p:nvPr/>
        </p:nvSpPr>
        <p:spPr>
          <a:xfrm>
            <a:off x="2302193" y="3295861"/>
            <a:ext cx="461287" cy="194646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3751380" y="3297983"/>
            <a:ext cx="461287" cy="194646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4" name="直接箭头连接符 223"/>
          <p:cNvCxnSpPr>
            <a:stCxn id="222" idx="0"/>
          </p:cNvCxnSpPr>
          <p:nvPr/>
        </p:nvCxnSpPr>
        <p:spPr>
          <a:xfrm flipV="1">
            <a:off x="2532837" y="2636367"/>
            <a:ext cx="198073" cy="659494"/>
          </a:xfrm>
          <a:prstGeom prst="straightConnector1">
            <a:avLst/>
          </a:prstGeom>
          <a:noFill/>
          <a:ln w="63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5" name="直接箭头连接符 224"/>
          <p:cNvCxnSpPr>
            <a:stCxn id="223" idx="0"/>
          </p:cNvCxnSpPr>
          <p:nvPr/>
        </p:nvCxnSpPr>
        <p:spPr>
          <a:xfrm flipH="1" flipV="1">
            <a:off x="2924624" y="2630374"/>
            <a:ext cx="1057400" cy="667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748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2"/>
          <p:cNvSpPr/>
          <p:nvPr/>
        </p:nvSpPr>
        <p:spPr>
          <a:xfrm>
            <a:off x="7288597" y="1567713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椭圆 2"/>
          <p:cNvSpPr/>
          <p:nvPr/>
        </p:nvSpPr>
        <p:spPr>
          <a:xfrm flipV="1">
            <a:off x="7288597" y="5561321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椭圆 2"/>
          <p:cNvSpPr/>
          <p:nvPr/>
        </p:nvSpPr>
        <p:spPr>
          <a:xfrm flipH="1">
            <a:off x="4151467" y="1567713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椭圆 2"/>
          <p:cNvSpPr/>
          <p:nvPr/>
        </p:nvSpPr>
        <p:spPr>
          <a:xfrm flipH="1" flipV="1">
            <a:off x="4151467" y="5561321"/>
            <a:ext cx="747995" cy="284097"/>
          </a:xfrm>
          <a:custGeom>
            <a:avLst/>
            <a:gdLst/>
            <a:ahLst/>
            <a:cxnLst/>
            <a:rect l="l" t="t" r="r" b="b"/>
            <a:pathLst>
              <a:path w="821962" h="312188">
                <a:moveTo>
                  <a:pt x="188867" y="0"/>
                </a:moveTo>
                <a:lnTo>
                  <a:pt x="633096" y="0"/>
                </a:lnTo>
                <a:cubicBezTo>
                  <a:pt x="739691" y="66233"/>
                  <a:pt x="813171" y="180146"/>
                  <a:pt x="821962" y="312188"/>
                </a:cubicBezTo>
                <a:lnTo>
                  <a:pt x="0" y="312188"/>
                </a:lnTo>
                <a:cubicBezTo>
                  <a:pt x="8791" y="180146"/>
                  <a:pt x="82272" y="66233"/>
                  <a:pt x="18886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ker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KSO_GT1.4"/>
          <p:cNvSpPr/>
          <p:nvPr/>
        </p:nvSpPr>
        <p:spPr>
          <a:xfrm rot="2479457" flipV="1">
            <a:off x="5849403" y="4778387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FFC63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" wrap="square" lIns="458969" tIns="323978" rIns="68576" bIns="323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7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KSO_GT1.3"/>
          <p:cNvSpPr/>
          <p:nvPr/>
        </p:nvSpPr>
        <p:spPr>
          <a:xfrm rot="19120543" flipH="1" flipV="1">
            <a:off x="4291021" y="4778387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FFA52A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270" wrap="square" lIns="0" tIns="323978" rIns="458969" bIns="323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707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KSO_GT1.2"/>
          <p:cNvSpPr/>
          <p:nvPr/>
        </p:nvSpPr>
        <p:spPr>
          <a:xfrm rot="19120543">
            <a:off x="5849403" y="1352383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CC7E3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" wrap="square" lIns="0" tIns="323978" rIns="458969" bIns="323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707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KSO_GT1.1"/>
          <p:cNvSpPr/>
          <p:nvPr/>
        </p:nvSpPr>
        <p:spPr>
          <a:xfrm rot="2479457" flipH="1">
            <a:off x="4291021" y="1352383"/>
            <a:ext cx="2047632" cy="1289505"/>
          </a:xfrm>
          <a:custGeom>
            <a:avLst/>
            <a:gdLst/>
            <a:ahLst/>
            <a:cxnLst/>
            <a:rect l="l" t="t" r="r" b="b"/>
            <a:pathLst>
              <a:path w="2250115" h="1417020">
                <a:moveTo>
                  <a:pt x="1444324" y="354255"/>
                </a:moveTo>
                <a:lnTo>
                  <a:pt x="2250115" y="1062765"/>
                </a:lnTo>
                <a:lnTo>
                  <a:pt x="708510" y="1062765"/>
                </a:lnTo>
                <a:lnTo>
                  <a:pt x="708510" y="1417020"/>
                </a:lnTo>
                <a:lnTo>
                  <a:pt x="0" y="708510"/>
                </a:lnTo>
                <a:lnTo>
                  <a:pt x="708510" y="0"/>
                </a:lnTo>
                <a:lnTo>
                  <a:pt x="708510" y="354255"/>
                </a:lnTo>
                <a:close/>
              </a:path>
            </a:pathLst>
          </a:custGeom>
          <a:solidFill>
            <a:srgbClr val="A95711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rot="0" spcFirstLastPara="0" vertOverflow="overflow" horzOverflow="overflow" vert="vert270" wrap="square" lIns="458969" tIns="323978" rIns="68576" bIns="323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sz="1707" b="1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521482" y="1851808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629668" y="1851808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521482" y="5561320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610265" y="5561320"/>
            <a:ext cx="204720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32"/>
          <p:cNvSpPr txBox="1"/>
          <p:nvPr/>
        </p:nvSpPr>
        <p:spPr>
          <a:xfrm>
            <a:off x="2160265" y="1939635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文本框 35"/>
          <p:cNvSpPr txBox="1"/>
          <p:nvPr/>
        </p:nvSpPr>
        <p:spPr>
          <a:xfrm>
            <a:off x="7074602" y="1936817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文本框 38"/>
          <p:cNvSpPr txBox="1"/>
          <p:nvPr/>
        </p:nvSpPr>
        <p:spPr>
          <a:xfrm>
            <a:off x="7104672" y="4141702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" name="文本框 41"/>
          <p:cNvSpPr txBox="1"/>
          <p:nvPr/>
        </p:nvSpPr>
        <p:spPr>
          <a:xfrm>
            <a:off x="2154283" y="4141702"/>
            <a:ext cx="134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" name="文本框 44"/>
          <p:cNvSpPr txBox="1"/>
          <p:nvPr/>
        </p:nvSpPr>
        <p:spPr>
          <a:xfrm>
            <a:off x="4554480" y="3599327"/>
            <a:ext cx="3414394" cy="50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6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Automatic Evaluation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798153" y="4803099"/>
            <a:ext cx="1826791" cy="7888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用于衡量生成的对话和提问是否在同一个话题之下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117658" y="4849920"/>
            <a:ext cx="1826791" cy="54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判断你生成的特定情感的语句是否准确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3072666" y="2114803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Perplexity</a:t>
            </a:r>
            <a:endParaRPr lang="zh-CN" altLang="en-US" sz="189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51425" y="2712270"/>
            <a:ext cx="1826791" cy="54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一定程度上反应你生成的句子是否通顺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7968874" y="2073575"/>
            <a:ext cx="1656070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Distinct_1,2</a:t>
            </a:r>
            <a:endParaRPr lang="zh-CN" altLang="en-US" sz="189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46413" y="2661514"/>
            <a:ext cx="1826791" cy="548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用于衡量你生成的句子丰富度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31173" y="4044876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31173" y="1700928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568687" y="4044876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568687" y="1700928"/>
            <a:ext cx="1516446" cy="15164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44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51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  <p:sp>
            <p:nvSpPr>
              <p:cNvPr id="5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</p:grpSp>
      </p:grp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Evaluation</a:t>
            </a:r>
            <a:endParaRPr lang="zh-CN" altLang="en-US" sz="1896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74" y="1915027"/>
            <a:ext cx="1122333" cy="11187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893" y="1915027"/>
            <a:ext cx="1093642" cy="1165542"/>
          </a:xfrm>
          <a:prstGeom prst="rect">
            <a:avLst/>
          </a:prstGeom>
        </p:spPr>
      </p:pic>
      <p:sp>
        <p:nvSpPr>
          <p:cNvPr id="87" name="文本框 49"/>
          <p:cNvSpPr txBox="1"/>
          <p:nvPr/>
        </p:nvSpPr>
        <p:spPr>
          <a:xfrm>
            <a:off x="3156963" y="4279343"/>
            <a:ext cx="2661464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Emotion accuracy</a:t>
            </a:r>
            <a:endParaRPr lang="zh-CN" altLang="en-US" sz="189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498575">
            <a:off x="1205354" y="4348881"/>
            <a:ext cx="1046640" cy="11154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290511">
            <a:off x="10225878" y="4325234"/>
            <a:ext cx="685091" cy="1082885"/>
          </a:xfrm>
          <a:prstGeom prst="rect">
            <a:avLst/>
          </a:prstGeom>
        </p:spPr>
      </p:pic>
      <p:sp>
        <p:nvSpPr>
          <p:cNvPr id="85" name="文本框 49"/>
          <p:cNvSpPr txBox="1"/>
          <p:nvPr/>
        </p:nvSpPr>
        <p:spPr>
          <a:xfrm>
            <a:off x="8067832" y="4273469"/>
            <a:ext cx="2160825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89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Topic </a:t>
            </a:r>
            <a:r>
              <a:rPr lang="en-US" altLang="zh-CN" sz="189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consistence</a:t>
            </a:r>
            <a:endParaRPr lang="zh-CN" altLang="en-US" sz="189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12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9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4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/>
      <p:bldP spid="77" grpId="0"/>
      <p:bldP spid="78" grpId="0"/>
      <p:bldP spid="79" grpId="0"/>
      <p:bldP spid="80" grpId="0"/>
      <p:bldP spid="86" grpId="0"/>
      <p:bldP spid="88" grpId="0"/>
      <p:bldP spid="89" grpId="0"/>
      <p:bldP spid="90" grpId="0"/>
      <p:bldP spid="91" grpId="0"/>
      <p:bldP spid="92" grpId="0"/>
      <p:bldP spid="87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3361282" y="3273930"/>
            <a:ext cx="1656183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>
          <a:xfrm>
            <a:off x="5449515" y="2245897"/>
            <a:ext cx="6468785" cy="662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Harvest  and  Future  plan</a:t>
            </a:r>
          </a:p>
          <a:p>
            <a:pPr algn="l"/>
            <a:r>
              <a:rPr lang="en-US" altLang="zh-CN" sz="18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b="1" dirty="0" smtClean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21523" y="3491355"/>
            <a:ext cx="1436675" cy="215444"/>
            <a:chOff x="4369395" y="3284984"/>
            <a:chExt cx="1436675" cy="215444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47" name="Freeform 206"/>
          <p:cNvSpPr>
            <a:spLocks noChangeAspect="1" noEditPoints="1"/>
          </p:cNvSpPr>
          <p:nvPr/>
        </p:nvSpPr>
        <p:spPr bwMode="auto">
          <a:xfrm>
            <a:off x="3543322" y="2147253"/>
            <a:ext cx="932066" cy="112667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E4C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521523" y="4149080"/>
            <a:ext cx="1436675" cy="215444"/>
            <a:chOff x="4369395" y="3284984"/>
            <a:chExt cx="1436675" cy="215444"/>
          </a:xfrm>
        </p:grpSpPr>
        <p:sp>
          <p:nvSpPr>
            <p:cNvPr id="3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41" name="文本框 9"/>
          <p:cNvSpPr txBox="1"/>
          <p:nvPr/>
        </p:nvSpPr>
        <p:spPr>
          <a:xfrm>
            <a:off x="6162145" y="3491355"/>
            <a:ext cx="5408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400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Research new papers and new technology for new innovations </a:t>
            </a:r>
            <a:endParaRPr lang="zh-CN" altLang="en-US" sz="1400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6162144" y="4199469"/>
            <a:ext cx="54080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400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Model implementation and write paper</a:t>
            </a:r>
            <a:endParaRPr lang="zh-CN" altLang="en-US" sz="1400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611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47" grpId="0" animBg="1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886" y="1844824"/>
            <a:ext cx="2777242" cy="27772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1747347" y="2374798"/>
            <a:ext cx="3376390" cy="197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&amp;A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76" y="2380142"/>
            <a:ext cx="2643729" cy="2993238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/>
        </p:nvSpPr>
        <p:spPr bwMode="auto">
          <a:xfrm flipH="1">
            <a:off x="6097587" y="2693723"/>
            <a:ext cx="1361414" cy="1124753"/>
          </a:xfrm>
          <a:custGeom>
            <a:avLst/>
            <a:gdLst/>
            <a:ahLst/>
            <a:cxnLst>
              <a:cxn ang="0">
                <a:pos x="516" y="103"/>
              </a:cxn>
              <a:cxn ang="0">
                <a:pos x="560" y="442"/>
              </a:cxn>
              <a:cxn ang="0">
                <a:pos x="57" y="301"/>
              </a:cxn>
              <a:cxn ang="0">
                <a:pos x="10" y="251"/>
              </a:cxn>
              <a:cxn ang="0">
                <a:pos x="681" y="219"/>
              </a:cxn>
              <a:cxn ang="0">
                <a:pos x="180" y="57"/>
              </a:cxn>
              <a:cxn ang="0">
                <a:pos x="661" y="416"/>
              </a:cxn>
              <a:cxn ang="0">
                <a:pos x="509" y="535"/>
              </a:cxn>
              <a:cxn ang="0">
                <a:pos x="66" y="121"/>
              </a:cxn>
              <a:cxn ang="0">
                <a:pos x="422" y="15"/>
              </a:cxn>
              <a:cxn ang="0">
                <a:pos x="572" y="89"/>
              </a:cxn>
              <a:cxn ang="0">
                <a:pos x="544" y="50"/>
              </a:cxn>
              <a:cxn ang="0">
                <a:pos x="551" y="500"/>
              </a:cxn>
              <a:cxn ang="0">
                <a:pos x="43" y="147"/>
              </a:cxn>
              <a:cxn ang="0">
                <a:pos x="452" y="517"/>
              </a:cxn>
              <a:cxn ang="0">
                <a:pos x="91" y="373"/>
              </a:cxn>
              <a:cxn ang="0">
                <a:pos x="443" y="480"/>
              </a:cxn>
              <a:cxn ang="0">
                <a:pos x="662" y="437"/>
              </a:cxn>
              <a:cxn ang="0">
                <a:pos x="428" y="457"/>
              </a:cxn>
              <a:cxn ang="0">
                <a:pos x="24" y="271"/>
              </a:cxn>
              <a:cxn ang="0">
                <a:pos x="700" y="246"/>
              </a:cxn>
              <a:cxn ang="0">
                <a:pos x="619" y="108"/>
              </a:cxn>
              <a:cxn ang="0">
                <a:pos x="621" y="492"/>
              </a:cxn>
              <a:cxn ang="0">
                <a:pos x="570" y="359"/>
              </a:cxn>
              <a:cxn ang="0">
                <a:pos x="402" y="78"/>
              </a:cxn>
              <a:cxn ang="0">
                <a:pos x="456" y="421"/>
              </a:cxn>
              <a:cxn ang="0">
                <a:pos x="523" y="412"/>
              </a:cxn>
              <a:cxn ang="0">
                <a:pos x="514" y="581"/>
              </a:cxn>
              <a:cxn ang="0">
                <a:pos x="508" y="434"/>
              </a:cxn>
              <a:cxn ang="0">
                <a:pos x="604" y="448"/>
              </a:cxn>
              <a:cxn ang="0">
                <a:pos x="471" y="419"/>
              </a:cxn>
              <a:cxn ang="0">
                <a:pos x="461" y="486"/>
              </a:cxn>
              <a:cxn ang="0">
                <a:pos x="432" y="484"/>
              </a:cxn>
              <a:cxn ang="0">
                <a:pos x="552" y="486"/>
              </a:cxn>
              <a:cxn ang="0">
                <a:pos x="577" y="498"/>
              </a:cxn>
              <a:cxn ang="0">
                <a:pos x="69" y="196"/>
              </a:cxn>
              <a:cxn ang="0">
                <a:pos x="204" y="261"/>
              </a:cxn>
              <a:cxn ang="0">
                <a:pos x="569" y="69"/>
              </a:cxn>
              <a:cxn ang="0">
                <a:pos x="59" y="212"/>
              </a:cxn>
              <a:cxn ang="0">
                <a:pos x="109" y="311"/>
              </a:cxn>
              <a:cxn ang="0">
                <a:pos x="274" y="476"/>
              </a:cxn>
              <a:cxn ang="0">
                <a:pos x="46" y="125"/>
              </a:cxn>
              <a:cxn ang="0">
                <a:pos x="626" y="103"/>
              </a:cxn>
              <a:cxn ang="0">
                <a:pos x="361" y="486"/>
              </a:cxn>
              <a:cxn ang="0">
                <a:pos x="517" y="387"/>
              </a:cxn>
              <a:cxn ang="0">
                <a:pos x="623" y="346"/>
              </a:cxn>
              <a:cxn ang="0">
                <a:pos x="726" y="346"/>
              </a:cxn>
              <a:cxn ang="0">
                <a:pos x="587" y="171"/>
              </a:cxn>
              <a:cxn ang="0">
                <a:pos x="457" y="291"/>
              </a:cxn>
              <a:cxn ang="0">
                <a:pos x="245" y="460"/>
              </a:cxn>
              <a:cxn ang="0">
                <a:pos x="282" y="420"/>
              </a:cxn>
              <a:cxn ang="0">
                <a:pos x="542" y="531"/>
              </a:cxn>
              <a:cxn ang="0">
                <a:pos x="165" y="113"/>
              </a:cxn>
              <a:cxn ang="0">
                <a:pos x="224" y="140"/>
              </a:cxn>
              <a:cxn ang="0">
                <a:pos x="614" y="406"/>
              </a:cxn>
              <a:cxn ang="0">
                <a:pos x="570" y="368"/>
              </a:cxn>
              <a:cxn ang="0">
                <a:pos x="227" y="215"/>
              </a:cxn>
              <a:cxn ang="0">
                <a:pos x="264" y="274"/>
              </a:cxn>
              <a:cxn ang="0">
                <a:pos x="352" y="149"/>
              </a:cxn>
              <a:cxn ang="0">
                <a:pos x="396" y="23"/>
              </a:cxn>
              <a:cxn ang="0">
                <a:pos x="324" y="58"/>
              </a:cxn>
            </a:cxnLst>
            <a:rect l="0" t="0" r="r" b="b"/>
            <a:pathLst>
              <a:path w="767" h="591">
                <a:moveTo>
                  <a:pt x="62" y="348"/>
                </a:moveTo>
                <a:cubicBezTo>
                  <a:pt x="64" y="342"/>
                  <a:pt x="67" y="338"/>
                  <a:pt x="72" y="334"/>
                </a:cubicBezTo>
                <a:cubicBezTo>
                  <a:pt x="54" y="331"/>
                  <a:pt x="60" y="334"/>
                  <a:pt x="43" y="334"/>
                </a:cubicBezTo>
                <a:cubicBezTo>
                  <a:pt x="45" y="338"/>
                  <a:pt x="61" y="354"/>
                  <a:pt x="62" y="348"/>
                </a:cubicBezTo>
                <a:close/>
                <a:moveTo>
                  <a:pt x="61" y="192"/>
                </a:moveTo>
                <a:cubicBezTo>
                  <a:pt x="64" y="178"/>
                  <a:pt x="72" y="162"/>
                  <a:pt x="84" y="153"/>
                </a:cubicBezTo>
                <a:cubicBezTo>
                  <a:pt x="74" y="147"/>
                  <a:pt x="65" y="136"/>
                  <a:pt x="57" y="127"/>
                </a:cubicBezTo>
                <a:cubicBezTo>
                  <a:pt x="45" y="132"/>
                  <a:pt x="58" y="149"/>
                  <a:pt x="46" y="155"/>
                </a:cubicBezTo>
                <a:cubicBezTo>
                  <a:pt x="32" y="162"/>
                  <a:pt x="56" y="187"/>
                  <a:pt x="61" y="192"/>
                </a:cubicBezTo>
                <a:close/>
                <a:moveTo>
                  <a:pt x="516" y="103"/>
                </a:moveTo>
                <a:cubicBezTo>
                  <a:pt x="519" y="115"/>
                  <a:pt x="547" y="86"/>
                  <a:pt x="555" y="80"/>
                </a:cubicBezTo>
                <a:cubicBezTo>
                  <a:pt x="542" y="73"/>
                  <a:pt x="520" y="63"/>
                  <a:pt x="507" y="73"/>
                </a:cubicBezTo>
                <a:cubicBezTo>
                  <a:pt x="510" y="83"/>
                  <a:pt x="513" y="93"/>
                  <a:pt x="516" y="103"/>
                </a:cubicBezTo>
                <a:cubicBezTo>
                  <a:pt x="516" y="103"/>
                  <a:pt x="516" y="103"/>
                  <a:pt x="516" y="103"/>
                </a:cubicBezTo>
                <a:cubicBezTo>
                  <a:pt x="516" y="103"/>
                  <a:pt x="516" y="103"/>
                  <a:pt x="516" y="103"/>
                </a:cubicBezTo>
                <a:cubicBezTo>
                  <a:pt x="516" y="103"/>
                  <a:pt x="516" y="103"/>
                  <a:pt x="516" y="103"/>
                </a:cubicBezTo>
                <a:close/>
                <a:moveTo>
                  <a:pt x="453" y="23"/>
                </a:moveTo>
                <a:cubicBezTo>
                  <a:pt x="454" y="20"/>
                  <a:pt x="456" y="18"/>
                  <a:pt x="459" y="16"/>
                </a:cubicBezTo>
                <a:cubicBezTo>
                  <a:pt x="452" y="13"/>
                  <a:pt x="445" y="11"/>
                  <a:pt x="438" y="11"/>
                </a:cubicBezTo>
                <a:cubicBezTo>
                  <a:pt x="444" y="13"/>
                  <a:pt x="449" y="17"/>
                  <a:pt x="453" y="23"/>
                </a:cubicBezTo>
                <a:close/>
                <a:moveTo>
                  <a:pt x="502" y="484"/>
                </a:moveTo>
                <a:cubicBezTo>
                  <a:pt x="524" y="494"/>
                  <a:pt x="546" y="483"/>
                  <a:pt x="555" y="472"/>
                </a:cubicBezTo>
                <a:cubicBezTo>
                  <a:pt x="539" y="481"/>
                  <a:pt x="512" y="488"/>
                  <a:pt x="502" y="484"/>
                </a:cubicBezTo>
                <a:close/>
                <a:moveTo>
                  <a:pt x="560" y="442"/>
                </a:moveTo>
                <a:cubicBezTo>
                  <a:pt x="566" y="443"/>
                  <a:pt x="570" y="437"/>
                  <a:pt x="570" y="428"/>
                </a:cubicBezTo>
                <a:cubicBezTo>
                  <a:pt x="567" y="431"/>
                  <a:pt x="555" y="440"/>
                  <a:pt x="560" y="442"/>
                </a:cubicBezTo>
                <a:close/>
                <a:moveTo>
                  <a:pt x="39" y="308"/>
                </a:moveTo>
                <a:cubicBezTo>
                  <a:pt x="35" y="308"/>
                  <a:pt x="22" y="305"/>
                  <a:pt x="26" y="317"/>
                </a:cubicBezTo>
                <a:cubicBezTo>
                  <a:pt x="30" y="327"/>
                  <a:pt x="47" y="329"/>
                  <a:pt x="54" y="322"/>
                </a:cubicBezTo>
                <a:cubicBezTo>
                  <a:pt x="48" y="314"/>
                  <a:pt x="48" y="308"/>
                  <a:pt x="39" y="308"/>
                </a:cubicBezTo>
                <a:close/>
                <a:moveTo>
                  <a:pt x="41" y="265"/>
                </a:moveTo>
                <a:cubicBezTo>
                  <a:pt x="30" y="265"/>
                  <a:pt x="39" y="284"/>
                  <a:pt x="41" y="286"/>
                </a:cubicBezTo>
                <a:cubicBezTo>
                  <a:pt x="51" y="301"/>
                  <a:pt x="58" y="323"/>
                  <a:pt x="78" y="326"/>
                </a:cubicBezTo>
                <a:cubicBezTo>
                  <a:pt x="71" y="320"/>
                  <a:pt x="64" y="313"/>
                  <a:pt x="59" y="305"/>
                </a:cubicBezTo>
                <a:cubicBezTo>
                  <a:pt x="59" y="305"/>
                  <a:pt x="59" y="305"/>
                  <a:pt x="59" y="305"/>
                </a:cubicBezTo>
                <a:cubicBezTo>
                  <a:pt x="59" y="305"/>
                  <a:pt x="59" y="304"/>
                  <a:pt x="58" y="302"/>
                </a:cubicBezTo>
                <a:cubicBezTo>
                  <a:pt x="57" y="301"/>
                  <a:pt x="57" y="301"/>
                  <a:pt x="57" y="301"/>
                </a:cubicBezTo>
                <a:cubicBezTo>
                  <a:pt x="57" y="301"/>
                  <a:pt x="57" y="301"/>
                  <a:pt x="57" y="301"/>
                </a:cubicBezTo>
                <a:cubicBezTo>
                  <a:pt x="57" y="301"/>
                  <a:pt x="57" y="301"/>
                  <a:pt x="57" y="301"/>
                </a:cubicBezTo>
                <a:cubicBezTo>
                  <a:pt x="54" y="291"/>
                  <a:pt x="58" y="265"/>
                  <a:pt x="41" y="265"/>
                </a:cubicBezTo>
                <a:close/>
                <a:moveTo>
                  <a:pt x="497" y="467"/>
                </a:moveTo>
                <a:cubicBezTo>
                  <a:pt x="510" y="474"/>
                  <a:pt x="557" y="446"/>
                  <a:pt x="556" y="442"/>
                </a:cubicBezTo>
                <a:cubicBezTo>
                  <a:pt x="535" y="444"/>
                  <a:pt x="515" y="458"/>
                  <a:pt x="497" y="467"/>
                </a:cubicBezTo>
                <a:close/>
                <a:moveTo>
                  <a:pt x="280" y="26"/>
                </a:moveTo>
                <a:cubicBezTo>
                  <a:pt x="266" y="24"/>
                  <a:pt x="251" y="34"/>
                  <a:pt x="241" y="42"/>
                </a:cubicBezTo>
                <a:cubicBezTo>
                  <a:pt x="257" y="40"/>
                  <a:pt x="275" y="36"/>
                  <a:pt x="291" y="30"/>
                </a:cubicBezTo>
                <a:cubicBezTo>
                  <a:pt x="288" y="29"/>
                  <a:pt x="284" y="27"/>
                  <a:pt x="281" y="26"/>
                </a:cubicBezTo>
                <a:cubicBezTo>
                  <a:pt x="281" y="26"/>
                  <a:pt x="281" y="26"/>
                  <a:pt x="280" y="26"/>
                </a:cubicBezTo>
                <a:close/>
                <a:moveTo>
                  <a:pt x="10" y="251"/>
                </a:moveTo>
                <a:cubicBezTo>
                  <a:pt x="9" y="256"/>
                  <a:pt x="9" y="261"/>
                  <a:pt x="11" y="266"/>
                </a:cubicBezTo>
                <a:cubicBezTo>
                  <a:pt x="12" y="268"/>
                  <a:pt x="14" y="270"/>
                  <a:pt x="16" y="272"/>
                </a:cubicBezTo>
                <a:cubicBezTo>
                  <a:pt x="13" y="265"/>
                  <a:pt x="10" y="258"/>
                  <a:pt x="10" y="251"/>
                </a:cubicBezTo>
                <a:close/>
                <a:moveTo>
                  <a:pt x="411" y="424"/>
                </a:moveTo>
                <a:cubicBezTo>
                  <a:pt x="415" y="419"/>
                  <a:pt x="414" y="418"/>
                  <a:pt x="407" y="420"/>
                </a:cubicBezTo>
                <a:cubicBezTo>
                  <a:pt x="408" y="421"/>
                  <a:pt x="410" y="422"/>
                  <a:pt x="411" y="424"/>
                </a:cubicBezTo>
                <a:close/>
                <a:moveTo>
                  <a:pt x="518" y="423"/>
                </a:moveTo>
                <a:cubicBezTo>
                  <a:pt x="530" y="416"/>
                  <a:pt x="579" y="404"/>
                  <a:pt x="577" y="391"/>
                </a:cubicBezTo>
                <a:cubicBezTo>
                  <a:pt x="573" y="391"/>
                  <a:pt x="534" y="399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29" y="410"/>
                  <a:pt x="521" y="419"/>
                  <a:pt x="518" y="423"/>
                </a:cubicBezTo>
                <a:close/>
                <a:moveTo>
                  <a:pt x="682" y="228"/>
                </a:moveTo>
                <a:cubicBezTo>
                  <a:pt x="692" y="248"/>
                  <a:pt x="691" y="233"/>
                  <a:pt x="709" y="238"/>
                </a:cubicBezTo>
                <a:cubicBezTo>
                  <a:pt x="708" y="225"/>
                  <a:pt x="696" y="211"/>
                  <a:pt x="688" y="200"/>
                </a:cubicBezTo>
                <a:cubicBezTo>
                  <a:pt x="688" y="204"/>
                  <a:pt x="692" y="222"/>
                  <a:pt x="684" y="221"/>
                </a:cubicBezTo>
                <a:cubicBezTo>
                  <a:pt x="683" y="221"/>
                  <a:pt x="682" y="220"/>
                  <a:pt x="681" y="219"/>
                </a:cubicBezTo>
                <a:cubicBezTo>
                  <a:pt x="678" y="213"/>
                  <a:pt x="678" y="193"/>
                  <a:pt x="678" y="190"/>
                </a:cubicBezTo>
                <a:cubicBezTo>
                  <a:pt x="674" y="169"/>
                  <a:pt x="666" y="146"/>
                  <a:pt x="650" y="131"/>
                </a:cubicBezTo>
                <a:cubicBezTo>
                  <a:pt x="658" y="150"/>
                  <a:pt x="651" y="179"/>
                  <a:pt x="662" y="194"/>
                </a:cubicBezTo>
                <a:cubicBezTo>
                  <a:pt x="668" y="203"/>
                  <a:pt x="673" y="212"/>
                  <a:pt x="678" y="221"/>
                </a:cubicBezTo>
                <a:cubicBezTo>
                  <a:pt x="680" y="223"/>
                  <a:pt x="681" y="225"/>
                  <a:pt x="682" y="228"/>
                </a:cubicBezTo>
                <a:close/>
                <a:moveTo>
                  <a:pt x="609" y="152"/>
                </a:moveTo>
                <a:cubicBezTo>
                  <a:pt x="628" y="153"/>
                  <a:pt x="615" y="170"/>
                  <a:pt x="621" y="178"/>
                </a:cubicBezTo>
                <a:cubicBezTo>
                  <a:pt x="626" y="185"/>
                  <a:pt x="644" y="182"/>
                  <a:pt x="650" y="185"/>
                </a:cubicBezTo>
                <a:cubicBezTo>
                  <a:pt x="650" y="177"/>
                  <a:pt x="636" y="109"/>
                  <a:pt x="629" y="119"/>
                </a:cubicBezTo>
                <a:cubicBezTo>
                  <a:pt x="628" y="133"/>
                  <a:pt x="622" y="145"/>
                  <a:pt x="609" y="152"/>
                </a:cubicBezTo>
                <a:close/>
                <a:moveTo>
                  <a:pt x="225" y="44"/>
                </a:moveTo>
                <a:cubicBezTo>
                  <a:pt x="198" y="40"/>
                  <a:pt x="153" y="54"/>
                  <a:pt x="137" y="77"/>
                </a:cubicBezTo>
                <a:cubicBezTo>
                  <a:pt x="138" y="76"/>
                  <a:pt x="173" y="61"/>
                  <a:pt x="180" y="57"/>
                </a:cubicBezTo>
                <a:cubicBezTo>
                  <a:pt x="200" y="46"/>
                  <a:pt x="212" y="57"/>
                  <a:pt x="225" y="44"/>
                </a:cubicBezTo>
                <a:close/>
                <a:moveTo>
                  <a:pt x="114" y="100"/>
                </a:moveTo>
                <a:cubicBezTo>
                  <a:pt x="98" y="111"/>
                  <a:pt x="68" y="142"/>
                  <a:pt x="101" y="148"/>
                </a:cubicBezTo>
                <a:cubicBezTo>
                  <a:pt x="100" y="143"/>
                  <a:pt x="99" y="138"/>
                  <a:pt x="97" y="133"/>
                </a:cubicBezTo>
                <a:cubicBezTo>
                  <a:pt x="90" y="126"/>
                  <a:pt x="104" y="126"/>
                  <a:pt x="105" y="125"/>
                </a:cubicBezTo>
                <a:cubicBezTo>
                  <a:pt x="118" y="116"/>
                  <a:pt x="117" y="114"/>
                  <a:pt x="114" y="100"/>
                </a:cubicBezTo>
                <a:close/>
                <a:moveTo>
                  <a:pt x="307" y="26"/>
                </a:moveTo>
                <a:cubicBezTo>
                  <a:pt x="317" y="25"/>
                  <a:pt x="333" y="27"/>
                  <a:pt x="336" y="38"/>
                </a:cubicBezTo>
                <a:cubicBezTo>
                  <a:pt x="337" y="26"/>
                  <a:pt x="346" y="18"/>
                  <a:pt x="358" y="15"/>
                </a:cubicBezTo>
                <a:cubicBezTo>
                  <a:pt x="343" y="13"/>
                  <a:pt x="325" y="12"/>
                  <a:pt x="312" y="20"/>
                </a:cubicBezTo>
                <a:cubicBezTo>
                  <a:pt x="309" y="21"/>
                  <a:pt x="307" y="23"/>
                  <a:pt x="307" y="26"/>
                </a:cubicBezTo>
                <a:close/>
                <a:moveTo>
                  <a:pt x="622" y="422"/>
                </a:moveTo>
                <a:cubicBezTo>
                  <a:pt x="631" y="438"/>
                  <a:pt x="649" y="420"/>
                  <a:pt x="661" y="416"/>
                </a:cubicBezTo>
                <a:cubicBezTo>
                  <a:pt x="650" y="417"/>
                  <a:pt x="628" y="420"/>
                  <a:pt x="622" y="422"/>
                </a:cubicBezTo>
                <a:close/>
                <a:moveTo>
                  <a:pt x="583" y="371"/>
                </a:moveTo>
                <a:cubicBezTo>
                  <a:pt x="584" y="372"/>
                  <a:pt x="584" y="372"/>
                  <a:pt x="585" y="372"/>
                </a:cubicBezTo>
                <a:cubicBezTo>
                  <a:pt x="585" y="372"/>
                  <a:pt x="589" y="373"/>
                  <a:pt x="591" y="373"/>
                </a:cubicBezTo>
                <a:cubicBezTo>
                  <a:pt x="585" y="370"/>
                  <a:pt x="590" y="371"/>
                  <a:pt x="583" y="371"/>
                </a:cubicBezTo>
                <a:close/>
                <a:moveTo>
                  <a:pt x="488" y="464"/>
                </a:moveTo>
                <a:cubicBezTo>
                  <a:pt x="489" y="467"/>
                  <a:pt x="552" y="440"/>
                  <a:pt x="555" y="438"/>
                </a:cubicBezTo>
                <a:cubicBezTo>
                  <a:pt x="576" y="425"/>
                  <a:pt x="572" y="411"/>
                  <a:pt x="548" y="420"/>
                </a:cubicBezTo>
                <a:cubicBezTo>
                  <a:pt x="524" y="428"/>
                  <a:pt x="510" y="438"/>
                  <a:pt x="495" y="455"/>
                </a:cubicBezTo>
                <a:cubicBezTo>
                  <a:pt x="494" y="456"/>
                  <a:pt x="494" y="456"/>
                  <a:pt x="494" y="456"/>
                </a:cubicBezTo>
                <a:cubicBezTo>
                  <a:pt x="494" y="456"/>
                  <a:pt x="494" y="456"/>
                  <a:pt x="495" y="456"/>
                </a:cubicBezTo>
                <a:cubicBezTo>
                  <a:pt x="492" y="458"/>
                  <a:pt x="490" y="461"/>
                  <a:pt x="488" y="464"/>
                </a:cubicBezTo>
                <a:close/>
                <a:moveTo>
                  <a:pt x="509" y="535"/>
                </a:moveTo>
                <a:cubicBezTo>
                  <a:pt x="493" y="532"/>
                  <a:pt x="450" y="510"/>
                  <a:pt x="442" y="488"/>
                </a:cubicBezTo>
                <a:cubicBezTo>
                  <a:pt x="440" y="509"/>
                  <a:pt x="488" y="532"/>
                  <a:pt x="509" y="535"/>
                </a:cubicBezTo>
                <a:close/>
                <a:moveTo>
                  <a:pt x="687" y="359"/>
                </a:moveTo>
                <a:cubicBezTo>
                  <a:pt x="671" y="361"/>
                  <a:pt x="667" y="366"/>
                  <a:pt x="632" y="358"/>
                </a:cubicBezTo>
                <a:cubicBezTo>
                  <a:pt x="642" y="364"/>
                  <a:pt x="654" y="373"/>
                  <a:pt x="666" y="373"/>
                </a:cubicBezTo>
                <a:cubicBezTo>
                  <a:pt x="676" y="372"/>
                  <a:pt x="683" y="367"/>
                  <a:pt x="687" y="359"/>
                </a:cubicBezTo>
                <a:close/>
                <a:moveTo>
                  <a:pt x="89" y="108"/>
                </a:moveTo>
                <a:cubicBezTo>
                  <a:pt x="102" y="96"/>
                  <a:pt x="122" y="88"/>
                  <a:pt x="128" y="76"/>
                </a:cubicBezTo>
                <a:cubicBezTo>
                  <a:pt x="114" y="74"/>
                  <a:pt x="92" y="90"/>
                  <a:pt x="89" y="104"/>
                </a:cubicBezTo>
                <a:cubicBezTo>
                  <a:pt x="89" y="105"/>
                  <a:pt x="89" y="106"/>
                  <a:pt x="88" y="107"/>
                </a:cubicBezTo>
                <a:cubicBezTo>
                  <a:pt x="88" y="107"/>
                  <a:pt x="87" y="108"/>
                  <a:pt x="87" y="108"/>
                </a:cubicBezTo>
                <a:cubicBezTo>
                  <a:pt x="84" y="108"/>
                  <a:pt x="80" y="103"/>
                  <a:pt x="82" y="97"/>
                </a:cubicBezTo>
                <a:cubicBezTo>
                  <a:pt x="76" y="102"/>
                  <a:pt x="64" y="111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7" y="127"/>
                  <a:pt x="73" y="124"/>
                  <a:pt x="76" y="132"/>
                </a:cubicBezTo>
                <a:cubicBezTo>
                  <a:pt x="76" y="123"/>
                  <a:pt x="81" y="115"/>
                  <a:pt x="88" y="109"/>
                </a:cubicBezTo>
                <a:cubicBezTo>
                  <a:pt x="88" y="108"/>
                  <a:pt x="89" y="108"/>
                  <a:pt x="89" y="108"/>
                </a:cubicBezTo>
                <a:close/>
                <a:moveTo>
                  <a:pt x="602" y="381"/>
                </a:moveTo>
                <a:cubicBezTo>
                  <a:pt x="606" y="380"/>
                  <a:pt x="611" y="379"/>
                  <a:pt x="613" y="378"/>
                </a:cubicBezTo>
                <a:cubicBezTo>
                  <a:pt x="611" y="378"/>
                  <a:pt x="609" y="378"/>
                  <a:pt x="607" y="378"/>
                </a:cubicBezTo>
                <a:cubicBezTo>
                  <a:pt x="605" y="379"/>
                  <a:pt x="603" y="380"/>
                  <a:pt x="602" y="381"/>
                </a:cubicBezTo>
                <a:close/>
                <a:moveTo>
                  <a:pt x="421" y="15"/>
                </a:moveTo>
                <a:cubicBezTo>
                  <a:pt x="415" y="13"/>
                  <a:pt x="405" y="12"/>
                  <a:pt x="401" y="15"/>
                </a:cubicBezTo>
                <a:cubicBezTo>
                  <a:pt x="409" y="18"/>
                  <a:pt x="421" y="23"/>
                  <a:pt x="424" y="33"/>
                </a:cubicBezTo>
                <a:cubicBezTo>
                  <a:pt x="427" y="26"/>
                  <a:pt x="439" y="26"/>
                  <a:pt x="445" y="27"/>
                </a:cubicBezTo>
                <a:cubicBezTo>
                  <a:pt x="439" y="20"/>
                  <a:pt x="432" y="16"/>
                  <a:pt x="422" y="15"/>
                </a:cubicBezTo>
                <a:cubicBezTo>
                  <a:pt x="422" y="15"/>
                  <a:pt x="421" y="15"/>
                  <a:pt x="421" y="15"/>
                </a:cubicBezTo>
                <a:close/>
                <a:moveTo>
                  <a:pt x="595" y="387"/>
                </a:moveTo>
                <a:cubicBezTo>
                  <a:pt x="603" y="396"/>
                  <a:pt x="613" y="388"/>
                  <a:pt x="623" y="387"/>
                </a:cubicBezTo>
                <a:cubicBezTo>
                  <a:pt x="633" y="386"/>
                  <a:pt x="644" y="387"/>
                  <a:pt x="652" y="378"/>
                </a:cubicBezTo>
                <a:cubicBezTo>
                  <a:pt x="631" y="370"/>
                  <a:pt x="615" y="387"/>
                  <a:pt x="595" y="387"/>
                </a:cubicBezTo>
                <a:close/>
                <a:moveTo>
                  <a:pt x="507" y="473"/>
                </a:moveTo>
                <a:cubicBezTo>
                  <a:pt x="525" y="472"/>
                  <a:pt x="547" y="470"/>
                  <a:pt x="561" y="461"/>
                </a:cubicBezTo>
                <a:cubicBezTo>
                  <a:pt x="561" y="457"/>
                  <a:pt x="561" y="453"/>
                  <a:pt x="561" y="450"/>
                </a:cubicBezTo>
                <a:cubicBezTo>
                  <a:pt x="546" y="461"/>
                  <a:pt x="525" y="465"/>
                  <a:pt x="507" y="473"/>
                </a:cubicBezTo>
                <a:close/>
                <a:moveTo>
                  <a:pt x="556" y="160"/>
                </a:moveTo>
                <a:cubicBezTo>
                  <a:pt x="562" y="146"/>
                  <a:pt x="557" y="133"/>
                  <a:pt x="562" y="119"/>
                </a:cubicBezTo>
                <a:cubicBezTo>
                  <a:pt x="565" y="110"/>
                  <a:pt x="586" y="97"/>
                  <a:pt x="572" y="89"/>
                </a:cubicBezTo>
                <a:cubicBezTo>
                  <a:pt x="572" y="89"/>
                  <a:pt x="572" y="89"/>
                  <a:pt x="572" y="89"/>
                </a:cubicBezTo>
                <a:cubicBezTo>
                  <a:pt x="571" y="89"/>
                  <a:pt x="571" y="89"/>
                  <a:pt x="571" y="89"/>
                </a:cubicBezTo>
                <a:cubicBezTo>
                  <a:pt x="559" y="83"/>
                  <a:pt x="538" y="101"/>
                  <a:pt x="530" y="110"/>
                </a:cubicBezTo>
                <a:cubicBezTo>
                  <a:pt x="523" y="117"/>
                  <a:pt x="552" y="150"/>
                  <a:pt x="556" y="160"/>
                </a:cubicBezTo>
                <a:close/>
                <a:moveTo>
                  <a:pt x="413" y="439"/>
                </a:moveTo>
                <a:cubicBezTo>
                  <a:pt x="394" y="400"/>
                  <a:pt x="363" y="436"/>
                  <a:pt x="336" y="447"/>
                </a:cubicBezTo>
                <a:cubicBezTo>
                  <a:pt x="346" y="458"/>
                  <a:pt x="350" y="474"/>
                  <a:pt x="365" y="482"/>
                </a:cubicBezTo>
                <a:cubicBezTo>
                  <a:pt x="390" y="495"/>
                  <a:pt x="428" y="464"/>
                  <a:pt x="413" y="439"/>
                </a:cubicBezTo>
                <a:close/>
                <a:moveTo>
                  <a:pt x="469" y="447"/>
                </a:moveTo>
                <a:cubicBezTo>
                  <a:pt x="489" y="414"/>
                  <a:pt x="553" y="390"/>
                  <a:pt x="577" y="388"/>
                </a:cubicBezTo>
                <a:cubicBezTo>
                  <a:pt x="568" y="359"/>
                  <a:pt x="549" y="382"/>
                  <a:pt x="530" y="391"/>
                </a:cubicBezTo>
                <a:cubicBezTo>
                  <a:pt x="503" y="403"/>
                  <a:pt x="470" y="412"/>
                  <a:pt x="469" y="447"/>
                </a:cubicBezTo>
                <a:close/>
                <a:moveTo>
                  <a:pt x="560" y="73"/>
                </a:moveTo>
                <a:cubicBezTo>
                  <a:pt x="562" y="57"/>
                  <a:pt x="566" y="50"/>
                  <a:pt x="544" y="50"/>
                </a:cubicBezTo>
                <a:cubicBezTo>
                  <a:pt x="541" y="58"/>
                  <a:pt x="534" y="55"/>
                  <a:pt x="529" y="59"/>
                </a:cubicBezTo>
                <a:cubicBezTo>
                  <a:pt x="535" y="59"/>
                  <a:pt x="553" y="69"/>
                  <a:pt x="560" y="73"/>
                </a:cubicBezTo>
                <a:close/>
                <a:moveTo>
                  <a:pt x="415" y="430"/>
                </a:moveTo>
                <a:cubicBezTo>
                  <a:pt x="417" y="425"/>
                  <a:pt x="425" y="419"/>
                  <a:pt x="418" y="420"/>
                </a:cubicBezTo>
                <a:cubicBezTo>
                  <a:pt x="417" y="420"/>
                  <a:pt x="417" y="420"/>
                  <a:pt x="417" y="420"/>
                </a:cubicBezTo>
                <a:cubicBezTo>
                  <a:pt x="413" y="424"/>
                  <a:pt x="412" y="427"/>
                  <a:pt x="415" y="430"/>
                </a:cubicBezTo>
                <a:close/>
                <a:moveTo>
                  <a:pt x="467" y="91"/>
                </a:moveTo>
                <a:cubicBezTo>
                  <a:pt x="476" y="99"/>
                  <a:pt x="487" y="100"/>
                  <a:pt x="490" y="113"/>
                </a:cubicBezTo>
                <a:cubicBezTo>
                  <a:pt x="495" y="107"/>
                  <a:pt x="500" y="104"/>
                  <a:pt x="507" y="104"/>
                </a:cubicBezTo>
                <a:cubicBezTo>
                  <a:pt x="498" y="73"/>
                  <a:pt x="475" y="51"/>
                  <a:pt x="444" y="64"/>
                </a:cubicBezTo>
                <a:cubicBezTo>
                  <a:pt x="457" y="71"/>
                  <a:pt x="458" y="82"/>
                  <a:pt x="467" y="91"/>
                </a:cubicBezTo>
                <a:close/>
                <a:moveTo>
                  <a:pt x="550" y="497"/>
                </a:moveTo>
                <a:cubicBezTo>
                  <a:pt x="551" y="499"/>
                  <a:pt x="551" y="500"/>
                  <a:pt x="551" y="500"/>
                </a:cubicBezTo>
                <a:cubicBezTo>
                  <a:pt x="553" y="497"/>
                  <a:pt x="556" y="494"/>
                  <a:pt x="558" y="490"/>
                </a:cubicBezTo>
                <a:cubicBezTo>
                  <a:pt x="537" y="499"/>
                  <a:pt x="518" y="497"/>
                  <a:pt x="496" y="498"/>
                </a:cubicBezTo>
                <a:cubicBezTo>
                  <a:pt x="501" y="500"/>
                  <a:pt x="552" y="502"/>
                  <a:pt x="550" y="497"/>
                </a:cubicBezTo>
                <a:close/>
                <a:moveTo>
                  <a:pt x="668" y="404"/>
                </a:moveTo>
                <a:cubicBezTo>
                  <a:pt x="662" y="410"/>
                  <a:pt x="621" y="418"/>
                  <a:pt x="621" y="419"/>
                </a:cubicBezTo>
                <a:cubicBezTo>
                  <a:pt x="635" y="415"/>
                  <a:pt x="653" y="414"/>
                  <a:pt x="668" y="411"/>
                </a:cubicBezTo>
                <a:cubicBezTo>
                  <a:pt x="668" y="409"/>
                  <a:pt x="668" y="407"/>
                  <a:pt x="668" y="404"/>
                </a:cubicBezTo>
                <a:close/>
                <a:moveTo>
                  <a:pt x="422" y="456"/>
                </a:moveTo>
                <a:cubicBezTo>
                  <a:pt x="408" y="474"/>
                  <a:pt x="424" y="487"/>
                  <a:pt x="423" y="471"/>
                </a:cubicBezTo>
                <a:cubicBezTo>
                  <a:pt x="423" y="471"/>
                  <a:pt x="423" y="471"/>
                  <a:pt x="423" y="471"/>
                </a:cubicBezTo>
                <a:cubicBezTo>
                  <a:pt x="423" y="470"/>
                  <a:pt x="423" y="470"/>
                  <a:pt x="423" y="470"/>
                </a:cubicBezTo>
                <a:cubicBezTo>
                  <a:pt x="423" y="461"/>
                  <a:pt x="427" y="467"/>
                  <a:pt x="422" y="456"/>
                </a:cubicBezTo>
                <a:close/>
                <a:moveTo>
                  <a:pt x="43" y="147"/>
                </a:moveTo>
                <a:cubicBezTo>
                  <a:pt x="25" y="145"/>
                  <a:pt x="15" y="168"/>
                  <a:pt x="19" y="182"/>
                </a:cubicBezTo>
                <a:cubicBezTo>
                  <a:pt x="32" y="182"/>
                  <a:pt x="56" y="228"/>
                  <a:pt x="29" y="228"/>
                </a:cubicBezTo>
                <a:cubicBezTo>
                  <a:pt x="20" y="228"/>
                  <a:pt x="35" y="214"/>
                  <a:pt x="31" y="208"/>
                </a:cubicBezTo>
                <a:cubicBezTo>
                  <a:pt x="27" y="202"/>
                  <a:pt x="22" y="197"/>
                  <a:pt x="17" y="192"/>
                </a:cubicBezTo>
                <a:cubicBezTo>
                  <a:pt x="10" y="202"/>
                  <a:pt x="13" y="212"/>
                  <a:pt x="22" y="220"/>
                </a:cubicBezTo>
                <a:cubicBezTo>
                  <a:pt x="27" y="225"/>
                  <a:pt x="8" y="230"/>
                  <a:pt x="19" y="240"/>
                </a:cubicBezTo>
                <a:cubicBezTo>
                  <a:pt x="24" y="245"/>
                  <a:pt x="33" y="246"/>
                  <a:pt x="38" y="252"/>
                </a:cubicBezTo>
                <a:cubicBezTo>
                  <a:pt x="38" y="237"/>
                  <a:pt x="39" y="220"/>
                  <a:pt x="59" y="222"/>
                </a:cubicBezTo>
                <a:cubicBezTo>
                  <a:pt x="47" y="218"/>
                  <a:pt x="49" y="207"/>
                  <a:pt x="58" y="202"/>
                </a:cubicBezTo>
                <a:cubicBezTo>
                  <a:pt x="49" y="195"/>
                  <a:pt x="38" y="180"/>
                  <a:pt x="35" y="169"/>
                </a:cubicBezTo>
                <a:cubicBezTo>
                  <a:pt x="31" y="181"/>
                  <a:pt x="15" y="187"/>
                  <a:pt x="23" y="171"/>
                </a:cubicBezTo>
                <a:cubicBezTo>
                  <a:pt x="26" y="165"/>
                  <a:pt x="37" y="149"/>
                  <a:pt x="43" y="147"/>
                </a:cubicBezTo>
                <a:close/>
                <a:moveTo>
                  <a:pt x="452" y="517"/>
                </a:moveTo>
                <a:cubicBezTo>
                  <a:pt x="463" y="524"/>
                  <a:pt x="475" y="532"/>
                  <a:pt x="489" y="535"/>
                </a:cubicBezTo>
                <a:cubicBezTo>
                  <a:pt x="472" y="526"/>
                  <a:pt x="443" y="514"/>
                  <a:pt x="435" y="496"/>
                </a:cubicBezTo>
                <a:cubicBezTo>
                  <a:pt x="428" y="500"/>
                  <a:pt x="447" y="513"/>
                  <a:pt x="452" y="516"/>
                </a:cubicBezTo>
                <a:cubicBezTo>
                  <a:pt x="452" y="516"/>
                  <a:pt x="452" y="516"/>
                  <a:pt x="452" y="516"/>
                </a:cubicBezTo>
                <a:cubicBezTo>
                  <a:pt x="452" y="516"/>
                  <a:pt x="452" y="516"/>
                  <a:pt x="452" y="516"/>
                </a:cubicBezTo>
                <a:cubicBezTo>
                  <a:pt x="452" y="516"/>
                  <a:pt x="452" y="516"/>
                  <a:pt x="452" y="516"/>
                </a:cubicBezTo>
                <a:cubicBezTo>
                  <a:pt x="452" y="516"/>
                  <a:pt x="452" y="516"/>
                  <a:pt x="452" y="517"/>
                </a:cubicBezTo>
                <a:cubicBezTo>
                  <a:pt x="452" y="517"/>
                  <a:pt x="452" y="517"/>
                  <a:pt x="452" y="517"/>
                </a:cubicBezTo>
                <a:close/>
                <a:moveTo>
                  <a:pt x="463" y="471"/>
                </a:moveTo>
                <a:cubicBezTo>
                  <a:pt x="465" y="469"/>
                  <a:pt x="467" y="468"/>
                  <a:pt x="469" y="466"/>
                </a:cubicBezTo>
                <a:cubicBezTo>
                  <a:pt x="464" y="463"/>
                  <a:pt x="467" y="466"/>
                  <a:pt x="464" y="470"/>
                </a:cubicBezTo>
                <a:cubicBezTo>
                  <a:pt x="464" y="470"/>
                  <a:pt x="463" y="471"/>
                  <a:pt x="463" y="471"/>
                </a:cubicBezTo>
                <a:close/>
                <a:moveTo>
                  <a:pt x="91" y="373"/>
                </a:moveTo>
                <a:cubicBezTo>
                  <a:pt x="114" y="393"/>
                  <a:pt x="135" y="377"/>
                  <a:pt x="161" y="383"/>
                </a:cubicBezTo>
                <a:cubicBezTo>
                  <a:pt x="161" y="383"/>
                  <a:pt x="161" y="383"/>
                  <a:pt x="161" y="383"/>
                </a:cubicBezTo>
                <a:cubicBezTo>
                  <a:pt x="180" y="387"/>
                  <a:pt x="147" y="357"/>
                  <a:pt x="139" y="350"/>
                </a:cubicBezTo>
                <a:cubicBezTo>
                  <a:pt x="133" y="344"/>
                  <a:pt x="91" y="334"/>
                  <a:pt x="87" y="336"/>
                </a:cubicBezTo>
                <a:cubicBezTo>
                  <a:pt x="78" y="343"/>
                  <a:pt x="58" y="355"/>
                  <a:pt x="81" y="362"/>
                </a:cubicBezTo>
                <a:cubicBezTo>
                  <a:pt x="97" y="367"/>
                  <a:pt x="125" y="378"/>
                  <a:pt x="91" y="373"/>
                </a:cubicBezTo>
                <a:close/>
                <a:moveTo>
                  <a:pt x="443" y="480"/>
                </a:moveTo>
                <a:cubicBezTo>
                  <a:pt x="446" y="478"/>
                  <a:pt x="450" y="477"/>
                  <a:pt x="453" y="475"/>
                </a:cubicBezTo>
                <a:cubicBezTo>
                  <a:pt x="446" y="476"/>
                  <a:pt x="440" y="474"/>
                  <a:pt x="435" y="471"/>
                </a:cubicBezTo>
                <a:cubicBezTo>
                  <a:pt x="434" y="476"/>
                  <a:pt x="434" y="480"/>
                  <a:pt x="435" y="485"/>
                </a:cubicBezTo>
                <a:cubicBezTo>
                  <a:pt x="437" y="482"/>
                  <a:pt x="439" y="481"/>
                  <a:pt x="443" y="480"/>
                </a:cubicBezTo>
                <a:cubicBezTo>
                  <a:pt x="443" y="480"/>
                  <a:pt x="443" y="480"/>
                  <a:pt x="443" y="480"/>
                </a:cubicBezTo>
                <a:cubicBezTo>
                  <a:pt x="443" y="480"/>
                  <a:pt x="443" y="480"/>
                  <a:pt x="443" y="480"/>
                </a:cubicBezTo>
                <a:close/>
                <a:moveTo>
                  <a:pt x="535" y="48"/>
                </a:moveTo>
                <a:cubicBezTo>
                  <a:pt x="532" y="38"/>
                  <a:pt x="461" y="11"/>
                  <a:pt x="461" y="31"/>
                </a:cubicBezTo>
                <a:cubicBezTo>
                  <a:pt x="461" y="31"/>
                  <a:pt x="461" y="32"/>
                  <a:pt x="461" y="33"/>
                </a:cubicBezTo>
                <a:cubicBezTo>
                  <a:pt x="461" y="33"/>
                  <a:pt x="461" y="33"/>
                  <a:pt x="461" y="33"/>
                </a:cubicBezTo>
                <a:cubicBezTo>
                  <a:pt x="461" y="33"/>
                  <a:pt x="461" y="33"/>
                  <a:pt x="461" y="33"/>
                </a:cubicBezTo>
                <a:cubicBezTo>
                  <a:pt x="461" y="33"/>
                  <a:pt x="461" y="33"/>
                  <a:pt x="461" y="33"/>
                </a:cubicBezTo>
                <a:cubicBezTo>
                  <a:pt x="464" y="50"/>
                  <a:pt x="486" y="58"/>
                  <a:pt x="497" y="73"/>
                </a:cubicBezTo>
                <a:cubicBezTo>
                  <a:pt x="495" y="63"/>
                  <a:pt x="536" y="54"/>
                  <a:pt x="535" y="48"/>
                </a:cubicBezTo>
                <a:close/>
                <a:moveTo>
                  <a:pt x="662" y="437"/>
                </a:moveTo>
                <a:cubicBezTo>
                  <a:pt x="653" y="444"/>
                  <a:pt x="631" y="450"/>
                  <a:pt x="631" y="459"/>
                </a:cubicBezTo>
                <a:cubicBezTo>
                  <a:pt x="636" y="453"/>
                  <a:pt x="649" y="455"/>
                  <a:pt x="655" y="447"/>
                </a:cubicBezTo>
                <a:cubicBezTo>
                  <a:pt x="655" y="447"/>
                  <a:pt x="656" y="447"/>
                  <a:pt x="656" y="447"/>
                </a:cubicBezTo>
                <a:cubicBezTo>
                  <a:pt x="658" y="443"/>
                  <a:pt x="660" y="440"/>
                  <a:pt x="662" y="437"/>
                </a:cubicBezTo>
                <a:close/>
                <a:moveTo>
                  <a:pt x="432" y="419"/>
                </a:moveTo>
                <a:cubicBezTo>
                  <a:pt x="429" y="417"/>
                  <a:pt x="427" y="420"/>
                  <a:pt x="426" y="421"/>
                </a:cubicBezTo>
                <a:cubicBezTo>
                  <a:pt x="423" y="421"/>
                  <a:pt x="415" y="431"/>
                  <a:pt x="417" y="434"/>
                </a:cubicBezTo>
                <a:cubicBezTo>
                  <a:pt x="420" y="427"/>
                  <a:pt x="425" y="422"/>
                  <a:pt x="432" y="419"/>
                </a:cubicBezTo>
                <a:close/>
                <a:moveTo>
                  <a:pt x="557" y="195"/>
                </a:moveTo>
                <a:cubicBezTo>
                  <a:pt x="562" y="161"/>
                  <a:pt x="628" y="158"/>
                  <a:pt x="588" y="129"/>
                </a:cubicBezTo>
                <a:cubicBezTo>
                  <a:pt x="573" y="118"/>
                  <a:pt x="559" y="160"/>
                  <a:pt x="560" y="175"/>
                </a:cubicBezTo>
                <a:cubicBezTo>
                  <a:pt x="560" y="182"/>
                  <a:pt x="558" y="188"/>
                  <a:pt x="554" y="194"/>
                </a:cubicBezTo>
                <a:cubicBezTo>
                  <a:pt x="555" y="194"/>
                  <a:pt x="556" y="194"/>
                  <a:pt x="557" y="195"/>
                </a:cubicBezTo>
                <a:close/>
                <a:moveTo>
                  <a:pt x="428" y="457"/>
                </a:moveTo>
                <a:cubicBezTo>
                  <a:pt x="430" y="440"/>
                  <a:pt x="446" y="430"/>
                  <a:pt x="453" y="415"/>
                </a:cubicBezTo>
                <a:cubicBezTo>
                  <a:pt x="450" y="416"/>
                  <a:pt x="448" y="416"/>
                  <a:pt x="445" y="417"/>
                </a:cubicBezTo>
                <a:cubicBezTo>
                  <a:pt x="436" y="430"/>
                  <a:pt x="416" y="441"/>
                  <a:pt x="428" y="457"/>
                </a:cubicBezTo>
                <a:close/>
                <a:moveTo>
                  <a:pt x="423" y="490"/>
                </a:moveTo>
                <a:cubicBezTo>
                  <a:pt x="424" y="476"/>
                  <a:pt x="413" y="489"/>
                  <a:pt x="411" y="473"/>
                </a:cubicBezTo>
                <a:cubicBezTo>
                  <a:pt x="400" y="481"/>
                  <a:pt x="423" y="494"/>
                  <a:pt x="423" y="490"/>
                </a:cubicBezTo>
                <a:close/>
                <a:moveTo>
                  <a:pt x="495" y="565"/>
                </a:moveTo>
                <a:cubicBezTo>
                  <a:pt x="495" y="565"/>
                  <a:pt x="495" y="565"/>
                  <a:pt x="495" y="565"/>
                </a:cubicBezTo>
                <a:cubicBezTo>
                  <a:pt x="486" y="559"/>
                  <a:pt x="479" y="549"/>
                  <a:pt x="487" y="539"/>
                </a:cubicBezTo>
                <a:cubicBezTo>
                  <a:pt x="476" y="536"/>
                  <a:pt x="480" y="552"/>
                  <a:pt x="484" y="557"/>
                </a:cubicBezTo>
                <a:cubicBezTo>
                  <a:pt x="490" y="566"/>
                  <a:pt x="501" y="571"/>
                  <a:pt x="511" y="575"/>
                </a:cubicBezTo>
                <a:cubicBezTo>
                  <a:pt x="505" y="572"/>
                  <a:pt x="500" y="569"/>
                  <a:pt x="495" y="565"/>
                </a:cubicBezTo>
                <a:close/>
                <a:moveTo>
                  <a:pt x="39" y="299"/>
                </a:moveTo>
                <a:cubicBezTo>
                  <a:pt x="32" y="289"/>
                  <a:pt x="19" y="270"/>
                  <a:pt x="33" y="259"/>
                </a:cubicBezTo>
                <a:cubicBezTo>
                  <a:pt x="28" y="256"/>
                  <a:pt x="23" y="251"/>
                  <a:pt x="18" y="249"/>
                </a:cubicBezTo>
                <a:cubicBezTo>
                  <a:pt x="17" y="257"/>
                  <a:pt x="22" y="264"/>
                  <a:pt x="24" y="271"/>
                </a:cubicBezTo>
                <a:cubicBezTo>
                  <a:pt x="27" y="281"/>
                  <a:pt x="25" y="299"/>
                  <a:pt x="39" y="299"/>
                </a:cubicBezTo>
                <a:close/>
                <a:moveTo>
                  <a:pt x="628" y="431"/>
                </a:moveTo>
                <a:cubicBezTo>
                  <a:pt x="636" y="446"/>
                  <a:pt x="659" y="425"/>
                  <a:pt x="661" y="428"/>
                </a:cubicBezTo>
                <a:cubicBezTo>
                  <a:pt x="663" y="432"/>
                  <a:pt x="631" y="440"/>
                  <a:pt x="631" y="449"/>
                </a:cubicBezTo>
                <a:cubicBezTo>
                  <a:pt x="647" y="451"/>
                  <a:pt x="652" y="437"/>
                  <a:pt x="664" y="431"/>
                </a:cubicBezTo>
                <a:cubicBezTo>
                  <a:pt x="664" y="431"/>
                  <a:pt x="664" y="431"/>
                  <a:pt x="664" y="431"/>
                </a:cubicBezTo>
                <a:cubicBezTo>
                  <a:pt x="664" y="431"/>
                  <a:pt x="664" y="431"/>
                  <a:pt x="664" y="431"/>
                </a:cubicBezTo>
                <a:cubicBezTo>
                  <a:pt x="664" y="430"/>
                  <a:pt x="664" y="430"/>
                  <a:pt x="664" y="430"/>
                </a:cubicBezTo>
                <a:cubicBezTo>
                  <a:pt x="664" y="430"/>
                  <a:pt x="664" y="430"/>
                  <a:pt x="664" y="430"/>
                </a:cubicBezTo>
                <a:cubicBezTo>
                  <a:pt x="665" y="427"/>
                  <a:pt x="666" y="423"/>
                  <a:pt x="667" y="419"/>
                </a:cubicBezTo>
                <a:cubicBezTo>
                  <a:pt x="655" y="428"/>
                  <a:pt x="641" y="428"/>
                  <a:pt x="628" y="431"/>
                </a:cubicBezTo>
                <a:close/>
                <a:moveTo>
                  <a:pt x="717" y="259"/>
                </a:moveTo>
                <a:cubicBezTo>
                  <a:pt x="713" y="251"/>
                  <a:pt x="709" y="245"/>
                  <a:pt x="700" y="246"/>
                </a:cubicBezTo>
                <a:cubicBezTo>
                  <a:pt x="681" y="248"/>
                  <a:pt x="693" y="258"/>
                  <a:pt x="687" y="272"/>
                </a:cubicBezTo>
                <a:cubicBezTo>
                  <a:pt x="700" y="276"/>
                  <a:pt x="699" y="284"/>
                  <a:pt x="712" y="276"/>
                </a:cubicBezTo>
                <a:cubicBezTo>
                  <a:pt x="718" y="271"/>
                  <a:pt x="721" y="269"/>
                  <a:pt x="717" y="260"/>
                </a:cubicBezTo>
                <a:cubicBezTo>
                  <a:pt x="717" y="260"/>
                  <a:pt x="717" y="259"/>
                  <a:pt x="717" y="259"/>
                </a:cubicBezTo>
                <a:cubicBezTo>
                  <a:pt x="717" y="259"/>
                  <a:pt x="717" y="259"/>
                  <a:pt x="717" y="259"/>
                </a:cubicBezTo>
                <a:close/>
                <a:moveTo>
                  <a:pt x="612" y="140"/>
                </a:moveTo>
                <a:cubicBezTo>
                  <a:pt x="619" y="133"/>
                  <a:pt x="624" y="118"/>
                  <a:pt x="619" y="109"/>
                </a:cubicBezTo>
                <a:cubicBezTo>
                  <a:pt x="619" y="109"/>
                  <a:pt x="619" y="109"/>
                  <a:pt x="619" y="109"/>
                </a:cubicBezTo>
                <a:cubicBezTo>
                  <a:pt x="619" y="109"/>
                  <a:pt x="619" y="109"/>
                  <a:pt x="619" y="109"/>
                </a:cubicBezTo>
                <a:cubicBezTo>
                  <a:pt x="619" y="108"/>
                  <a:pt x="619" y="108"/>
                  <a:pt x="619" y="108"/>
                </a:cubicBezTo>
                <a:cubicBezTo>
                  <a:pt x="619" y="108"/>
                  <a:pt x="619" y="108"/>
                  <a:pt x="619" y="108"/>
                </a:cubicBezTo>
                <a:cubicBezTo>
                  <a:pt x="619" y="108"/>
                  <a:pt x="619" y="108"/>
                  <a:pt x="619" y="108"/>
                </a:cubicBezTo>
                <a:cubicBezTo>
                  <a:pt x="619" y="108"/>
                  <a:pt x="619" y="108"/>
                  <a:pt x="619" y="108"/>
                </a:cubicBezTo>
                <a:cubicBezTo>
                  <a:pt x="613" y="97"/>
                  <a:pt x="599" y="92"/>
                  <a:pt x="596" y="107"/>
                </a:cubicBezTo>
                <a:cubicBezTo>
                  <a:pt x="592" y="129"/>
                  <a:pt x="603" y="123"/>
                  <a:pt x="612" y="140"/>
                </a:cubicBezTo>
                <a:close/>
                <a:moveTo>
                  <a:pt x="424" y="428"/>
                </a:moveTo>
                <a:cubicBezTo>
                  <a:pt x="424" y="428"/>
                  <a:pt x="424" y="428"/>
                  <a:pt x="424" y="428"/>
                </a:cubicBezTo>
                <a:cubicBezTo>
                  <a:pt x="417" y="433"/>
                  <a:pt x="416" y="438"/>
                  <a:pt x="421" y="444"/>
                </a:cubicBezTo>
                <a:cubicBezTo>
                  <a:pt x="427" y="434"/>
                  <a:pt x="435" y="427"/>
                  <a:pt x="441" y="417"/>
                </a:cubicBezTo>
                <a:cubicBezTo>
                  <a:pt x="438" y="418"/>
                  <a:pt x="435" y="419"/>
                  <a:pt x="432" y="421"/>
                </a:cubicBezTo>
                <a:cubicBezTo>
                  <a:pt x="429" y="423"/>
                  <a:pt x="426" y="426"/>
                  <a:pt x="424" y="428"/>
                </a:cubicBezTo>
                <a:close/>
                <a:moveTo>
                  <a:pt x="641" y="463"/>
                </a:moveTo>
                <a:cubicBezTo>
                  <a:pt x="622" y="467"/>
                  <a:pt x="597" y="468"/>
                  <a:pt x="581" y="480"/>
                </a:cubicBezTo>
                <a:cubicBezTo>
                  <a:pt x="605" y="481"/>
                  <a:pt x="599" y="508"/>
                  <a:pt x="620" y="492"/>
                </a:cubicBezTo>
                <a:cubicBezTo>
                  <a:pt x="619" y="492"/>
                  <a:pt x="592" y="476"/>
                  <a:pt x="592" y="478"/>
                </a:cubicBezTo>
                <a:cubicBezTo>
                  <a:pt x="590" y="470"/>
                  <a:pt x="616" y="483"/>
                  <a:pt x="621" y="492"/>
                </a:cubicBezTo>
                <a:cubicBezTo>
                  <a:pt x="631" y="484"/>
                  <a:pt x="638" y="475"/>
                  <a:pt x="641" y="463"/>
                </a:cubicBezTo>
                <a:close/>
                <a:moveTo>
                  <a:pt x="460" y="413"/>
                </a:moveTo>
                <a:cubicBezTo>
                  <a:pt x="458" y="418"/>
                  <a:pt x="457" y="420"/>
                  <a:pt x="457" y="421"/>
                </a:cubicBezTo>
                <a:cubicBezTo>
                  <a:pt x="458" y="419"/>
                  <a:pt x="460" y="413"/>
                  <a:pt x="460" y="413"/>
                </a:cubicBezTo>
                <a:close/>
                <a:moveTo>
                  <a:pt x="568" y="454"/>
                </a:moveTo>
                <a:cubicBezTo>
                  <a:pt x="582" y="441"/>
                  <a:pt x="601" y="434"/>
                  <a:pt x="618" y="427"/>
                </a:cubicBezTo>
                <a:cubicBezTo>
                  <a:pt x="613" y="419"/>
                  <a:pt x="600" y="426"/>
                  <a:pt x="592" y="426"/>
                </a:cubicBezTo>
                <a:cubicBezTo>
                  <a:pt x="569" y="426"/>
                  <a:pt x="581" y="429"/>
                  <a:pt x="570" y="442"/>
                </a:cubicBezTo>
                <a:cubicBezTo>
                  <a:pt x="568" y="445"/>
                  <a:pt x="562" y="458"/>
                  <a:pt x="568" y="454"/>
                </a:cubicBezTo>
                <a:close/>
                <a:moveTo>
                  <a:pt x="606" y="355"/>
                </a:moveTo>
                <a:cubicBezTo>
                  <a:pt x="604" y="352"/>
                  <a:pt x="604" y="350"/>
                  <a:pt x="606" y="349"/>
                </a:cubicBezTo>
                <a:cubicBezTo>
                  <a:pt x="595" y="347"/>
                  <a:pt x="588" y="341"/>
                  <a:pt x="586" y="330"/>
                </a:cubicBezTo>
                <a:cubicBezTo>
                  <a:pt x="584" y="341"/>
                  <a:pt x="580" y="353"/>
                  <a:pt x="570" y="359"/>
                </a:cubicBezTo>
                <a:cubicBezTo>
                  <a:pt x="570" y="359"/>
                  <a:pt x="613" y="362"/>
                  <a:pt x="606" y="355"/>
                </a:cubicBezTo>
                <a:close/>
                <a:moveTo>
                  <a:pt x="549" y="503"/>
                </a:moveTo>
                <a:cubicBezTo>
                  <a:pt x="536" y="511"/>
                  <a:pt x="454" y="494"/>
                  <a:pt x="462" y="474"/>
                </a:cubicBezTo>
                <a:cubicBezTo>
                  <a:pt x="454" y="492"/>
                  <a:pt x="496" y="506"/>
                  <a:pt x="508" y="509"/>
                </a:cubicBezTo>
                <a:cubicBezTo>
                  <a:pt x="529" y="516"/>
                  <a:pt x="539" y="514"/>
                  <a:pt x="549" y="503"/>
                </a:cubicBezTo>
                <a:close/>
                <a:moveTo>
                  <a:pt x="431" y="226"/>
                </a:moveTo>
                <a:cubicBezTo>
                  <a:pt x="439" y="214"/>
                  <a:pt x="439" y="205"/>
                  <a:pt x="455" y="198"/>
                </a:cubicBezTo>
                <a:cubicBezTo>
                  <a:pt x="473" y="191"/>
                  <a:pt x="468" y="177"/>
                  <a:pt x="470" y="160"/>
                </a:cubicBezTo>
                <a:cubicBezTo>
                  <a:pt x="472" y="159"/>
                  <a:pt x="443" y="145"/>
                  <a:pt x="442" y="144"/>
                </a:cubicBezTo>
                <a:cubicBezTo>
                  <a:pt x="437" y="128"/>
                  <a:pt x="432" y="108"/>
                  <a:pt x="421" y="95"/>
                </a:cubicBezTo>
                <a:cubicBezTo>
                  <a:pt x="412" y="85"/>
                  <a:pt x="420" y="80"/>
                  <a:pt x="429" y="91"/>
                </a:cubicBezTo>
                <a:cubicBezTo>
                  <a:pt x="431" y="85"/>
                  <a:pt x="444" y="74"/>
                  <a:pt x="451" y="83"/>
                </a:cubicBezTo>
                <a:cubicBezTo>
                  <a:pt x="436" y="54"/>
                  <a:pt x="428" y="81"/>
                  <a:pt x="402" y="78"/>
                </a:cubicBezTo>
                <a:cubicBezTo>
                  <a:pt x="408" y="90"/>
                  <a:pt x="392" y="105"/>
                  <a:pt x="385" y="113"/>
                </a:cubicBezTo>
                <a:cubicBezTo>
                  <a:pt x="381" y="119"/>
                  <a:pt x="375" y="124"/>
                  <a:pt x="369" y="127"/>
                </a:cubicBezTo>
                <a:cubicBezTo>
                  <a:pt x="372" y="136"/>
                  <a:pt x="371" y="146"/>
                  <a:pt x="367" y="156"/>
                </a:cubicBezTo>
                <a:cubicBezTo>
                  <a:pt x="359" y="183"/>
                  <a:pt x="359" y="201"/>
                  <a:pt x="375" y="227"/>
                </a:cubicBezTo>
                <a:cubicBezTo>
                  <a:pt x="389" y="200"/>
                  <a:pt x="441" y="209"/>
                  <a:pt x="395" y="178"/>
                </a:cubicBezTo>
                <a:cubicBezTo>
                  <a:pt x="383" y="170"/>
                  <a:pt x="407" y="173"/>
                  <a:pt x="407" y="173"/>
                </a:cubicBezTo>
                <a:cubicBezTo>
                  <a:pt x="417" y="178"/>
                  <a:pt x="426" y="185"/>
                  <a:pt x="433" y="194"/>
                </a:cubicBezTo>
                <a:cubicBezTo>
                  <a:pt x="437" y="200"/>
                  <a:pt x="450" y="174"/>
                  <a:pt x="457" y="180"/>
                </a:cubicBezTo>
                <a:cubicBezTo>
                  <a:pt x="475" y="196"/>
                  <a:pt x="389" y="201"/>
                  <a:pt x="419" y="223"/>
                </a:cubicBezTo>
                <a:cubicBezTo>
                  <a:pt x="419" y="220"/>
                  <a:pt x="422" y="206"/>
                  <a:pt x="426" y="206"/>
                </a:cubicBezTo>
                <a:cubicBezTo>
                  <a:pt x="433" y="206"/>
                  <a:pt x="431" y="225"/>
                  <a:pt x="431" y="226"/>
                </a:cubicBezTo>
                <a:close/>
                <a:moveTo>
                  <a:pt x="444" y="468"/>
                </a:moveTo>
                <a:cubicBezTo>
                  <a:pt x="446" y="462"/>
                  <a:pt x="451" y="435"/>
                  <a:pt x="456" y="421"/>
                </a:cubicBezTo>
                <a:cubicBezTo>
                  <a:pt x="447" y="437"/>
                  <a:pt x="432" y="464"/>
                  <a:pt x="444" y="468"/>
                </a:cubicBezTo>
                <a:close/>
                <a:moveTo>
                  <a:pt x="483" y="493"/>
                </a:moveTo>
                <a:cubicBezTo>
                  <a:pt x="480" y="490"/>
                  <a:pt x="471" y="480"/>
                  <a:pt x="469" y="475"/>
                </a:cubicBezTo>
                <a:cubicBezTo>
                  <a:pt x="469" y="481"/>
                  <a:pt x="479" y="490"/>
                  <a:pt x="483" y="493"/>
                </a:cubicBezTo>
                <a:close/>
                <a:moveTo>
                  <a:pt x="621" y="431"/>
                </a:moveTo>
                <a:cubicBezTo>
                  <a:pt x="612" y="436"/>
                  <a:pt x="611" y="447"/>
                  <a:pt x="602" y="453"/>
                </a:cubicBezTo>
                <a:cubicBezTo>
                  <a:pt x="610" y="453"/>
                  <a:pt x="619" y="454"/>
                  <a:pt x="626" y="457"/>
                </a:cubicBezTo>
                <a:cubicBezTo>
                  <a:pt x="626" y="447"/>
                  <a:pt x="626" y="439"/>
                  <a:pt x="621" y="431"/>
                </a:cubicBezTo>
                <a:close/>
                <a:moveTo>
                  <a:pt x="436" y="464"/>
                </a:moveTo>
                <a:cubicBezTo>
                  <a:pt x="437" y="445"/>
                  <a:pt x="450" y="431"/>
                  <a:pt x="456" y="414"/>
                </a:cubicBezTo>
                <a:cubicBezTo>
                  <a:pt x="452" y="419"/>
                  <a:pt x="436" y="442"/>
                  <a:pt x="431" y="460"/>
                </a:cubicBezTo>
                <a:cubicBezTo>
                  <a:pt x="430" y="462"/>
                  <a:pt x="434" y="462"/>
                  <a:pt x="436" y="464"/>
                </a:cubicBezTo>
                <a:close/>
                <a:moveTo>
                  <a:pt x="523" y="412"/>
                </a:moveTo>
                <a:cubicBezTo>
                  <a:pt x="532" y="398"/>
                  <a:pt x="446" y="454"/>
                  <a:pt x="471" y="464"/>
                </a:cubicBezTo>
                <a:cubicBezTo>
                  <a:pt x="469" y="436"/>
                  <a:pt x="511" y="430"/>
                  <a:pt x="523" y="412"/>
                </a:cubicBezTo>
                <a:close/>
                <a:moveTo>
                  <a:pt x="542" y="519"/>
                </a:moveTo>
                <a:cubicBezTo>
                  <a:pt x="518" y="529"/>
                  <a:pt x="458" y="493"/>
                  <a:pt x="453" y="481"/>
                </a:cubicBezTo>
                <a:cubicBezTo>
                  <a:pt x="447" y="486"/>
                  <a:pt x="515" y="541"/>
                  <a:pt x="542" y="519"/>
                </a:cubicBezTo>
                <a:close/>
                <a:moveTo>
                  <a:pt x="468" y="531"/>
                </a:moveTo>
                <a:cubicBezTo>
                  <a:pt x="464" y="528"/>
                  <a:pt x="424" y="507"/>
                  <a:pt x="431" y="496"/>
                </a:cubicBezTo>
                <a:cubicBezTo>
                  <a:pt x="419" y="500"/>
                  <a:pt x="408" y="488"/>
                  <a:pt x="405" y="477"/>
                </a:cubicBezTo>
                <a:cubicBezTo>
                  <a:pt x="398" y="484"/>
                  <a:pt x="389" y="488"/>
                  <a:pt x="379" y="490"/>
                </a:cubicBezTo>
                <a:cubicBezTo>
                  <a:pt x="403" y="489"/>
                  <a:pt x="422" y="524"/>
                  <a:pt x="439" y="541"/>
                </a:cubicBezTo>
                <a:cubicBezTo>
                  <a:pt x="453" y="555"/>
                  <a:pt x="491" y="587"/>
                  <a:pt x="491" y="587"/>
                </a:cubicBezTo>
                <a:cubicBezTo>
                  <a:pt x="491" y="587"/>
                  <a:pt x="508" y="584"/>
                  <a:pt x="515" y="581"/>
                </a:cubicBezTo>
                <a:cubicBezTo>
                  <a:pt x="515" y="581"/>
                  <a:pt x="514" y="581"/>
                  <a:pt x="514" y="581"/>
                </a:cubicBezTo>
                <a:cubicBezTo>
                  <a:pt x="514" y="581"/>
                  <a:pt x="515" y="581"/>
                  <a:pt x="516" y="580"/>
                </a:cubicBezTo>
                <a:cubicBezTo>
                  <a:pt x="498" y="577"/>
                  <a:pt x="469" y="558"/>
                  <a:pt x="480" y="537"/>
                </a:cubicBezTo>
                <a:cubicBezTo>
                  <a:pt x="466" y="533"/>
                  <a:pt x="452" y="529"/>
                  <a:pt x="440" y="521"/>
                </a:cubicBezTo>
                <a:cubicBezTo>
                  <a:pt x="439" y="521"/>
                  <a:pt x="418" y="498"/>
                  <a:pt x="429" y="498"/>
                </a:cubicBezTo>
                <a:cubicBezTo>
                  <a:pt x="427" y="498"/>
                  <a:pt x="436" y="515"/>
                  <a:pt x="437" y="516"/>
                </a:cubicBezTo>
                <a:cubicBezTo>
                  <a:pt x="446" y="523"/>
                  <a:pt x="458" y="527"/>
                  <a:pt x="468" y="531"/>
                </a:cubicBezTo>
                <a:close/>
                <a:moveTo>
                  <a:pt x="544" y="418"/>
                </a:moveTo>
                <a:cubicBezTo>
                  <a:pt x="547" y="417"/>
                  <a:pt x="570" y="407"/>
                  <a:pt x="573" y="403"/>
                </a:cubicBezTo>
                <a:cubicBezTo>
                  <a:pt x="560" y="408"/>
                  <a:pt x="529" y="422"/>
                  <a:pt x="510" y="431"/>
                </a:cubicBezTo>
                <a:cubicBezTo>
                  <a:pt x="510" y="431"/>
                  <a:pt x="504" y="433"/>
                  <a:pt x="504" y="433"/>
                </a:cubicBezTo>
                <a:cubicBezTo>
                  <a:pt x="503" y="433"/>
                  <a:pt x="484" y="449"/>
                  <a:pt x="479" y="456"/>
                </a:cubicBezTo>
                <a:cubicBezTo>
                  <a:pt x="474" y="465"/>
                  <a:pt x="502" y="438"/>
                  <a:pt x="503" y="438"/>
                </a:cubicBezTo>
                <a:cubicBezTo>
                  <a:pt x="504" y="437"/>
                  <a:pt x="505" y="436"/>
                  <a:pt x="508" y="434"/>
                </a:cubicBezTo>
                <a:cubicBezTo>
                  <a:pt x="521" y="426"/>
                  <a:pt x="549" y="416"/>
                  <a:pt x="544" y="418"/>
                </a:cubicBezTo>
                <a:close/>
                <a:moveTo>
                  <a:pt x="19" y="287"/>
                </a:moveTo>
                <a:cubicBezTo>
                  <a:pt x="19" y="290"/>
                  <a:pt x="19" y="293"/>
                  <a:pt x="19" y="296"/>
                </a:cubicBezTo>
                <a:cubicBezTo>
                  <a:pt x="26" y="305"/>
                  <a:pt x="25" y="302"/>
                  <a:pt x="19" y="287"/>
                </a:cubicBezTo>
                <a:close/>
                <a:moveTo>
                  <a:pt x="619" y="429"/>
                </a:moveTo>
                <a:cubicBezTo>
                  <a:pt x="616" y="425"/>
                  <a:pt x="576" y="451"/>
                  <a:pt x="572" y="454"/>
                </a:cubicBezTo>
                <a:cubicBezTo>
                  <a:pt x="581" y="452"/>
                  <a:pt x="596" y="456"/>
                  <a:pt x="603" y="449"/>
                </a:cubicBezTo>
                <a:cubicBezTo>
                  <a:pt x="603" y="449"/>
                  <a:pt x="603" y="449"/>
                  <a:pt x="603" y="449"/>
                </a:cubicBezTo>
                <a:cubicBezTo>
                  <a:pt x="603" y="449"/>
                  <a:pt x="603" y="449"/>
                  <a:pt x="603" y="449"/>
                </a:cubicBezTo>
                <a:cubicBezTo>
                  <a:pt x="603" y="449"/>
                  <a:pt x="603" y="449"/>
                  <a:pt x="603" y="449"/>
                </a:cubicBezTo>
                <a:cubicBezTo>
                  <a:pt x="603" y="448"/>
                  <a:pt x="603" y="448"/>
                  <a:pt x="603" y="448"/>
                </a:cubicBezTo>
                <a:cubicBezTo>
                  <a:pt x="603" y="448"/>
                  <a:pt x="603" y="448"/>
                  <a:pt x="603" y="448"/>
                </a:cubicBezTo>
                <a:cubicBezTo>
                  <a:pt x="603" y="448"/>
                  <a:pt x="603" y="448"/>
                  <a:pt x="604" y="448"/>
                </a:cubicBezTo>
                <a:cubicBezTo>
                  <a:pt x="609" y="442"/>
                  <a:pt x="612" y="433"/>
                  <a:pt x="619" y="429"/>
                </a:cubicBezTo>
                <a:close/>
                <a:moveTo>
                  <a:pt x="614" y="416"/>
                </a:moveTo>
                <a:cubicBezTo>
                  <a:pt x="608" y="412"/>
                  <a:pt x="601" y="420"/>
                  <a:pt x="596" y="423"/>
                </a:cubicBezTo>
                <a:cubicBezTo>
                  <a:pt x="603" y="422"/>
                  <a:pt x="614" y="424"/>
                  <a:pt x="614" y="416"/>
                </a:cubicBezTo>
                <a:close/>
                <a:moveTo>
                  <a:pt x="661" y="381"/>
                </a:moveTo>
                <a:cubicBezTo>
                  <a:pt x="660" y="383"/>
                  <a:pt x="607" y="397"/>
                  <a:pt x="599" y="394"/>
                </a:cubicBezTo>
                <a:cubicBezTo>
                  <a:pt x="611" y="407"/>
                  <a:pt x="655" y="399"/>
                  <a:pt x="661" y="381"/>
                </a:cubicBezTo>
                <a:close/>
                <a:moveTo>
                  <a:pt x="601" y="368"/>
                </a:moveTo>
                <a:cubicBezTo>
                  <a:pt x="611" y="370"/>
                  <a:pt x="623" y="371"/>
                  <a:pt x="634" y="369"/>
                </a:cubicBezTo>
                <a:cubicBezTo>
                  <a:pt x="626" y="365"/>
                  <a:pt x="620" y="349"/>
                  <a:pt x="612" y="349"/>
                </a:cubicBezTo>
                <a:cubicBezTo>
                  <a:pt x="621" y="358"/>
                  <a:pt x="608" y="365"/>
                  <a:pt x="601" y="368"/>
                </a:cubicBezTo>
                <a:close/>
                <a:moveTo>
                  <a:pt x="458" y="467"/>
                </a:moveTo>
                <a:cubicBezTo>
                  <a:pt x="469" y="459"/>
                  <a:pt x="463" y="431"/>
                  <a:pt x="471" y="419"/>
                </a:cubicBezTo>
                <a:cubicBezTo>
                  <a:pt x="476" y="412"/>
                  <a:pt x="482" y="407"/>
                  <a:pt x="489" y="403"/>
                </a:cubicBezTo>
                <a:cubicBezTo>
                  <a:pt x="468" y="403"/>
                  <a:pt x="453" y="445"/>
                  <a:pt x="458" y="467"/>
                </a:cubicBezTo>
                <a:close/>
                <a:moveTo>
                  <a:pt x="501" y="474"/>
                </a:moveTo>
                <a:cubicBezTo>
                  <a:pt x="492" y="474"/>
                  <a:pt x="482" y="461"/>
                  <a:pt x="473" y="470"/>
                </a:cubicBezTo>
                <a:cubicBezTo>
                  <a:pt x="477" y="480"/>
                  <a:pt x="491" y="483"/>
                  <a:pt x="498" y="483"/>
                </a:cubicBezTo>
                <a:cubicBezTo>
                  <a:pt x="497" y="483"/>
                  <a:pt x="485" y="478"/>
                  <a:pt x="484" y="476"/>
                </a:cubicBezTo>
                <a:cubicBezTo>
                  <a:pt x="505" y="485"/>
                  <a:pt x="515" y="482"/>
                  <a:pt x="519" y="482"/>
                </a:cubicBezTo>
                <a:cubicBezTo>
                  <a:pt x="519" y="482"/>
                  <a:pt x="520" y="482"/>
                  <a:pt x="520" y="482"/>
                </a:cubicBezTo>
                <a:cubicBezTo>
                  <a:pt x="528" y="481"/>
                  <a:pt x="563" y="470"/>
                  <a:pt x="562" y="464"/>
                </a:cubicBezTo>
                <a:cubicBezTo>
                  <a:pt x="544" y="476"/>
                  <a:pt x="520" y="474"/>
                  <a:pt x="501" y="474"/>
                </a:cubicBezTo>
                <a:close/>
                <a:moveTo>
                  <a:pt x="461" y="486"/>
                </a:moveTo>
                <a:cubicBezTo>
                  <a:pt x="459" y="482"/>
                  <a:pt x="458" y="478"/>
                  <a:pt x="459" y="474"/>
                </a:cubicBezTo>
                <a:cubicBezTo>
                  <a:pt x="455" y="477"/>
                  <a:pt x="456" y="481"/>
                  <a:pt x="461" y="486"/>
                </a:cubicBezTo>
                <a:close/>
                <a:moveTo>
                  <a:pt x="557" y="494"/>
                </a:moveTo>
                <a:cubicBezTo>
                  <a:pt x="542" y="529"/>
                  <a:pt x="506" y="515"/>
                  <a:pt x="478" y="500"/>
                </a:cubicBezTo>
                <a:cubicBezTo>
                  <a:pt x="493" y="510"/>
                  <a:pt x="510" y="519"/>
                  <a:pt x="528" y="519"/>
                </a:cubicBezTo>
                <a:cubicBezTo>
                  <a:pt x="535" y="519"/>
                  <a:pt x="558" y="502"/>
                  <a:pt x="556" y="502"/>
                </a:cubicBezTo>
                <a:cubicBezTo>
                  <a:pt x="561" y="503"/>
                  <a:pt x="552" y="512"/>
                  <a:pt x="549" y="516"/>
                </a:cubicBezTo>
                <a:cubicBezTo>
                  <a:pt x="557" y="514"/>
                  <a:pt x="568" y="513"/>
                  <a:pt x="574" y="519"/>
                </a:cubicBezTo>
                <a:cubicBezTo>
                  <a:pt x="577" y="518"/>
                  <a:pt x="579" y="517"/>
                  <a:pt x="581" y="516"/>
                </a:cubicBezTo>
                <a:cubicBezTo>
                  <a:pt x="578" y="508"/>
                  <a:pt x="565" y="498"/>
                  <a:pt x="557" y="494"/>
                </a:cubicBezTo>
                <a:close/>
                <a:moveTo>
                  <a:pt x="427" y="465"/>
                </a:moveTo>
                <a:cubicBezTo>
                  <a:pt x="426" y="472"/>
                  <a:pt x="429" y="487"/>
                  <a:pt x="425" y="493"/>
                </a:cubicBezTo>
                <a:cubicBezTo>
                  <a:pt x="431" y="494"/>
                  <a:pt x="432" y="490"/>
                  <a:pt x="432" y="486"/>
                </a:cubicBezTo>
                <a:cubicBezTo>
                  <a:pt x="432" y="486"/>
                  <a:pt x="432" y="485"/>
                  <a:pt x="432" y="484"/>
                </a:cubicBezTo>
                <a:cubicBezTo>
                  <a:pt x="432" y="484"/>
                  <a:pt x="432" y="484"/>
                  <a:pt x="432" y="484"/>
                </a:cubicBezTo>
                <a:cubicBezTo>
                  <a:pt x="432" y="484"/>
                  <a:pt x="432" y="484"/>
                  <a:pt x="432" y="484"/>
                </a:cubicBezTo>
                <a:cubicBezTo>
                  <a:pt x="432" y="484"/>
                  <a:pt x="432" y="483"/>
                  <a:pt x="432" y="483"/>
                </a:cubicBezTo>
                <a:cubicBezTo>
                  <a:pt x="431" y="473"/>
                  <a:pt x="434" y="472"/>
                  <a:pt x="427" y="465"/>
                </a:cubicBezTo>
                <a:close/>
                <a:moveTo>
                  <a:pt x="574" y="422"/>
                </a:moveTo>
                <a:cubicBezTo>
                  <a:pt x="580" y="428"/>
                  <a:pt x="611" y="418"/>
                  <a:pt x="608" y="408"/>
                </a:cubicBezTo>
                <a:cubicBezTo>
                  <a:pt x="606" y="400"/>
                  <a:pt x="592" y="407"/>
                  <a:pt x="589" y="408"/>
                </a:cubicBezTo>
                <a:cubicBezTo>
                  <a:pt x="569" y="415"/>
                  <a:pt x="574" y="403"/>
                  <a:pt x="574" y="422"/>
                </a:cubicBezTo>
                <a:close/>
                <a:moveTo>
                  <a:pt x="480" y="480"/>
                </a:moveTo>
                <a:cubicBezTo>
                  <a:pt x="497" y="502"/>
                  <a:pt x="528" y="491"/>
                  <a:pt x="551" y="486"/>
                </a:cubicBezTo>
                <a:cubicBezTo>
                  <a:pt x="551" y="486"/>
                  <a:pt x="551" y="486"/>
                  <a:pt x="551" y="486"/>
                </a:cubicBezTo>
                <a:cubicBezTo>
                  <a:pt x="551" y="486"/>
                  <a:pt x="551" y="486"/>
                  <a:pt x="551" y="486"/>
                </a:cubicBezTo>
                <a:cubicBezTo>
                  <a:pt x="552" y="486"/>
                  <a:pt x="552" y="486"/>
                  <a:pt x="552" y="486"/>
                </a:cubicBezTo>
                <a:cubicBezTo>
                  <a:pt x="552" y="486"/>
                  <a:pt x="552" y="486"/>
                  <a:pt x="552" y="486"/>
                </a:cubicBezTo>
                <a:cubicBezTo>
                  <a:pt x="560" y="484"/>
                  <a:pt x="565" y="477"/>
                  <a:pt x="563" y="468"/>
                </a:cubicBezTo>
                <a:cubicBezTo>
                  <a:pt x="548" y="496"/>
                  <a:pt x="505" y="492"/>
                  <a:pt x="480" y="480"/>
                </a:cubicBezTo>
                <a:close/>
                <a:moveTo>
                  <a:pt x="475" y="401"/>
                </a:moveTo>
                <a:cubicBezTo>
                  <a:pt x="462" y="397"/>
                  <a:pt x="449" y="460"/>
                  <a:pt x="447" y="469"/>
                </a:cubicBezTo>
                <a:cubicBezTo>
                  <a:pt x="449" y="469"/>
                  <a:pt x="453" y="468"/>
                  <a:pt x="455" y="467"/>
                </a:cubicBezTo>
                <a:cubicBezTo>
                  <a:pt x="450" y="443"/>
                  <a:pt x="467" y="422"/>
                  <a:pt x="475" y="401"/>
                </a:cubicBezTo>
                <a:close/>
                <a:moveTo>
                  <a:pt x="603" y="377"/>
                </a:moveTo>
                <a:cubicBezTo>
                  <a:pt x="602" y="377"/>
                  <a:pt x="588" y="373"/>
                  <a:pt x="586" y="374"/>
                </a:cubicBezTo>
                <a:cubicBezTo>
                  <a:pt x="586" y="374"/>
                  <a:pt x="587" y="375"/>
                  <a:pt x="587" y="375"/>
                </a:cubicBezTo>
                <a:cubicBezTo>
                  <a:pt x="592" y="379"/>
                  <a:pt x="594" y="383"/>
                  <a:pt x="603" y="377"/>
                </a:cubicBezTo>
                <a:close/>
                <a:moveTo>
                  <a:pt x="584" y="515"/>
                </a:moveTo>
                <a:cubicBezTo>
                  <a:pt x="587" y="513"/>
                  <a:pt x="590" y="511"/>
                  <a:pt x="593" y="509"/>
                </a:cubicBezTo>
                <a:cubicBezTo>
                  <a:pt x="585" y="504"/>
                  <a:pt x="579" y="500"/>
                  <a:pt x="577" y="498"/>
                </a:cubicBezTo>
                <a:cubicBezTo>
                  <a:pt x="578" y="498"/>
                  <a:pt x="579" y="498"/>
                  <a:pt x="579" y="497"/>
                </a:cubicBezTo>
                <a:cubicBezTo>
                  <a:pt x="578" y="496"/>
                  <a:pt x="577" y="496"/>
                  <a:pt x="576" y="495"/>
                </a:cubicBezTo>
                <a:cubicBezTo>
                  <a:pt x="582" y="497"/>
                  <a:pt x="600" y="505"/>
                  <a:pt x="602" y="504"/>
                </a:cubicBezTo>
                <a:cubicBezTo>
                  <a:pt x="613" y="497"/>
                  <a:pt x="576" y="471"/>
                  <a:pt x="562" y="487"/>
                </a:cubicBezTo>
                <a:cubicBezTo>
                  <a:pt x="564" y="488"/>
                  <a:pt x="571" y="492"/>
                  <a:pt x="576" y="495"/>
                </a:cubicBezTo>
                <a:cubicBezTo>
                  <a:pt x="573" y="494"/>
                  <a:pt x="573" y="495"/>
                  <a:pt x="577" y="498"/>
                </a:cubicBezTo>
                <a:cubicBezTo>
                  <a:pt x="571" y="497"/>
                  <a:pt x="559" y="489"/>
                  <a:pt x="558" y="492"/>
                </a:cubicBezTo>
                <a:cubicBezTo>
                  <a:pt x="566" y="494"/>
                  <a:pt x="582" y="508"/>
                  <a:pt x="584" y="515"/>
                </a:cubicBezTo>
                <a:close/>
                <a:moveTo>
                  <a:pt x="135" y="197"/>
                </a:moveTo>
                <a:cubicBezTo>
                  <a:pt x="130" y="191"/>
                  <a:pt x="111" y="198"/>
                  <a:pt x="110" y="189"/>
                </a:cubicBezTo>
                <a:cubicBezTo>
                  <a:pt x="109" y="180"/>
                  <a:pt x="132" y="179"/>
                  <a:pt x="119" y="167"/>
                </a:cubicBezTo>
                <a:cubicBezTo>
                  <a:pt x="118" y="166"/>
                  <a:pt x="102" y="157"/>
                  <a:pt x="99" y="156"/>
                </a:cubicBezTo>
                <a:cubicBezTo>
                  <a:pt x="87" y="154"/>
                  <a:pt x="63" y="193"/>
                  <a:pt x="69" y="196"/>
                </a:cubicBezTo>
                <a:cubicBezTo>
                  <a:pt x="67" y="179"/>
                  <a:pt x="93" y="189"/>
                  <a:pt x="97" y="198"/>
                </a:cubicBezTo>
                <a:cubicBezTo>
                  <a:pt x="115" y="209"/>
                  <a:pt x="112" y="232"/>
                  <a:pt x="127" y="242"/>
                </a:cubicBezTo>
                <a:cubicBezTo>
                  <a:pt x="139" y="249"/>
                  <a:pt x="134" y="252"/>
                  <a:pt x="149" y="255"/>
                </a:cubicBezTo>
                <a:cubicBezTo>
                  <a:pt x="160" y="257"/>
                  <a:pt x="171" y="262"/>
                  <a:pt x="179" y="270"/>
                </a:cubicBezTo>
                <a:cubicBezTo>
                  <a:pt x="190" y="280"/>
                  <a:pt x="145" y="263"/>
                  <a:pt x="143" y="263"/>
                </a:cubicBezTo>
                <a:cubicBezTo>
                  <a:pt x="148" y="270"/>
                  <a:pt x="178" y="290"/>
                  <a:pt x="189" y="289"/>
                </a:cubicBezTo>
                <a:cubicBezTo>
                  <a:pt x="193" y="288"/>
                  <a:pt x="197" y="287"/>
                  <a:pt x="199" y="285"/>
                </a:cubicBezTo>
                <a:cubicBezTo>
                  <a:pt x="196" y="300"/>
                  <a:pt x="196" y="315"/>
                  <a:pt x="186" y="329"/>
                </a:cubicBezTo>
                <a:cubicBezTo>
                  <a:pt x="187" y="329"/>
                  <a:pt x="156" y="357"/>
                  <a:pt x="158" y="357"/>
                </a:cubicBezTo>
                <a:cubicBezTo>
                  <a:pt x="178" y="379"/>
                  <a:pt x="191" y="336"/>
                  <a:pt x="203" y="322"/>
                </a:cubicBezTo>
                <a:cubicBezTo>
                  <a:pt x="201" y="316"/>
                  <a:pt x="211" y="312"/>
                  <a:pt x="211" y="306"/>
                </a:cubicBezTo>
                <a:cubicBezTo>
                  <a:pt x="211" y="301"/>
                  <a:pt x="204" y="291"/>
                  <a:pt x="201" y="284"/>
                </a:cubicBezTo>
                <a:cubicBezTo>
                  <a:pt x="206" y="279"/>
                  <a:pt x="206" y="271"/>
                  <a:pt x="204" y="261"/>
                </a:cubicBezTo>
                <a:cubicBezTo>
                  <a:pt x="205" y="261"/>
                  <a:pt x="205" y="261"/>
                  <a:pt x="205" y="261"/>
                </a:cubicBezTo>
                <a:cubicBezTo>
                  <a:pt x="206" y="267"/>
                  <a:pt x="208" y="272"/>
                  <a:pt x="210" y="277"/>
                </a:cubicBezTo>
                <a:cubicBezTo>
                  <a:pt x="204" y="242"/>
                  <a:pt x="225" y="210"/>
                  <a:pt x="222" y="176"/>
                </a:cubicBezTo>
                <a:cubicBezTo>
                  <a:pt x="219" y="136"/>
                  <a:pt x="160" y="159"/>
                  <a:pt x="155" y="187"/>
                </a:cubicBezTo>
                <a:cubicBezTo>
                  <a:pt x="154" y="191"/>
                  <a:pt x="164" y="248"/>
                  <a:pt x="147" y="222"/>
                </a:cubicBezTo>
                <a:cubicBezTo>
                  <a:pt x="144" y="217"/>
                  <a:pt x="139" y="201"/>
                  <a:pt x="135" y="197"/>
                </a:cubicBezTo>
                <a:close/>
                <a:moveTo>
                  <a:pt x="583" y="87"/>
                </a:moveTo>
                <a:cubicBezTo>
                  <a:pt x="593" y="98"/>
                  <a:pt x="578" y="109"/>
                  <a:pt x="572" y="117"/>
                </a:cubicBezTo>
                <a:cubicBezTo>
                  <a:pt x="578" y="113"/>
                  <a:pt x="581" y="114"/>
                  <a:pt x="587" y="118"/>
                </a:cubicBezTo>
                <a:cubicBezTo>
                  <a:pt x="587" y="106"/>
                  <a:pt x="591" y="87"/>
                  <a:pt x="606" y="88"/>
                </a:cubicBezTo>
                <a:cubicBezTo>
                  <a:pt x="598" y="76"/>
                  <a:pt x="584" y="66"/>
                  <a:pt x="571" y="59"/>
                </a:cubicBezTo>
                <a:cubicBezTo>
                  <a:pt x="570" y="62"/>
                  <a:pt x="570" y="65"/>
                  <a:pt x="569" y="69"/>
                </a:cubicBezTo>
                <a:cubicBezTo>
                  <a:pt x="569" y="69"/>
                  <a:pt x="569" y="69"/>
                  <a:pt x="569" y="69"/>
                </a:cubicBezTo>
                <a:cubicBezTo>
                  <a:pt x="569" y="69"/>
                  <a:pt x="569" y="69"/>
                  <a:pt x="569" y="69"/>
                </a:cubicBezTo>
                <a:cubicBezTo>
                  <a:pt x="566" y="83"/>
                  <a:pt x="574" y="77"/>
                  <a:pt x="583" y="87"/>
                </a:cubicBezTo>
                <a:close/>
                <a:moveTo>
                  <a:pt x="574" y="468"/>
                </a:moveTo>
                <a:cubicBezTo>
                  <a:pt x="575" y="464"/>
                  <a:pt x="611" y="467"/>
                  <a:pt x="626" y="464"/>
                </a:cubicBezTo>
                <a:cubicBezTo>
                  <a:pt x="626" y="463"/>
                  <a:pt x="626" y="462"/>
                  <a:pt x="626" y="460"/>
                </a:cubicBezTo>
                <a:cubicBezTo>
                  <a:pt x="608" y="454"/>
                  <a:pt x="587" y="455"/>
                  <a:pt x="568" y="458"/>
                </a:cubicBezTo>
                <a:cubicBezTo>
                  <a:pt x="568" y="458"/>
                  <a:pt x="568" y="458"/>
                  <a:pt x="568" y="458"/>
                </a:cubicBezTo>
                <a:cubicBezTo>
                  <a:pt x="564" y="463"/>
                  <a:pt x="569" y="474"/>
                  <a:pt x="566" y="481"/>
                </a:cubicBezTo>
                <a:cubicBezTo>
                  <a:pt x="585" y="480"/>
                  <a:pt x="576" y="476"/>
                  <a:pt x="596" y="468"/>
                </a:cubicBezTo>
                <a:cubicBezTo>
                  <a:pt x="591" y="467"/>
                  <a:pt x="573" y="473"/>
                  <a:pt x="574" y="468"/>
                </a:cubicBezTo>
                <a:close/>
                <a:moveTo>
                  <a:pt x="164" y="293"/>
                </a:moveTo>
                <a:cubicBezTo>
                  <a:pt x="144" y="280"/>
                  <a:pt x="115" y="251"/>
                  <a:pt x="108" y="230"/>
                </a:cubicBezTo>
                <a:cubicBezTo>
                  <a:pt x="102" y="210"/>
                  <a:pt x="77" y="187"/>
                  <a:pt x="59" y="212"/>
                </a:cubicBezTo>
                <a:cubicBezTo>
                  <a:pt x="65" y="216"/>
                  <a:pt x="92" y="211"/>
                  <a:pt x="83" y="227"/>
                </a:cubicBezTo>
                <a:cubicBezTo>
                  <a:pt x="79" y="235"/>
                  <a:pt x="68" y="231"/>
                  <a:pt x="61" y="230"/>
                </a:cubicBezTo>
                <a:cubicBezTo>
                  <a:pt x="43" y="228"/>
                  <a:pt x="44" y="244"/>
                  <a:pt x="49" y="255"/>
                </a:cubicBezTo>
                <a:cubicBezTo>
                  <a:pt x="50" y="258"/>
                  <a:pt x="52" y="261"/>
                  <a:pt x="54" y="263"/>
                </a:cubicBezTo>
                <a:cubicBezTo>
                  <a:pt x="67" y="276"/>
                  <a:pt x="60" y="293"/>
                  <a:pt x="71" y="307"/>
                </a:cubicBezTo>
                <a:cubicBezTo>
                  <a:pt x="77" y="314"/>
                  <a:pt x="84" y="321"/>
                  <a:pt x="91" y="327"/>
                </a:cubicBezTo>
                <a:cubicBezTo>
                  <a:pt x="95" y="330"/>
                  <a:pt x="103" y="331"/>
                  <a:pt x="113" y="331"/>
                </a:cubicBezTo>
                <a:cubicBezTo>
                  <a:pt x="138" y="331"/>
                  <a:pt x="171" y="324"/>
                  <a:pt x="171" y="324"/>
                </a:cubicBezTo>
                <a:cubicBezTo>
                  <a:pt x="173" y="332"/>
                  <a:pt x="144" y="338"/>
                  <a:pt x="140" y="339"/>
                </a:cubicBezTo>
                <a:cubicBezTo>
                  <a:pt x="144" y="342"/>
                  <a:pt x="148" y="349"/>
                  <a:pt x="153" y="351"/>
                </a:cubicBezTo>
                <a:cubicBezTo>
                  <a:pt x="149" y="334"/>
                  <a:pt x="199" y="324"/>
                  <a:pt x="188" y="305"/>
                </a:cubicBezTo>
                <a:cubicBezTo>
                  <a:pt x="183" y="297"/>
                  <a:pt x="155" y="305"/>
                  <a:pt x="151" y="306"/>
                </a:cubicBezTo>
                <a:cubicBezTo>
                  <a:pt x="137" y="311"/>
                  <a:pt x="123" y="311"/>
                  <a:pt x="109" y="311"/>
                </a:cubicBezTo>
                <a:cubicBezTo>
                  <a:pt x="108" y="311"/>
                  <a:pt x="104" y="308"/>
                  <a:pt x="103" y="306"/>
                </a:cubicBezTo>
                <a:cubicBezTo>
                  <a:pt x="102" y="304"/>
                  <a:pt x="103" y="303"/>
                  <a:pt x="108" y="303"/>
                </a:cubicBezTo>
                <a:cubicBezTo>
                  <a:pt x="113" y="299"/>
                  <a:pt x="154" y="295"/>
                  <a:pt x="164" y="293"/>
                </a:cubicBezTo>
                <a:close/>
                <a:moveTo>
                  <a:pt x="601" y="401"/>
                </a:moveTo>
                <a:cubicBezTo>
                  <a:pt x="597" y="394"/>
                  <a:pt x="579" y="406"/>
                  <a:pt x="578" y="407"/>
                </a:cubicBezTo>
                <a:cubicBezTo>
                  <a:pt x="586" y="407"/>
                  <a:pt x="593" y="405"/>
                  <a:pt x="601" y="401"/>
                </a:cubicBezTo>
                <a:close/>
                <a:moveTo>
                  <a:pt x="174" y="78"/>
                </a:moveTo>
                <a:cubicBezTo>
                  <a:pt x="176" y="85"/>
                  <a:pt x="194" y="82"/>
                  <a:pt x="203" y="85"/>
                </a:cubicBezTo>
                <a:cubicBezTo>
                  <a:pt x="202" y="76"/>
                  <a:pt x="205" y="68"/>
                  <a:pt x="210" y="61"/>
                </a:cubicBezTo>
                <a:cubicBezTo>
                  <a:pt x="201" y="50"/>
                  <a:pt x="171" y="69"/>
                  <a:pt x="174" y="78"/>
                </a:cubicBezTo>
                <a:close/>
                <a:moveTo>
                  <a:pt x="361" y="486"/>
                </a:moveTo>
                <a:cubicBezTo>
                  <a:pt x="349" y="477"/>
                  <a:pt x="335" y="448"/>
                  <a:pt x="323" y="452"/>
                </a:cubicBezTo>
                <a:cubicBezTo>
                  <a:pt x="305" y="458"/>
                  <a:pt x="294" y="476"/>
                  <a:pt x="274" y="476"/>
                </a:cubicBezTo>
                <a:cubicBezTo>
                  <a:pt x="253" y="476"/>
                  <a:pt x="237" y="461"/>
                  <a:pt x="218" y="456"/>
                </a:cubicBezTo>
                <a:cubicBezTo>
                  <a:pt x="190" y="449"/>
                  <a:pt x="151" y="427"/>
                  <a:pt x="163" y="391"/>
                </a:cubicBezTo>
                <a:cubicBezTo>
                  <a:pt x="151" y="398"/>
                  <a:pt x="72" y="396"/>
                  <a:pt x="75" y="369"/>
                </a:cubicBezTo>
                <a:cubicBezTo>
                  <a:pt x="66" y="365"/>
                  <a:pt x="31" y="345"/>
                  <a:pt x="33" y="333"/>
                </a:cubicBezTo>
                <a:cubicBezTo>
                  <a:pt x="32" y="337"/>
                  <a:pt x="12" y="300"/>
                  <a:pt x="11" y="299"/>
                </a:cubicBezTo>
                <a:cubicBezTo>
                  <a:pt x="6" y="285"/>
                  <a:pt x="15" y="286"/>
                  <a:pt x="6" y="275"/>
                </a:cubicBezTo>
                <a:cubicBezTo>
                  <a:pt x="2" y="269"/>
                  <a:pt x="0" y="263"/>
                  <a:pt x="1" y="256"/>
                </a:cubicBezTo>
                <a:cubicBezTo>
                  <a:pt x="1" y="245"/>
                  <a:pt x="6" y="238"/>
                  <a:pt x="8" y="228"/>
                </a:cubicBezTo>
                <a:cubicBezTo>
                  <a:pt x="11" y="216"/>
                  <a:pt x="4" y="214"/>
                  <a:pt x="3" y="203"/>
                </a:cubicBezTo>
                <a:cubicBezTo>
                  <a:pt x="3" y="197"/>
                  <a:pt x="5" y="189"/>
                  <a:pt x="11" y="186"/>
                </a:cubicBezTo>
                <a:cubicBezTo>
                  <a:pt x="8" y="179"/>
                  <a:pt x="8" y="171"/>
                  <a:pt x="11" y="164"/>
                </a:cubicBezTo>
                <a:cubicBezTo>
                  <a:pt x="14" y="153"/>
                  <a:pt x="23" y="143"/>
                  <a:pt x="33" y="139"/>
                </a:cubicBezTo>
                <a:cubicBezTo>
                  <a:pt x="43" y="141"/>
                  <a:pt x="47" y="136"/>
                  <a:pt x="46" y="125"/>
                </a:cubicBezTo>
                <a:cubicBezTo>
                  <a:pt x="61" y="103"/>
                  <a:pt x="83" y="85"/>
                  <a:pt x="108" y="72"/>
                </a:cubicBezTo>
                <a:cubicBezTo>
                  <a:pt x="114" y="70"/>
                  <a:pt x="127" y="64"/>
                  <a:pt x="133" y="69"/>
                </a:cubicBezTo>
                <a:cubicBezTo>
                  <a:pt x="139" y="62"/>
                  <a:pt x="145" y="57"/>
                  <a:pt x="152" y="53"/>
                </a:cubicBezTo>
                <a:cubicBezTo>
                  <a:pt x="167" y="43"/>
                  <a:pt x="186" y="40"/>
                  <a:pt x="203" y="36"/>
                </a:cubicBezTo>
                <a:cubicBezTo>
                  <a:pt x="211" y="35"/>
                  <a:pt x="226" y="34"/>
                  <a:pt x="233" y="37"/>
                </a:cubicBezTo>
                <a:cubicBezTo>
                  <a:pt x="240" y="31"/>
                  <a:pt x="248" y="26"/>
                  <a:pt x="257" y="22"/>
                </a:cubicBezTo>
                <a:cubicBezTo>
                  <a:pt x="270" y="16"/>
                  <a:pt x="287" y="13"/>
                  <a:pt x="298" y="25"/>
                </a:cubicBezTo>
                <a:cubicBezTo>
                  <a:pt x="300" y="0"/>
                  <a:pt x="350" y="4"/>
                  <a:pt x="365" y="7"/>
                </a:cubicBezTo>
                <a:cubicBezTo>
                  <a:pt x="375" y="9"/>
                  <a:pt x="382" y="11"/>
                  <a:pt x="392" y="13"/>
                </a:cubicBezTo>
                <a:cubicBezTo>
                  <a:pt x="394" y="6"/>
                  <a:pt x="405" y="5"/>
                  <a:pt x="411" y="5"/>
                </a:cubicBezTo>
                <a:cubicBezTo>
                  <a:pt x="442" y="5"/>
                  <a:pt x="465" y="9"/>
                  <a:pt x="495" y="20"/>
                </a:cubicBezTo>
                <a:cubicBezTo>
                  <a:pt x="517" y="27"/>
                  <a:pt x="537" y="38"/>
                  <a:pt x="558" y="44"/>
                </a:cubicBezTo>
                <a:cubicBezTo>
                  <a:pt x="589" y="53"/>
                  <a:pt x="610" y="76"/>
                  <a:pt x="626" y="103"/>
                </a:cubicBezTo>
                <a:cubicBezTo>
                  <a:pt x="644" y="113"/>
                  <a:pt x="663" y="129"/>
                  <a:pt x="673" y="148"/>
                </a:cubicBezTo>
                <a:cubicBezTo>
                  <a:pt x="679" y="160"/>
                  <a:pt x="679" y="177"/>
                  <a:pt x="688" y="186"/>
                </a:cubicBezTo>
                <a:cubicBezTo>
                  <a:pt x="704" y="204"/>
                  <a:pt x="699" y="206"/>
                  <a:pt x="707" y="213"/>
                </a:cubicBezTo>
                <a:cubicBezTo>
                  <a:pt x="723" y="226"/>
                  <a:pt x="722" y="272"/>
                  <a:pt x="725" y="275"/>
                </a:cubicBezTo>
                <a:cubicBezTo>
                  <a:pt x="767" y="311"/>
                  <a:pt x="723" y="411"/>
                  <a:pt x="670" y="385"/>
                </a:cubicBezTo>
                <a:cubicBezTo>
                  <a:pt x="690" y="416"/>
                  <a:pt x="654" y="460"/>
                  <a:pt x="637" y="482"/>
                </a:cubicBezTo>
                <a:cubicBezTo>
                  <a:pt x="616" y="511"/>
                  <a:pt x="565" y="535"/>
                  <a:pt x="531" y="541"/>
                </a:cubicBezTo>
                <a:cubicBezTo>
                  <a:pt x="522" y="543"/>
                  <a:pt x="457" y="534"/>
                  <a:pt x="500" y="564"/>
                </a:cubicBezTo>
                <a:cubicBezTo>
                  <a:pt x="509" y="570"/>
                  <a:pt x="531" y="573"/>
                  <a:pt x="517" y="586"/>
                </a:cubicBezTo>
                <a:cubicBezTo>
                  <a:pt x="511" y="591"/>
                  <a:pt x="489" y="591"/>
                  <a:pt x="489" y="591"/>
                </a:cubicBezTo>
                <a:cubicBezTo>
                  <a:pt x="489" y="591"/>
                  <a:pt x="476" y="581"/>
                  <a:pt x="462" y="569"/>
                </a:cubicBezTo>
                <a:cubicBezTo>
                  <a:pt x="431" y="542"/>
                  <a:pt x="432" y="541"/>
                  <a:pt x="395" y="501"/>
                </a:cubicBezTo>
                <a:cubicBezTo>
                  <a:pt x="389" y="495"/>
                  <a:pt x="369" y="492"/>
                  <a:pt x="361" y="486"/>
                </a:cubicBezTo>
                <a:close/>
                <a:moveTo>
                  <a:pt x="293" y="411"/>
                </a:moveTo>
                <a:cubicBezTo>
                  <a:pt x="305" y="405"/>
                  <a:pt x="319" y="407"/>
                  <a:pt x="332" y="406"/>
                </a:cubicBezTo>
                <a:cubicBezTo>
                  <a:pt x="347" y="404"/>
                  <a:pt x="349" y="402"/>
                  <a:pt x="349" y="390"/>
                </a:cubicBezTo>
                <a:cubicBezTo>
                  <a:pt x="349" y="380"/>
                  <a:pt x="360" y="381"/>
                  <a:pt x="365" y="388"/>
                </a:cubicBezTo>
                <a:cubicBezTo>
                  <a:pt x="383" y="410"/>
                  <a:pt x="396" y="412"/>
                  <a:pt x="424" y="411"/>
                </a:cubicBezTo>
                <a:cubicBezTo>
                  <a:pt x="445" y="409"/>
                  <a:pt x="483" y="405"/>
                  <a:pt x="452" y="381"/>
                </a:cubicBezTo>
                <a:cubicBezTo>
                  <a:pt x="438" y="371"/>
                  <a:pt x="378" y="392"/>
                  <a:pt x="420" y="372"/>
                </a:cubicBezTo>
                <a:cubicBezTo>
                  <a:pt x="425" y="369"/>
                  <a:pt x="422" y="360"/>
                  <a:pt x="418" y="350"/>
                </a:cubicBezTo>
                <a:cubicBezTo>
                  <a:pt x="423" y="350"/>
                  <a:pt x="423" y="350"/>
                  <a:pt x="423" y="350"/>
                </a:cubicBezTo>
                <a:cubicBezTo>
                  <a:pt x="427" y="359"/>
                  <a:pt x="433" y="366"/>
                  <a:pt x="439" y="367"/>
                </a:cubicBezTo>
                <a:cubicBezTo>
                  <a:pt x="473" y="369"/>
                  <a:pt x="468" y="406"/>
                  <a:pt x="511" y="390"/>
                </a:cubicBezTo>
                <a:cubicBezTo>
                  <a:pt x="507" y="388"/>
                  <a:pt x="497" y="368"/>
                  <a:pt x="499" y="367"/>
                </a:cubicBezTo>
                <a:cubicBezTo>
                  <a:pt x="509" y="364"/>
                  <a:pt x="520" y="378"/>
                  <a:pt x="517" y="387"/>
                </a:cubicBezTo>
                <a:cubicBezTo>
                  <a:pt x="522" y="385"/>
                  <a:pt x="560" y="371"/>
                  <a:pt x="548" y="364"/>
                </a:cubicBezTo>
                <a:cubicBezTo>
                  <a:pt x="517" y="343"/>
                  <a:pt x="561" y="350"/>
                  <a:pt x="559" y="367"/>
                </a:cubicBezTo>
                <a:cubicBezTo>
                  <a:pt x="563" y="363"/>
                  <a:pt x="575" y="342"/>
                  <a:pt x="577" y="331"/>
                </a:cubicBezTo>
                <a:cubicBezTo>
                  <a:pt x="579" y="321"/>
                  <a:pt x="595" y="262"/>
                  <a:pt x="590" y="255"/>
                </a:cubicBezTo>
                <a:cubicBezTo>
                  <a:pt x="586" y="249"/>
                  <a:pt x="576" y="257"/>
                  <a:pt x="569" y="263"/>
                </a:cubicBezTo>
                <a:cubicBezTo>
                  <a:pt x="567" y="265"/>
                  <a:pt x="565" y="266"/>
                  <a:pt x="564" y="267"/>
                </a:cubicBezTo>
                <a:cubicBezTo>
                  <a:pt x="550" y="275"/>
                  <a:pt x="550" y="261"/>
                  <a:pt x="555" y="261"/>
                </a:cubicBezTo>
                <a:cubicBezTo>
                  <a:pt x="562" y="261"/>
                  <a:pt x="585" y="241"/>
                  <a:pt x="595" y="245"/>
                </a:cubicBezTo>
                <a:cubicBezTo>
                  <a:pt x="598" y="247"/>
                  <a:pt x="600" y="251"/>
                  <a:pt x="600" y="260"/>
                </a:cubicBezTo>
                <a:cubicBezTo>
                  <a:pt x="599" y="283"/>
                  <a:pt x="585" y="309"/>
                  <a:pt x="596" y="333"/>
                </a:cubicBezTo>
                <a:cubicBezTo>
                  <a:pt x="604" y="352"/>
                  <a:pt x="642" y="326"/>
                  <a:pt x="655" y="322"/>
                </a:cubicBezTo>
                <a:cubicBezTo>
                  <a:pt x="664" y="320"/>
                  <a:pt x="679" y="277"/>
                  <a:pt x="675" y="310"/>
                </a:cubicBezTo>
                <a:cubicBezTo>
                  <a:pt x="672" y="332"/>
                  <a:pt x="639" y="337"/>
                  <a:pt x="623" y="346"/>
                </a:cubicBezTo>
                <a:cubicBezTo>
                  <a:pt x="625" y="348"/>
                  <a:pt x="627" y="351"/>
                  <a:pt x="629" y="354"/>
                </a:cubicBezTo>
                <a:cubicBezTo>
                  <a:pt x="628" y="345"/>
                  <a:pt x="660" y="355"/>
                  <a:pt x="667" y="348"/>
                </a:cubicBezTo>
                <a:cubicBezTo>
                  <a:pt x="666" y="346"/>
                  <a:pt x="677" y="320"/>
                  <a:pt x="680" y="319"/>
                </a:cubicBezTo>
                <a:cubicBezTo>
                  <a:pt x="694" y="318"/>
                  <a:pt x="675" y="346"/>
                  <a:pt x="676" y="348"/>
                </a:cubicBezTo>
                <a:cubicBezTo>
                  <a:pt x="677" y="354"/>
                  <a:pt x="686" y="348"/>
                  <a:pt x="690" y="351"/>
                </a:cubicBezTo>
                <a:cubicBezTo>
                  <a:pt x="692" y="344"/>
                  <a:pt x="690" y="296"/>
                  <a:pt x="694" y="295"/>
                </a:cubicBezTo>
                <a:cubicBezTo>
                  <a:pt x="706" y="293"/>
                  <a:pt x="700" y="334"/>
                  <a:pt x="702" y="338"/>
                </a:cubicBezTo>
                <a:cubicBezTo>
                  <a:pt x="702" y="338"/>
                  <a:pt x="722" y="355"/>
                  <a:pt x="716" y="355"/>
                </a:cubicBezTo>
                <a:cubicBezTo>
                  <a:pt x="715" y="355"/>
                  <a:pt x="713" y="354"/>
                  <a:pt x="710" y="353"/>
                </a:cubicBezTo>
                <a:cubicBezTo>
                  <a:pt x="687" y="342"/>
                  <a:pt x="696" y="371"/>
                  <a:pt x="678" y="379"/>
                </a:cubicBezTo>
                <a:cubicBezTo>
                  <a:pt x="692" y="381"/>
                  <a:pt x="708" y="369"/>
                  <a:pt x="719" y="357"/>
                </a:cubicBezTo>
                <a:cubicBezTo>
                  <a:pt x="722" y="354"/>
                  <a:pt x="724" y="350"/>
                  <a:pt x="726" y="347"/>
                </a:cubicBezTo>
                <a:cubicBezTo>
                  <a:pt x="726" y="347"/>
                  <a:pt x="726" y="347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6" y="346"/>
                  <a:pt x="727" y="346"/>
                  <a:pt x="727" y="346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41" y="317"/>
                  <a:pt x="684" y="257"/>
                  <a:pt x="655" y="283"/>
                </a:cubicBezTo>
                <a:cubicBezTo>
                  <a:pt x="631" y="305"/>
                  <a:pt x="591" y="281"/>
                  <a:pt x="635" y="283"/>
                </a:cubicBezTo>
                <a:cubicBezTo>
                  <a:pt x="647" y="284"/>
                  <a:pt x="655" y="272"/>
                  <a:pt x="669" y="272"/>
                </a:cubicBezTo>
                <a:cubicBezTo>
                  <a:pt x="679" y="272"/>
                  <a:pt x="680" y="271"/>
                  <a:pt x="681" y="259"/>
                </a:cubicBezTo>
                <a:cubicBezTo>
                  <a:pt x="682" y="237"/>
                  <a:pt x="666" y="216"/>
                  <a:pt x="655" y="199"/>
                </a:cubicBezTo>
                <a:cubicBezTo>
                  <a:pt x="643" y="182"/>
                  <a:pt x="611" y="199"/>
                  <a:pt x="612" y="170"/>
                </a:cubicBezTo>
                <a:cubicBezTo>
                  <a:pt x="613" y="152"/>
                  <a:pt x="595" y="165"/>
                  <a:pt x="587" y="171"/>
                </a:cubicBezTo>
                <a:cubicBezTo>
                  <a:pt x="574" y="180"/>
                  <a:pt x="566" y="188"/>
                  <a:pt x="566" y="198"/>
                </a:cubicBezTo>
                <a:cubicBezTo>
                  <a:pt x="566" y="203"/>
                  <a:pt x="568" y="210"/>
                  <a:pt x="574" y="217"/>
                </a:cubicBezTo>
                <a:cubicBezTo>
                  <a:pt x="588" y="236"/>
                  <a:pt x="570" y="227"/>
                  <a:pt x="561" y="214"/>
                </a:cubicBezTo>
                <a:cubicBezTo>
                  <a:pt x="546" y="190"/>
                  <a:pt x="543" y="210"/>
                  <a:pt x="535" y="228"/>
                </a:cubicBezTo>
                <a:cubicBezTo>
                  <a:pt x="532" y="236"/>
                  <a:pt x="525" y="242"/>
                  <a:pt x="517" y="248"/>
                </a:cubicBezTo>
                <a:cubicBezTo>
                  <a:pt x="510" y="254"/>
                  <a:pt x="503" y="260"/>
                  <a:pt x="498" y="268"/>
                </a:cubicBezTo>
                <a:cubicBezTo>
                  <a:pt x="487" y="289"/>
                  <a:pt x="496" y="281"/>
                  <a:pt x="507" y="296"/>
                </a:cubicBezTo>
                <a:cubicBezTo>
                  <a:pt x="509" y="294"/>
                  <a:pt x="528" y="279"/>
                  <a:pt x="532" y="282"/>
                </a:cubicBezTo>
                <a:cubicBezTo>
                  <a:pt x="541" y="288"/>
                  <a:pt x="511" y="300"/>
                  <a:pt x="512" y="308"/>
                </a:cubicBezTo>
                <a:cubicBezTo>
                  <a:pt x="515" y="323"/>
                  <a:pt x="492" y="295"/>
                  <a:pt x="493" y="295"/>
                </a:cubicBezTo>
                <a:cubicBezTo>
                  <a:pt x="487" y="291"/>
                  <a:pt x="464" y="297"/>
                  <a:pt x="448" y="300"/>
                </a:cubicBezTo>
                <a:cubicBezTo>
                  <a:pt x="446" y="295"/>
                  <a:pt x="446" y="295"/>
                  <a:pt x="446" y="295"/>
                </a:cubicBezTo>
                <a:cubicBezTo>
                  <a:pt x="450" y="294"/>
                  <a:pt x="454" y="293"/>
                  <a:pt x="457" y="291"/>
                </a:cubicBezTo>
                <a:cubicBezTo>
                  <a:pt x="465" y="287"/>
                  <a:pt x="505" y="255"/>
                  <a:pt x="517" y="234"/>
                </a:cubicBezTo>
                <a:cubicBezTo>
                  <a:pt x="500" y="228"/>
                  <a:pt x="480" y="239"/>
                  <a:pt x="467" y="231"/>
                </a:cubicBezTo>
                <a:cubicBezTo>
                  <a:pt x="434" y="209"/>
                  <a:pt x="457" y="229"/>
                  <a:pt x="431" y="237"/>
                </a:cubicBezTo>
                <a:cubicBezTo>
                  <a:pt x="416" y="241"/>
                  <a:pt x="408" y="218"/>
                  <a:pt x="393" y="220"/>
                </a:cubicBezTo>
                <a:cubicBezTo>
                  <a:pt x="383" y="222"/>
                  <a:pt x="386" y="231"/>
                  <a:pt x="380" y="236"/>
                </a:cubicBezTo>
                <a:cubicBezTo>
                  <a:pt x="373" y="248"/>
                  <a:pt x="356" y="267"/>
                  <a:pt x="341" y="269"/>
                </a:cubicBezTo>
                <a:cubicBezTo>
                  <a:pt x="351" y="280"/>
                  <a:pt x="331" y="316"/>
                  <a:pt x="324" y="309"/>
                </a:cubicBezTo>
                <a:cubicBezTo>
                  <a:pt x="316" y="301"/>
                  <a:pt x="347" y="282"/>
                  <a:pt x="334" y="274"/>
                </a:cubicBezTo>
                <a:cubicBezTo>
                  <a:pt x="302" y="254"/>
                  <a:pt x="256" y="283"/>
                  <a:pt x="226" y="311"/>
                </a:cubicBezTo>
                <a:cubicBezTo>
                  <a:pt x="216" y="320"/>
                  <a:pt x="208" y="329"/>
                  <a:pt x="202" y="336"/>
                </a:cubicBezTo>
                <a:cubicBezTo>
                  <a:pt x="201" y="338"/>
                  <a:pt x="200" y="340"/>
                  <a:pt x="198" y="342"/>
                </a:cubicBezTo>
                <a:cubicBezTo>
                  <a:pt x="176" y="372"/>
                  <a:pt x="148" y="424"/>
                  <a:pt x="201" y="443"/>
                </a:cubicBezTo>
                <a:cubicBezTo>
                  <a:pt x="215" y="448"/>
                  <a:pt x="230" y="454"/>
                  <a:pt x="245" y="460"/>
                </a:cubicBezTo>
                <a:cubicBezTo>
                  <a:pt x="245" y="460"/>
                  <a:pt x="245" y="460"/>
                  <a:pt x="245" y="460"/>
                </a:cubicBezTo>
                <a:cubicBezTo>
                  <a:pt x="251" y="462"/>
                  <a:pt x="257" y="464"/>
                  <a:pt x="263" y="466"/>
                </a:cubicBezTo>
                <a:cubicBezTo>
                  <a:pt x="287" y="473"/>
                  <a:pt x="300" y="451"/>
                  <a:pt x="320" y="444"/>
                </a:cubicBezTo>
                <a:cubicBezTo>
                  <a:pt x="327" y="442"/>
                  <a:pt x="329" y="441"/>
                  <a:pt x="330" y="441"/>
                </a:cubicBezTo>
                <a:cubicBezTo>
                  <a:pt x="329" y="441"/>
                  <a:pt x="328" y="441"/>
                  <a:pt x="327" y="441"/>
                </a:cubicBezTo>
                <a:cubicBezTo>
                  <a:pt x="346" y="434"/>
                  <a:pt x="364" y="425"/>
                  <a:pt x="380" y="413"/>
                </a:cubicBezTo>
                <a:cubicBezTo>
                  <a:pt x="371" y="409"/>
                  <a:pt x="366" y="404"/>
                  <a:pt x="360" y="396"/>
                </a:cubicBezTo>
                <a:cubicBezTo>
                  <a:pt x="360" y="425"/>
                  <a:pt x="302" y="408"/>
                  <a:pt x="288" y="426"/>
                </a:cubicBezTo>
                <a:cubicBezTo>
                  <a:pt x="280" y="436"/>
                  <a:pt x="265" y="457"/>
                  <a:pt x="249" y="457"/>
                </a:cubicBezTo>
                <a:cubicBezTo>
                  <a:pt x="248" y="457"/>
                  <a:pt x="247" y="457"/>
                  <a:pt x="247" y="457"/>
                </a:cubicBezTo>
                <a:cubicBezTo>
                  <a:pt x="246" y="457"/>
                  <a:pt x="246" y="457"/>
                  <a:pt x="246" y="457"/>
                </a:cubicBezTo>
                <a:cubicBezTo>
                  <a:pt x="241" y="454"/>
                  <a:pt x="258" y="442"/>
                  <a:pt x="260" y="442"/>
                </a:cubicBezTo>
                <a:cubicBezTo>
                  <a:pt x="271" y="437"/>
                  <a:pt x="275" y="428"/>
                  <a:pt x="282" y="420"/>
                </a:cubicBezTo>
                <a:cubicBezTo>
                  <a:pt x="285" y="416"/>
                  <a:pt x="288" y="413"/>
                  <a:pt x="293" y="411"/>
                </a:cubicBezTo>
                <a:close/>
                <a:moveTo>
                  <a:pt x="711" y="287"/>
                </a:moveTo>
                <a:cubicBezTo>
                  <a:pt x="720" y="295"/>
                  <a:pt x="728" y="307"/>
                  <a:pt x="733" y="317"/>
                </a:cubicBezTo>
                <a:cubicBezTo>
                  <a:pt x="733" y="304"/>
                  <a:pt x="727" y="273"/>
                  <a:pt x="711" y="287"/>
                </a:cubicBezTo>
                <a:close/>
                <a:moveTo>
                  <a:pt x="549" y="520"/>
                </a:moveTo>
                <a:cubicBezTo>
                  <a:pt x="543" y="522"/>
                  <a:pt x="537" y="526"/>
                  <a:pt x="532" y="527"/>
                </a:cubicBezTo>
                <a:cubicBezTo>
                  <a:pt x="519" y="529"/>
                  <a:pt x="505" y="527"/>
                  <a:pt x="493" y="521"/>
                </a:cubicBezTo>
                <a:cubicBezTo>
                  <a:pt x="484" y="518"/>
                  <a:pt x="444" y="491"/>
                  <a:pt x="444" y="485"/>
                </a:cubicBezTo>
                <a:cubicBezTo>
                  <a:pt x="443" y="503"/>
                  <a:pt x="482" y="521"/>
                  <a:pt x="495" y="526"/>
                </a:cubicBezTo>
                <a:cubicBezTo>
                  <a:pt x="506" y="530"/>
                  <a:pt x="520" y="535"/>
                  <a:pt x="533" y="532"/>
                </a:cubicBezTo>
                <a:cubicBezTo>
                  <a:pt x="536" y="531"/>
                  <a:pt x="549" y="521"/>
                  <a:pt x="549" y="520"/>
                </a:cubicBezTo>
                <a:cubicBezTo>
                  <a:pt x="551" y="524"/>
                  <a:pt x="549" y="527"/>
                  <a:pt x="544" y="530"/>
                </a:cubicBezTo>
                <a:cubicBezTo>
                  <a:pt x="543" y="530"/>
                  <a:pt x="543" y="531"/>
                  <a:pt x="542" y="531"/>
                </a:cubicBezTo>
                <a:cubicBezTo>
                  <a:pt x="544" y="531"/>
                  <a:pt x="545" y="530"/>
                  <a:pt x="546" y="530"/>
                </a:cubicBezTo>
                <a:cubicBezTo>
                  <a:pt x="555" y="527"/>
                  <a:pt x="563" y="524"/>
                  <a:pt x="572" y="521"/>
                </a:cubicBezTo>
                <a:cubicBezTo>
                  <a:pt x="564" y="514"/>
                  <a:pt x="556" y="516"/>
                  <a:pt x="549" y="520"/>
                </a:cubicBezTo>
                <a:close/>
                <a:moveTo>
                  <a:pt x="249" y="133"/>
                </a:moveTo>
                <a:cubicBezTo>
                  <a:pt x="231" y="115"/>
                  <a:pt x="170" y="55"/>
                  <a:pt x="173" y="120"/>
                </a:cubicBezTo>
                <a:cubicBezTo>
                  <a:pt x="180" y="116"/>
                  <a:pt x="190" y="115"/>
                  <a:pt x="198" y="116"/>
                </a:cubicBezTo>
                <a:cubicBezTo>
                  <a:pt x="203" y="119"/>
                  <a:pt x="203" y="122"/>
                  <a:pt x="197" y="124"/>
                </a:cubicBezTo>
                <a:cubicBezTo>
                  <a:pt x="190" y="123"/>
                  <a:pt x="180" y="125"/>
                  <a:pt x="175" y="130"/>
                </a:cubicBezTo>
                <a:cubicBezTo>
                  <a:pt x="178" y="141"/>
                  <a:pt x="145" y="123"/>
                  <a:pt x="150" y="155"/>
                </a:cubicBezTo>
                <a:cubicBezTo>
                  <a:pt x="154" y="168"/>
                  <a:pt x="123" y="134"/>
                  <a:pt x="124" y="130"/>
                </a:cubicBezTo>
                <a:cubicBezTo>
                  <a:pt x="127" y="126"/>
                  <a:pt x="130" y="125"/>
                  <a:pt x="135" y="128"/>
                </a:cubicBezTo>
                <a:cubicBezTo>
                  <a:pt x="140" y="137"/>
                  <a:pt x="146" y="136"/>
                  <a:pt x="151" y="126"/>
                </a:cubicBezTo>
                <a:cubicBezTo>
                  <a:pt x="165" y="130"/>
                  <a:pt x="169" y="125"/>
                  <a:pt x="165" y="113"/>
                </a:cubicBezTo>
                <a:cubicBezTo>
                  <a:pt x="165" y="105"/>
                  <a:pt x="168" y="98"/>
                  <a:pt x="172" y="91"/>
                </a:cubicBezTo>
                <a:cubicBezTo>
                  <a:pt x="154" y="99"/>
                  <a:pt x="140" y="113"/>
                  <a:pt x="163" y="85"/>
                </a:cubicBezTo>
                <a:cubicBezTo>
                  <a:pt x="176" y="70"/>
                  <a:pt x="135" y="89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22" y="96"/>
                  <a:pt x="119" y="94"/>
                  <a:pt x="126" y="108"/>
                </a:cubicBezTo>
                <a:cubicBezTo>
                  <a:pt x="137" y="100"/>
                  <a:pt x="156" y="99"/>
                  <a:pt x="138" y="110"/>
                </a:cubicBezTo>
                <a:cubicBezTo>
                  <a:pt x="133" y="113"/>
                  <a:pt x="128" y="117"/>
                  <a:pt x="123" y="119"/>
                </a:cubicBezTo>
                <a:cubicBezTo>
                  <a:pt x="80" y="143"/>
                  <a:pt x="149" y="162"/>
                  <a:pt x="126" y="185"/>
                </a:cubicBezTo>
                <a:cubicBezTo>
                  <a:pt x="144" y="187"/>
                  <a:pt x="143" y="199"/>
                  <a:pt x="151" y="212"/>
                </a:cubicBezTo>
                <a:cubicBezTo>
                  <a:pt x="141" y="176"/>
                  <a:pt x="171" y="135"/>
                  <a:pt x="213" y="147"/>
                </a:cubicBezTo>
                <a:cubicBezTo>
                  <a:pt x="209" y="139"/>
                  <a:pt x="218" y="136"/>
                  <a:pt x="224" y="140"/>
                </a:cubicBezTo>
                <a:cubicBezTo>
                  <a:pt x="237" y="148"/>
                  <a:pt x="233" y="137"/>
                  <a:pt x="249" y="133"/>
                </a:cubicBezTo>
                <a:close/>
                <a:moveTo>
                  <a:pt x="548" y="177"/>
                </a:moveTo>
                <a:cubicBezTo>
                  <a:pt x="551" y="176"/>
                  <a:pt x="551" y="174"/>
                  <a:pt x="549" y="171"/>
                </a:cubicBezTo>
                <a:cubicBezTo>
                  <a:pt x="549" y="168"/>
                  <a:pt x="549" y="165"/>
                  <a:pt x="549" y="164"/>
                </a:cubicBezTo>
                <a:cubicBezTo>
                  <a:pt x="541" y="145"/>
                  <a:pt x="513" y="91"/>
                  <a:pt x="492" y="125"/>
                </a:cubicBezTo>
                <a:cubicBezTo>
                  <a:pt x="477" y="150"/>
                  <a:pt x="487" y="194"/>
                  <a:pt x="458" y="206"/>
                </a:cubicBezTo>
                <a:cubicBezTo>
                  <a:pt x="455" y="208"/>
                  <a:pt x="452" y="209"/>
                  <a:pt x="449" y="211"/>
                </a:cubicBezTo>
                <a:cubicBezTo>
                  <a:pt x="464" y="215"/>
                  <a:pt x="473" y="232"/>
                  <a:pt x="488" y="223"/>
                </a:cubicBezTo>
                <a:cubicBezTo>
                  <a:pt x="502" y="215"/>
                  <a:pt x="511" y="225"/>
                  <a:pt x="524" y="227"/>
                </a:cubicBezTo>
                <a:cubicBezTo>
                  <a:pt x="530" y="227"/>
                  <a:pt x="544" y="196"/>
                  <a:pt x="548" y="177"/>
                </a:cubicBezTo>
                <a:close/>
                <a:moveTo>
                  <a:pt x="614" y="406"/>
                </a:moveTo>
                <a:cubicBezTo>
                  <a:pt x="620" y="424"/>
                  <a:pt x="681" y="400"/>
                  <a:pt x="663" y="385"/>
                </a:cubicBezTo>
                <a:cubicBezTo>
                  <a:pt x="653" y="405"/>
                  <a:pt x="615" y="406"/>
                  <a:pt x="614" y="406"/>
                </a:cubicBezTo>
                <a:close/>
                <a:moveTo>
                  <a:pt x="474" y="106"/>
                </a:moveTo>
                <a:cubicBezTo>
                  <a:pt x="464" y="101"/>
                  <a:pt x="456" y="95"/>
                  <a:pt x="452" y="84"/>
                </a:cubicBezTo>
                <a:cubicBezTo>
                  <a:pt x="454" y="91"/>
                  <a:pt x="440" y="88"/>
                  <a:pt x="437" y="94"/>
                </a:cubicBezTo>
                <a:cubicBezTo>
                  <a:pt x="432" y="106"/>
                  <a:pt x="443" y="119"/>
                  <a:pt x="447" y="130"/>
                </a:cubicBezTo>
                <a:cubicBezTo>
                  <a:pt x="448" y="128"/>
                  <a:pt x="466" y="119"/>
                  <a:pt x="468" y="122"/>
                </a:cubicBezTo>
                <a:cubicBezTo>
                  <a:pt x="477" y="130"/>
                  <a:pt x="455" y="133"/>
                  <a:pt x="453" y="136"/>
                </a:cubicBezTo>
                <a:cubicBezTo>
                  <a:pt x="461" y="137"/>
                  <a:pt x="468" y="147"/>
                  <a:pt x="472" y="154"/>
                </a:cubicBezTo>
                <a:cubicBezTo>
                  <a:pt x="475" y="140"/>
                  <a:pt x="493" y="116"/>
                  <a:pt x="474" y="106"/>
                </a:cubicBezTo>
                <a:close/>
                <a:moveTo>
                  <a:pt x="570" y="368"/>
                </a:moveTo>
                <a:cubicBezTo>
                  <a:pt x="578" y="375"/>
                  <a:pt x="587" y="389"/>
                  <a:pt x="582" y="400"/>
                </a:cubicBezTo>
                <a:cubicBezTo>
                  <a:pt x="588" y="399"/>
                  <a:pt x="594" y="393"/>
                  <a:pt x="598" y="393"/>
                </a:cubicBezTo>
                <a:cubicBezTo>
                  <a:pt x="589" y="388"/>
                  <a:pt x="590" y="386"/>
                  <a:pt x="595" y="383"/>
                </a:cubicBezTo>
                <a:cubicBezTo>
                  <a:pt x="584" y="384"/>
                  <a:pt x="584" y="367"/>
                  <a:pt x="570" y="368"/>
                </a:cubicBezTo>
                <a:close/>
                <a:moveTo>
                  <a:pt x="280" y="140"/>
                </a:moveTo>
                <a:cubicBezTo>
                  <a:pt x="283" y="151"/>
                  <a:pt x="270" y="167"/>
                  <a:pt x="270" y="158"/>
                </a:cubicBezTo>
                <a:cubicBezTo>
                  <a:pt x="270" y="149"/>
                  <a:pt x="276" y="140"/>
                  <a:pt x="264" y="140"/>
                </a:cubicBezTo>
                <a:cubicBezTo>
                  <a:pt x="254" y="139"/>
                  <a:pt x="240" y="142"/>
                  <a:pt x="237" y="153"/>
                </a:cubicBezTo>
                <a:cubicBezTo>
                  <a:pt x="237" y="174"/>
                  <a:pt x="234" y="192"/>
                  <a:pt x="228" y="211"/>
                </a:cubicBezTo>
                <a:cubicBezTo>
                  <a:pt x="228" y="211"/>
                  <a:pt x="228" y="211"/>
                  <a:pt x="228" y="211"/>
                </a:cubicBezTo>
                <a:cubicBezTo>
                  <a:pt x="228" y="211"/>
                  <a:pt x="228" y="212"/>
                  <a:pt x="228" y="212"/>
                </a:cubicBezTo>
                <a:cubicBezTo>
                  <a:pt x="228" y="212"/>
                  <a:pt x="228" y="212"/>
                  <a:pt x="228" y="213"/>
                </a:cubicBezTo>
                <a:cubicBezTo>
                  <a:pt x="228" y="213"/>
                  <a:pt x="228" y="213"/>
                  <a:pt x="228" y="213"/>
                </a:cubicBezTo>
                <a:cubicBezTo>
                  <a:pt x="228" y="213"/>
                  <a:pt x="228" y="213"/>
                  <a:pt x="228" y="213"/>
                </a:cubicBezTo>
                <a:cubicBezTo>
                  <a:pt x="228" y="213"/>
                  <a:pt x="228" y="213"/>
                  <a:pt x="228" y="213"/>
                </a:cubicBezTo>
                <a:cubicBezTo>
                  <a:pt x="228" y="214"/>
                  <a:pt x="228" y="214"/>
                  <a:pt x="227" y="215"/>
                </a:cubicBezTo>
                <a:cubicBezTo>
                  <a:pt x="227" y="215"/>
                  <a:pt x="227" y="215"/>
                  <a:pt x="227" y="215"/>
                </a:cubicBezTo>
                <a:cubicBezTo>
                  <a:pt x="227" y="215"/>
                  <a:pt x="227" y="216"/>
                  <a:pt x="227" y="216"/>
                </a:cubicBezTo>
                <a:cubicBezTo>
                  <a:pt x="227" y="216"/>
                  <a:pt x="227" y="216"/>
                  <a:pt x="227" y="216"/>
                </a:cubicBezTo>
                <a:cubicBezTo>
                  <a:pt x="227" y="216"/>
                  <a:pt x="227" y="216"/>
                  <a:pt x="227" y="216"/>
                </a:cubicBezTo>
                <a:cubicBezTo>
                  <a:pt x="227" y="216"/>
                  <a:pt x="227" y="217"/>
                  <a:pt x="227" y="217"/>
                </a:cubicBezTo>
                <a:cubicBezTo>
                  <a:pt x="227" y="217"/>
                  <a:pt x="227" y="217"/>
                  <a:pt x="227" y="217"/>
                </a:cubicBezTo>
                <a:cubicBezTo>
                  <a:pt x="227" y="218"/>
                  <a:pt x="226" y="219"/>
                  <a:pt x="226" y="220"/>
                </a:cubicBezTo>
                <a:cubicBezTo>
                  <a:pt x="226" y="220"/>
                  <a:pt x="226" y="220"/>
                  <a:pt x="226" y="221"/>
                </a:cubicBezTo>
                <a:cubicBezTo>
                  <a:pt x="226" y="221"/>
                  <a:pt x="225" y="221"/>
                  <a:pt x="225" y="221"/>
                </a:cubicBezTo>
                <a:cubicBezTo>
                  <a:pt x="225" y="222"/>
                  <a:pt x="225" y="222"/>
                  <a:pt x="225" y="222"/>
                </a:cubicBezTo>
                <a:cubicBezTo>
                  <a:pt x="225" y="222"/>
                  <a:pt x="225" y="222"/>
                  <a:pt x="225" y="222"/>
                </a:cubicBezTo>
                <a:cubicBezTo>
                  <a:pt x="225" y="222"/>
                  <a:pt x="225" y="222"/>
                  <a:pt x="225" y="222"/>
                </a:cubicBezTo>
                <a:cubicBezTo>
                  <a:pt x="218" y="247"/>
                  <a:pt x="212" y="276"/>
                  <a:pt x="228" y="298"/>
                </a:cubicBezTo>
                <a:cubicBezTo>
                  <a:pt x="239" y="289"/>
                  <a:pt x="251" y="281"/>
                  <a:pt x="264" y="274"/>
                </a:cubicBezTo>
                <a:cubicBezTo>
                  <a:pt x="242" y="263"/>
                  <a:pt x="263" y="242"/>
                  <a:pt x="273" y="231"/>
                </a:cubicBezTo>
                <a:cubicBezTo>
                  <a:pt x="290" y="211"/>
                  <a:pt x="293" y="200"/>
                  <a:pt x="301" y="176"/>
                </a:cubicBezTo>
                <a:cubicBezTo>
                  <a:pt x="306" y="161"/>
                  <a:pt x="317" y="151"/>
                  <a:pt x="323" y="137"/>
                </a:cubicBezTo>
                <a:cubicBezTo>
                  <a:pt x="327" y="138"/>
                  <a:pt x="327" y="138"/>
                  <a:pt x="327" y="138"/>
                </a:cubicBezTo>
                <a:cubicBezTo>
                  <a:pt x="323" y="151"/>
                  <a:pt x="318" y="163"/>
                  <a:pt x="313" y="171"/>
                </a:cubicBezTo>
                <a:cubicBezTo>
                  <a:pt x="305" y="183"/>
                  <a:pt x="308" y="199"/>
                  <a:pt x="301" y="211"/>
                </a:cubicBezTo>
                <a:cubicBezTo>
                  <a:pt x="294" y="222"/>
                  <a:pt x="285" y="231"/>
                  <a:pt x="276" y="240"/>
                </a:cubicBezTo>
                <a:cubicBezTo>
                  <a:pt x="245" y="272"/>
                  <a:pt x="290" y="271"/>
                  <a:pt x="292" y="258"/>
                </a:cubicBezTo>
                <a:cubicBezTo>
                  <a:pt x="292" y="258"/>
                  <a:pt x="283" y="247"/>
                  <a:pt x="293" y="249"/>
                </a:cubicBezTo>
                <a:cubicBezTo>
                  <a:pt x="304" y="250"/>
                  <a:pt x="313" y="255"/>
                  <a:pt x="323" y="258"/>
                </a:cubicBezTo>
                <a:cubicBezTo>
                  <a:pt x="338" y="262"/>
                  <a:pt x="346" y="261"/>
                  <a:pt x="355" y="249"/>
                </a:cubicBezTo>
                <a:cubicBezTo>
                  <a:pt x="365" y="228"/>
                  <a:pt x="349" y="207"/>
                  <a:pt x="350" y="186"/>
                </a:cubicBezTo>
                <a:cubicBezTo>
                  <a:pt x="350" y="173"/>
                  <a:pt x="354" y="162"/>
                  <a:pt x="352" y="149"/>
                </a:cubicBezTo>
                <a:cubicBezTo>
                  <a:pt x="352" y="149"/>
                  <a:pt x="352" y="149"/>
                  <a:pt x="352" y="149"/>
                </a:cubicBezTo>
                <a:cubicBezTo>
                  <a:pt x="349" y="119"/>
                  <a:pt x="380" y="112"/>
                  <a:pt x="393" y="88"/>
                </a:cubicBezTo>
                <a:cubicBezTo>
                  <a:pt x="401" y="74"/>
                  <a:pt x="412" y="72"/>
                  <a:pt x="433" y="60"/>
                </a:cubicBezTo>
                <a:cubicBezTo>
                  <a:pt x="441" y="55"/>
                  <a:pt x="451" y="52"/>
                  <a:pt x="460" y="51"/>
                </a:cubicBezTo>
                <a:cubicBezTo>
                  <a:pt x="456" y="40"/>
                  <a:pt x="444" y="32"/>
                  <a:pt x="432" y="36"/>
                </a:cubicBezTo>
                <a:cubicBezTo>
                  <a:pt x="438" y="43"/>
                  <a:pt x="391" y="56"/>
                  <a:pt x="380" y="60"/>
                </a:cubicBezTo>
                <a:cubicBezTo>
                  <a:pt x="377" y="60"/>
                  <a:pt x="367" y="66"/>
                  <a:pt x="365" y="68"/>
                </a:cubicBezTo>
                <a:cubicBezTo>
                  <a:pt x="361" y="66"/>
                  <a:pt x="361" y="66"/>
                  <a:pt x="361" y="66"/>
                </a:cubicBezTo>
                <a:cubicBezTo>
                  <a:pt x="369" y="49"/>
                  <a:pt x="392" y="43"/>
                  <a:pt x="416" y="37"/>
                </a:cubicBezTo>
                <a:cubicBezTo>
                  <a:pt x="417" y="30"/>
                  <a:pt x="402" y="25"/>
                  <a:pt x="396" y="23"/>
                </a:cubicBezTo>
                <a:cubicBezTo>
                  <a:pt x="396" y="23"/>
                  <a:pt x="396" y="23"/>
                  <a:pt x="396" y="23"/>
                </a:cubicBezTo>
                <a:cubicBezTo>
                  <a:pt x="396" y="23"/>
                  <a:pt x="396" y="23"/>
                  <a:pt x="396" y="23"/>
                </a:cubicBezTo>
                <a:cubicBezTo>
                  <a:pt x="396" y="23"/>
                  <a:pt x="396" y="23"/>
                  <a:pt x="396" y="23"/>
                </a:cubicBezTo>
                <a:cubicBezTo>
                  <a:pt x="396" y="23"/>
                  <a:pt x="396" y="23"/>
                  <a:pt x="395" y="23"/>
                </a:cubicBezTo>
                <a:cubicBezTo>
                  <a:pt x="395" y="23"/>
                  <a:pt x="395" y="23"/>
                  <a:pt x="395" y="23"/>
                </a:cubicBezTo>
                <a:cubicBezTo>
                  <a:pt x="395" y="23"/>
                  <a:pt x="395" y="23"/>
                  <a:pt x="395" y="23"/>
                </a:cubicBezTo>
                <a:cubicBezTo>
                  <a:pt x="395" y="23"/>
                  <a:pt x="395" y="23"/>
                  <a:pt x="394" y="23"/>
                </a:cubicBezTo>
                <a:cubicBezTo>
                  <a:pt x="394" y="23"/>
                  <a:pt x="394" y="23"/>
                  <a:pt x="394" y="22"/>
                </a:cubicBezTo>
                <a:cubicBezTo>
                  <a:pt x="394" y="22"/>
                  <a:pt x="394" y="22"/>
                  <a:pt x="394" y="22"/>
                </a:cubicBezTo>
                <a:cubicBezTo>
                  <a:pt x="394" y="22"/>
                  <a:pt x="394" y="22"/>
                  <a:pt x="393" y="22"/>
                </a:cubicBezTo>
                <a:cubicBezTo>
                  <a:pt x="393" y="22"/>
                  <a:pt x="393" y="22"/>
                  <a:pt x="393" y="22"/>
                </a:cubicBezTo>
                <a:cubicBezTo>
                  <a:pt x="378" y="19"/>
                  <a:pt x="348" y="18"/>
                  <a:pt x="345" y="38"/>
                </a:cubicBezTo>
                <a:cubicBezTo>
                  <a:pt x="364" y="24"/>
                  <a:pt x="332" y="60"/>
                  <a:pt x="332" y="62"/>
                </a:cubicBezTo>
                <a:cubicBezTo>
                  <a:pt x="329" y="68"/>
                  <a:pt x="328" y="72"/>
                  <a:pt x="327" y="75"/>
                </a:cubicBezTo>
                <a:cubicBezTo>
                  <a:pt x="322" y="74"/>
                  <a:pt x="322" y="74"/>
                  <a:pt x="322" y="74"/>
                </a:cubicBezTo>
                <a:cubicBezTo>
                  <a:pt x="323" y="69"/>
                  <a:pt x="324" y="64"/>
                  <a:pt x="324" y="58"/>
                </a:cubicBezTo>
                <a:cubicBezTo>
                  <a:pt x="329" y="38"/>
                  <a:pt x="322" y="30"/>
                  <a:pt x="299" y="37"/>
                </a:cubicBezTo>
                <a:cubicBezTo>
                  <a:pt x="292" y="39"/>
                  <a:pt x="245" y="43"/>
                  <a:pt x="260" y="54"/>
                </a:cubicBezTo>
                <a:cubicBezTo>
                  <a:pt x="287" y="72"/>
                  <a:pt x="243" y="48"/>
                  <a:pt x="232" y="54"/>
                </a:cubicBezTo>
                <a:cubicBezTo>
                  <a:pt x="213" y="64"/>
                  <a:pt x="203" y="83"/>
                  <a:pt x="224" y="95"/>
                </a:cubicBezTo>
                <a:cubicBezTo>
                  <a:pt x="222" y="90"/>
                  <a:pt x="231" y="64"/>
                  <a:pt x="237" y="63"/>
                </a:cubicBezTo>
                <a:cubicBezTo>
                  <a:pt x="245" y="61"/>
                  <a:pt x="240" y="74"/>
                  <a:pt x="247" y="71"/>
                </a:cubicBezTo>
                <a:cubicBezTo>
                  <a:pt x="287" y="56"/>
                  <a:pt x="258" y="88"/>
                  <a:pt x="241" y="80"/>
                </a:cubicBezTo>
                <a:cubicBezTo>
                  <a:pt x="223" y="71"/>
                  <a:pt x="246" y="115"/>
                  <a:pt x="248" y="118"/>
                </a:cubicBezTo>
                <a:cubicBezTo>
                  <a:pt x="255" y="129"/>
                  <a:pt x="271" y="136"/>
                  <a:pt x="284" y="133"/>
                </a:cubicBezTo>
                <a:cubicBezTo>
                  <a:pt x="285" y="136"/>
                  <a:pt x="285" y="136"/>
                  <a:pt x="285" y="136"/>
                </a:cubicBezTo>
                <a:cubicBezTo>
                  <a:pt x="283" y="137"/>
                  <a:pt x="281" y="138"/>
                  <a:pt x="280" y="14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kern="0" smtClean="0">
              <a:solidFill>
                <a:prstClr val="black"/>
              </a:solidFill>
              <a:latin typeface="Microsoft YaHei UI Light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81788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318226" y="561365"/>
            <a:ext cx="1800201" cy="1800201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50074" y="1412776"/>
            <a:ext cx="2304257" cy="230425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297387" y="2564904"/>
            <a:ext cx="900100" cy="90010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113811" y="2620815"/>
            <a:ext cx="792088" cy="792088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390359" y="3212976"/>
            <a:ext cx="900101" cy="900101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330200" dist="203200" dir="27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509855" y="1911516"/>
            <a:ext cx="450050" cy="45005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92661" y="836712"/>
            <a:ext cx="1597214" cy="1597214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950074" y="3447183"/>
            <a:ext cx="931490" cy="917921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750274" y="3645024"/>
            <a:ext cx="540060" cy="540060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364119" y="842928"/>
            <a:ext cx="225025" cy="225025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H="1">
            <a:off x="4686750" y="3922380"/>
            <a:ext cx="190697" cy="190697"/>
          </a:xfrm>
          <a:prstGeom prst="rect">
            <a:avLst/>
          </a:prstGeom>
          <a:solidFill>
            <a:srgbClr val="B28A3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061456" y="2384884"/>
            <a:ext cx="451955" cy="451955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4791426" y="1700808"/>
            <a:ext cx="25902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4" name="矩形 4"/>
          <p:cNvSpPr>
            <a:spLocks noChangeArrowheads="1"/>
          </p:cNvSpPr>
          <p:nvPr/>
        </p:nvSpPr>
        <p:spPr bwMode="auto">
          <a:xfrm>
            <a:off x="4585419" y="2564904"/>
            <a:ext cx="30963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学期汇报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009355" y="1016732"/>
            <a:ext cx="1080121" cy="1080121"/>
          </a:xfrm>
          <a:prstGeom prst="rect">
            <a:avLst/>
          </a:prstGeom>
          <a:noFill/>
          <a:ln>
            <a:solidFill>
              <a:srgbClr val="B28A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0778107" y="332656"/>
            <a:ext cx="1224136" cy="288032"/>
          </a:xfrm>
          <a:prstGeom prst="rect">
            <a:avLst/>
          </a:prstGeom>
          <a:noFill/>
          <a:ln w="6350">
            <a:solidFill>
              <a:srgbClr val="B28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28A35"/>
              </a:solidFill>
            </a:endParaRPr>
          </a:p>
        </p:txBody>
      </p:sp>
      <p:sp>
        <p:nvSpPr>
          <p:cNvPr id="77" name="标题 4"/>
          <p:cNvSpPr txBox="1">
            <a:spLocks/>
          </p:cNvSpPr>
          <p:nvPr/>
        </p:nvSpPr>
        <p:spPr>
          <a:xfrm>
            <a:off x="10778107" y="332656"/>
            <a:ext cx="122413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霍沛</a:t>
            </a:r>
            <a:endParaRPr lang="en-US" altLang="zh-CN" sz="14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4"/>
          <p:cNvSpPr>
            <a:spLocks noChangeArrowheads="1"/>
          </p:cNvSpPr>
          <p:nvPr/>
        </p:nvSpPr>
        <p:spPr bwMode="auto">
          <a:xfrm>
            <a:off x="2321782" y="4568444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 err="1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Tnanks</a:t>
            </a:r>
            <a:endParaRPr lang="zh-CN" altLang="en-US" sz="5400" b="1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8589" y="1784456"/>
            <a:ext cx="488146" cy="488146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500024" y="903862"/>
            <a:ext cx="450050" cy="450050"/>
          </a:xfrm>
          <a:prstGeom prst="rect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82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/>
      <p:bldP spid="74" grpId="0"/>
      <p:bldP spid="75" grpId="0" animBg="1"/>
      <p:bldP spid="76" grpId="0" animBg="1"/>
      <p:bldP spid="77" grpId="0"/>
      <p:bldP spid="95" grpId="0"/>
      <p:bldP spid="71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1668920" y="2116146"/>
            <a:ext cx="2484276" cy="24842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55886" y="2457113"/>
            <a:ext cx="1110344" cy="1072335"/>
            <a:chOff x="5512720" y="2152017"/>
            <a:chExt cx="583915" cy="496874"/>
          </a:xfrm>
          <a:solidFill>
            <a:schemeClr val="bg1"/>
          </a:solidFill>
        </p:grpSpPr>
        <p:sp>
          <p:nvSpPr>
            <p:cNvPr id="43" name="Freeform 159"/>
            <p:cNvSpPr>
              <a:spLocks/>
            </p:cNvSpPr>
            <p:nvPr/>
          </p:nvSpPr>
          <p:spPr bwMode="auto">
            <a:xfrm>
              <a:off x="5574376" y="2246314"/>
              <a:ext cx="460603" cy="402577"/>
            </a:xfrm>
            <a:custGeom>
              <a:avLst/>
              <a:gdLst>
                <a:gd name="T0" fmla="*/ 29 w 54"/>
                <a:gd name="T1" fmla="*/ 1 h 47"/>
                <a:gd name="T2" fmla="*/ 24 w 54"/>
                <a:gd name="T3" fmla="*/ 1 h 47"/>
                <a:gd name="T4" fmla="*/ 2 w 54"/>
                <a:gd name="T5" fmla="*/ 15 h 47"/>
                <a:gd name="T6" fmla="*/ 0 w 54"/>
                <a:gd name="T7" fmla="*/ 20 h 47"/>
                <a:gd name="T8" fmla="*/ 0 w 54"/>
                <a:gd name="T9" fmla="*/ 44 h 47"/>
                <a:gd name="T10" fmla="*/ 3 w 54"/>
                <a:gd name="T11" fmla="*/ 47 h 47"/>
                <a:gd name="T12" fmla="*/ 13 w 54"/>
                <a:gd name="T13" fmla="*/ 47 h 47"/>
                <a:gd name="T14" fmla="*/ 16 w 54"/>
                <a:gd name="T15" fmla="*/ 44 h 47"/>
                <a:gd name="T16" fmla="*/ 16 w 54"/>
                <a:gd name="T17" fmla="*/ 27 h 47"/>
                <a:gd name="T18" fmla="*/ 19 w 54"/>
                <a:gd name="T19" fmla="*/ 24 h 47"/>
                <a:gd name="T20" fmla="*/ 35 w 54"/>
                <a:gd name="T21" fmla="*/ 24 h 47"/>
                <a:gd name="T22" fmla="*/ 38 w 54"/>
                <a:gd name="T23" fmla="*/ 27 h 47"/>
                <a:gd name="T24" fmla="*/ 38 w 54"/>
                <a:gd name="T25" fmla="*/ 44 h 47"/>
                <a:gd name="T26" fmla="*/ 41 w 54"/>
                <a:gd name="T27" fmla="*/ 47 h 47"/>
                <a:gd name="T28" fmla="*/ 51 w 54"/>
                <a:gd name="T29" fmla="*/ 47 h 47"/>
                <a:gd name="T30" fmla="*/ 54 w 54"/>
                <a:gd name="T31" fmla="*/ 44 h 47"/>
                <a:gd name="T32" fmla="*/ 54 w 54"/>
                <a:gd name="T33" fmla="*/ 20 h 47"/>
                <a:gd name="T34" fmla="*/ 52 w 54"/>
                <a:gd name="T35" fmla="*/ 16 h 47"/>
                <a:gd name="T36" fmla="*/ 29 w 54"/>
                <a:gd name="T3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47">
                  <a:moveTo>
                    <a:pt x="29" y="1"/>
                  </a:moveTo>
                  <a:cubicBezTo>
                    <a:pt x="28" y="0"/>
                    <a:pt x="25" y="0"/>
                    <a:pt x="24" y="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47"/>
                    <a:pt x="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6" y="46"/>
                    <a:pt x="16" y="4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7" y="24"/>
                    <a:pt x="19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7" y="24"/>
                    <a:pt x="38" y="26"/>
                    <a:pt x="38" y="27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9" y="47"/>
                    <a:pt x="41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7"/>
                    <a:pt x="54" y="46"/>
                    <a:pt x="54" y="4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9"/>
                    <a:pt x="53" y="17"/>
                    <a:pt x="52" y="16"/>
                  </a:cubicBezTo>
                  <a:lnTo>
                    <a:pt x="2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/>
            </a:p>
          </p:txBody>
        </p:sp>
        <p:sp>
          <p:nvSpPr>
            <p:cNvPr id="44" name="Freeform 160"/>
            <p:cNvSpPr>
              <a:spLocks/>
            </p:cNvSpPr>
            <p:nvPr/>
          </p:nvSpPr>
          <p:spPr bwMode="auto">
            <a:xfrm>
              <a:off x="5512720" y="2152017"/>
              <a:ext cx="583915" cy="224863"/>
            </a:xfrm>
            <a:custGeom>
              <a:avLst/>
              <a:gdLst>
                <a:gd name="T0" fmla="*/ 64 w 68"/>
                <a:gd name="T1" fmla="*/ 20 h 26"/>
                <a:gd name="T2" fmla="*/ 61 w 68"/>
                <a:gd name="T3" fmla="*/ 15 h 26"/>
                <a:gd name="T4" fmla="*/ 61 w 68"/>
                <a:gd name="T5" fmla="*/ 10 h 26"/>
                <a:gd name="T6" fmla="*/ 58 w 68"/>
                <a:gd name="T7" fmla="*/ 7 h 26"/>
                <a:gd name="T8" fmla="*/ 57 w 68"/>
                <a:gd name="T9" fmla="*/ 7 h 26"/>
                <a:gd name="T10" fmla="*/ 54 w 68"/>
                <a:gd name="T11" fmla="*/ 10 h 26"/>
                <a:gd name="T12" fmla="*/ 54 w 68"/>
                <a:gd name="T13" fmla="*/ 10 h 26"/>
                <a:gd name="T14" fmla="*/ 52 w 68"/>
                <a:gd name="T15" fmla="*/ 12 h 26"/>
                <a:gd name="T16" fmla="*/ 36 w 68"/>
                <a:gd name="T17" fmla="*/ 1 h 26"/>
                <a:gd name="T18" fmla="*/ 33 w 68"/>
                <a:gd name="T19" fmla="*/ 0 h 26"/>
                <a:gd name="T20" fmla="*/ 30 w 68"/>
                <a:gd name="T21" fmla="*/ 1 h 26"/>
                <a:gd name="T22" fmla="*/ 2 w 68"/>
                <a:gd name="T23" fmla="*/ 20 h 26"/>
                <a:gd name="T24" fmla="*/ 1 w 68"/>
                <a:gd name="T25" fmla="*/ 24 h 26"/>
                <a:gd name="T26" fmla="*/ 5 w 68"/>
                <a:gd name="T27" fmla="*/ 24 h 26"/>
                <a:gd name="T28" fmla="*/ 31 w 68"/>
                <a:gd name="T29" fmla="*/ 7 h 26"/>
                <a:gd name="T30" fmla="*/ 36 w 68"/>
                <a:gd name="T31" fmla="*/ 7 h 26"/>
                <a:gd name="T32" fmla="*/ 63 w 68"/>
                <a:gd name="T33" fmla="*/ 25 h 26"/>
                <a:gd name="T34" fmla="*/ 67 w 68"/>
                <a:gd name="T35" fmla="*/ 25 h 26"/>
                <a:gd name="T36" fmla="*/ 66 w 68"/>
                <a:gd name="T37" fmla="*/ 21 h 26"/>
                <a:gd name="T38" fmla="*/ 64 w 68"/>
                <a:gd name="T3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26">
                  <a:moveTo>
                    <a:pt x="64" y="20"/>
                  </a:moveTo>
                  <a:cubicBezTo>
                    <a:pt x="62" y="19"/>
                    <a:pt x="61" y="17"/>
                    <a:pt x="61" y="15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4" y="8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2"/>
                    <a:pt x="53" y="13"/>
                    <a:pt x="52" y="1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3" y="0"/>
                    <a:pt x="33" y="0"/>
                  </a:cubicBezTo>
                  <a:cubicBezTo>
                    <a:pt x="33" y="0"/>
                    <a:pt x="32" y="1"/>
                    <a:pt x="30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2" y="25"/>
                    <a:pt x="3" y="25"/>
                    <a:pt x="5" y="2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6"/>
                    <a:pt x="36" y="7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6" y="26"/>
                    <a:pt x="67" y="25"/>
                  </a:cubicBezTo>
                  <a:cubicBezTo>
                    <a:pt x="68" y="24"/>
                    <a:pt x="67" y="22"/>
                    <a:pt x="66" y="21"/>
                  </a:cubicBezTo>
                  <a:lnTo>
                    <a:pt x="6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/>
            </a:p>
          </p:txBody>
        </p:sp>
      </p:grpSp>
      <p:sp>
        <p:nvSpPr>
          <p:cNvPr id="45" name="标题 4"/>
          <p:cNvSpPr txBox="1">
            <a:spLocks/>
          </p:cNvSpPr>
          <p:nvPr/>
        </p:nvSpPr>
        <p:spPr>
          <a:xfrm>
            <a:off x="2330259" y="3602361"/>
            <a:ext cx="1355060" cy="839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813111" y="2252057"/>
            <a:ext cx="2195895" cy="2195895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4873451" y="1445153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369395" y="1196752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标题 4"/>
          <p:cNvSpPr txBox="1">
            <a:spLocks/>
          </p:cNvSpPr>
          <p:nvPr/>
        </p:nvSpPr>
        <p:spPr>
          <a:xfrm>
            <a:off x="4513411" y="1573882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标题 4"/>
          <p:cNvSpPr txBox="1">
            <a:spLocks/>
          </p:cNvSpPr>
          <p:nvPr/>
        </p:nvSpPr>
        <p:spPr>
          <a:xfrm>
            <a:off x="5264331" y="1556742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8257827" y="1578302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377507" y="2616545"/>
            <a:ext cx="4176464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4873451" y="2414715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标题 4"/>
          <p:cNvSpPr txBox="1">
            <a:spLocks/>
          </p:cNvSpPr>
          <p:nvPr/>
        </p:nvSpPr>
        <p:spPr>
          <a:xfrm>
            <a:off x="4971316" y="2741290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标题 4"/>
          <p:cNvSpPr txBox="1">
            <a:spLocks/>
          </p:cNvSpPr>
          <p:nvPr/>
        </p:nvSpPr>
        <p:spPr>
          <a:xfrm>
            <a:off x="5722236" y="2724150"/>
            <a:ext cx="3600400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Working</a:t>
            </a:r>
            <a:endParaRPr lang="en-US" altLang="zh-CN" sz="24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右箭头 112"/>
          <p:cNvSpPr/>
          <p:nvPr/>
        </p:nvSpPr>
        <p:spPr>
          <a:xfrm>
            <a:off x="8715732" y="2745710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060959" y="3787937"/>
            <a:ext cx="6264696" cy="429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4542300" y="3595333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标题 4"/>
          <p:cNvSpPr txBox="1">
            <a:spLocks/>
          </p:cNvSpPr>
          <p:nvPr/>
        </p:nvSpPr>
        <p:spPr>
          <a:xfrm>
            <a:off x="4713458" y="3954203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标题 4"/>
          <p:cNvSpPr txBox="1">
            <a:spLocks/>
          </p:cNvSpPr>
          <p:nvPr/>
        </p:nvSpPr>
        <p:spPr>
          <a:xfrm>
            <a:off x="5289522" y="3980249"/>
            <a:ext cx="5873816" cy="317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points for future paper</a:t>
            </a:r>
            <a:endParaRPr lang="zh-CN" altLang="en-US" sz="1050" b="1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右箭头 117"/>
          <p:cNvSpPr/>
          <p:nvPr/>
        </p:nvSpPr>
        <p:spPr>
          <a:xfrm>
            <a:off x="10974766" y="3980249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4400235" y="4840370"/>
            <a:ext cx="4968552" cy="48068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896179" y="4591969"/>
            <a:ext cx="848785" cy="848785"/>
          </a:xfrm>
          <a:prstGeom prst="ellipse">
            <a:avLst/>
          </a:prstGeom>
          <a:gradFill>
            <a:gsLst>
              <a:gs pos="0">
                <a:srgbClr val="B28A35"/>
              </a:gs>
              <a:gs pos="100000">
                <a:srgbClr val="E4C874"/>
              </a:gs>
            </a:gsLst>
            <a:lin ang="2700000" scaled="0"/>
          </a:gra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标题 4"/>
          <p:cNvSpPr txBox="1">
            <a:spLocks/>
          </p:cNvSpPr>
          <p:nvPr/>
        </p:nvSpPr>
        <p:spPr>
          <a:xfrm>
            <a:off x="4040195" y="4969099"/>
            <a:ext cx="576064" cy="49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标题 4"/>
          <p:cNvSpPr txBox="1">
            <a:spLocks/>
          </p:cNvSpPr>
          <p:nvPr/>
        </p:nvSpPr>
        <p:spPr>
          <a:xfrm>
            <a:off x="4663899" y="4921094"/>
            <a:ext cx="4386016" cy="399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Harvest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future plan</a:t>
            </a:r>
            <a:endParaRPr lang="en-US" altLang="zh-CN" sz="12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右箭头 122"/>
          <p:cNvSpPr/>
          <p:nvPr/>
        </p:nvSpPr>
        <p:spPr>
          <a:xfrm>
            <a:off x="8936739" y="5069721"/>
            <a:ext cx="288032" cy="189056"/>
          </a:xfrm>
          <a:prstGeom prst="rightArrow">
            <a:avLst/>
          </a:prstGeom>
          <a:solidFill>
            <a:srgbClr val="E4C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629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6" grpId="0" animBg="1"/>
      <p:bldP spid="47" grpId="0" animBg="1"/>
      <p:bldP spid="48" grpId="0" animBg="1"/>
      <p:bldP spid="49" grpId="0"/>
      <p:bldP spid="50" grpId="0"/>
      <p:bldP spid="51" grpId="0" animBg="1"/>
      <p:bldP spid="109" grpId="0" animBg="1"/>
      <p:bldP spid="110" grpId="0" animBg="1"/>
      <p:bldP spid="111" grpId="0"/>
      <p:bldP spid="112" grpId="0"/>
      <p:bldP spid="113" grpId="0" animBg="1"/>
      <p:bldP spid="114" grpId="0" animBg="1"/>
      <p:bldP spid="115" grpId="0" animBg="1"/>
      <p:bldP spid="116" grpId="0"/>
      <p:bldP spid="117" grpId="0"/>
      <p:bldP spid="118" grpId="0" animBg="1"/>
      <p:bldP spid="119" grpId="0" animBg="1"/>
      <p:bldP spid="120" grpId="0" animBg="1"/>
      <p:bldP spid="121" grpId="0"/>
      <p:bldP spid="122" grpId="0"/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69" y="2959986"/>
            <a:ext cx="5142445" cy="2693287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80963" y="375211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841003" y="1730600"/>
            <a:ext cx="1656183" cy="7681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Course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998827" y="692696"/>
            <a:ext cx="1081956" cy="1043721"/>
          </a:xfrm>
          <a:custGeom>
            <a:avLst/>
            <a:gdLst>
              <a:gd name="T0" fmla="*/ 760 w 1139"/>
              <a:gd name="T1" fmla="*/ 420 h 1088"/>
              <a:gd name="T2" fmla="*/ 745 w 1139"/>
              <a:gd name="T3" fmla="*/ 452 h 1088"/>
              <a:gd name="T4" fmla="*/ 741 w 1139"/>
              <a:gd name="T5" fmla="*/ 473 h 1088"/>
              <a:gd name="T6" fmla="*/ 742 w 1139"/>
              <a:gd name="T7" fmla="*/ 513 h 1088"/>
              <a:gd name="T8" fmla="*/ 756 w 1139"/>
              <a:gd name="T9" fmla="*/ 552 h 1088"/>
              <a:gd name="T10" fmla="*/ 769 w 1139"/>
              <a:gd name="T11" fmla="*/ 571 h 1088"/>
              <a:gd name="T12" fmla="*/ 801 w 1139"/>
              <a:gd name="T13" fmla="*/ 598 h 1088"/>
              <a:gd name="T14" fmla="*/ 822 w 1139"/>
              <a:gd name="T15" fmla="*/ 608 h 1088"/>
              <a:gd name="T16" fmla="*/ 866 w 1139"/>
              <a:gd name="T17" fmla="*/ 363 h 1088"/>
              <a:gd name="T18" fmla="*/ 814 w 1139"/>
              <a:gd name="T19" fmla="*/ 374 h 1088"/>
              <a:gd name="T20" fmla="*/ 785 w 1139"/>
              <a:gd name="T21" fmla="*/ 392 h 1088"/>
              <a:gd name="T22" fmla="*/ 771 w 1139"/>
              <a:gd name="T23" fmla="*/ 406 h 1088"/>
              <a:gd name="T24" fmla="*/ 696 w 1139"/>
              <a:gd name="T25" fmla="*/ 127 h 1088"/>
              <a:gd name="T26" fmla="*/ 570 w 1139"/>
              <a:gd name="T27" fmla="*/ 253 h 1088"/>
              <a:gd name="T28" fmla="*/ 688 w 1139"/>
              <a:gd name="T29" fmla="*/ 513 h 1088"/>
              <a:gd name="T30" fmla="*/ 688 w 1139"/>
              <a:gd name="T31" fmla="*/ 461 h 1088"/>
              <a:gd name="T32" fmla="*/ 651 w 1139"/>
              <a:gd name="T33" fmla="*/ 279 h 1088"/>
              <a:gd name="T34" fmla="*/ 453 w 1139"/>
              <a:gd name="T35" fmla="*/ 490 h 1088"/>
              <a:gd name="T36" fmla="*/ 570 w 1139"/>
              <a:gd name="T37" fmla="*/ 718 h 1088"/>
              <a:gd name="T38" fmla="*/ 512 w 1139"/>
              <a:gd name="T39" fmla="*/ 725 h 1088"/>
              <a:gd name="T40" fmla="*/ 484 w 1139"/>
              <a:gd name="T41" fmla="*/ 693 h 1088"/>
              <a:gd name="T42" fmla="*/ 466 w 1139"/>
              <a:gd name="T43" fmla="*/ 678 h 1088"/>
              <a:gd name="T44" fmla="*/ 388 w 1139"/>
              <a:gd name="T45" fmla="*/ 645 h 1088"/>
              <a:gd name="T46" fmla="*/ 355 w 1139"/>
              <a:gd name="T47" fmla="*/ 642 h 1088"/>
              <a:gd name="T48" fmla="*/ 0 w 1139"/>
              <a:gd name="T49" fmla="*/ 1088 h 1088"/>
              <a:gd name="T50" fmla="*/ 151 w 1139"/>
              <a:gd name="T51" fmla="*/ 824 h 1088"/>
              <a:gd name="T52" fmla="*/ 391 w 1139"/>
              <a:gd name="T53" fmla="*/ 824 h 1088"/>
              <a:gd name="T54" fmla="*/ 546 w 1139"/>
              <a:gd name="T55" fmla="*/ 1088 h 1088"/>
              <a:gd name="T56" fmla="*/ 512 w 1139"/>
              <a:gd name="T57" fmla="*/ 725 h 1088"/>
              <a:gd name="T58" fmla="*/ 785 w 1139"/>
              <a:gd name="T59" fmla="*/ 642 h 1088"/>
              <a:gd name="T60" fmla="*/ 750 w 1139"/>
              <a:gd name="T61" fmla="*/ 646 h 1088"/>
              <a:gd name="T62" fmla="*/ 655 w 1139"/>
              <a:gd name="T63" fmla="*/ 693 h 1088"/>
              <a:gd name="T64" fmla="*/ 639 w 1139"/>
              <a:gd name="T65" fmla="*/ 709 h 1088"/>
              <a:gd name="T66" fmla="*/ 705 w 1139"/>
              <a:gd name="T67" fmla="*/ 1088 h 1088"/>
              <a:gd name="T68" fmla="*/ 744 w 1139"/>
              <a:gd name="T69" fmla="*/ 1088 h 1088"/>
              <a:gd name="T70" fmla="*/ 1024 w 1139"/>
              <a:gd name="T71" fmla="*/ 824 h 1088"/>
              <a:gd name="T72" fmla="*/ 1139 w 1139"/>
              <a:gd name="T73" fmla="*/ 833 h 1088"/>
              <a:gd name="T74" fmla="*/ 273 w 1139"/>
              <a:gd name="T75" fmla="*/ 616 h 1088"/>
              <a:gd name="T76" fmla="*/ 337 w 1139"/>
              <a:gd name="T77" fmla="*/ 599 h 1088"/>
              <a:gd name="T78" fmla="*/ 355 w 1139"/>
              <a:gd name="T79" fmla="*/ 586 h 1088"/>
              <a:gd name="T80" fmla="*/ 391 w 1139"/>
              <a:gd name="T81" fmla="*/ 535 h 1088"/>
              <a:gd name="T82" fmla="*/ 398 w 1139"/>
              <a:gd name="T83" fmla="*/ 510 h 1088"/>
              <a:gd name="T84" fmla="*/ 398 w 1139"/>
              <a:gd name="T85" fmla="*/ 468 h 1088"/>
              <a:gd name="T86" fmla="*/ 388 w 1139"/>
              <a:gd name="T87" fmla="*/ 437 h 1088"/>
              <a:gd name="T88" fmla="*/ 378 w 1139"/>
              <a:gd name="T89" fmla="*/ 419 h 1088"/>
              <a:gd name="T90" fmla="*/ 354 w 1139"/>
              <a:gd name="T91" fmla="*/ 393 h 1088"/>
              <a:gd name="T92" fmla="*/ 338 w 1139"/>
              <a:gd name="T93" fmla="*/ 381 h 1088"/>
              <a:gd name="T94" fmla="*/ 273 w 1139"/>
              <a:gd name="T95" fmla="*/ 363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9" h="1088">
                <a:moveTo>
                  <a:pt x="771" y="406"/>
                </a:moveTo>
                <a:cubicBezTo>
                  <a:pt x="767" y="411"/>
                  <a:pt x="764" y="415"/>
                  <a:pt x="761" y="419"/>
                </a:cubicBezTo>
                <a:cubicBezTo>
                  <a:pt x="761" y="420"/>
                  <a:pt x="761" y="420"/>
                  <a:pt x="760" y="420"/>
                </a:cubicBezTo>
                <a:cubicBezTo>
                  <a:pt x="758" y="424"/>
                  <a:pt x="755" y="429"/>
                  <a:pt x="753" y="433"/>
                </a:cubicBezTo>
                <a:cubicBezTo>
                  <a:pt x="752" y="435"/>
                  <a:pt x="752" y="436"/>
                  <a:pt x="751" y="437"/>
                </a:cubicBezTo>
                <a:cubicBezTo>
                  <a:pt x="749" y="442"/>
                  <a:pt x="747" y="447"/>
                  <a:pt x="745" y="452"/>
                </a:cubicBezTo>
                <a:cubicBezTo>
                  <a:pt x="745" y="452"/>
                  <a:pt x="745" y="453"/>
                  <a:pt x="745" y="453"/>
                </a:cubicBezTo>
                <a:cubicBezTo>
                  <a:pt x="744" y="458"/>
                  <a:pt x="742" y="463"/>
                  <a:pt x="741" y="468"/>
                </a:cubicBezTo>
                <a:cubicBezTo>
                  <a:pt x="741" y="470"/>
                  <a:pt x="741" y="471"/>
                  <a:pt x="741" y="473"/>
                </a:cubicBezTo>
                <a:cubicBezTo>
                  <a:pt x="740" y="478"/>
                  <a:pt x="740" y="484"/>
                  <a:pt x="740" y="490"/>
                </a:cubicBezTo>
                <a:cubicBezTo>
                  <a:pt x="740" y="497"/>
                  <a:pt x="740" y="504"/>
                  <a:pt x="741" y="510"/>
                </a:cubicBezTo>
                <a:cubicBezTo>
                  <a:pt x="742" y="511"/>
                  <a:pt x="742" y="512"/>
                  <a:pt x="742" y="513"/>
                </a:cubicBezTo>
                <a:cubicBezTo>
                  <a:pt x="743" y="520"/>
                  <a:pt x="745" y="526"/>
                  <a:pt x="747" y="532"/>
                </a:cubicBezTo>
                <a:cubicBezTo>
                  <a:pt x="747" y="533"/>
                  <a:pt x="748" y="534"/>
                  <a:pt x="748" y="535"/>
                </a:cubicBezTo>
                <a:cubicBezTo>
                  <a:pt x="750" y="541"/>
                  <a:pt x="753" y="547"/>
                  <a:pt x="756" y="552"/>
                </a:cubicBezTo>
                <a:cubicBezTo>
                  <a:pt x="757" y="553"/>
                  <a:pt x="757" y="554"/>
                  <a:pt x="758" y="555"/>
                </a:cubicBezTo>
                <a:cubicBezTo>
                  <a:pt x="761" y="560"/>
                  <a:pt x="765" y="566"/>
                  <a:pt x="769" y="571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4" y="576"/>
                  <a:pt x="778" y="581"/>
                  <a:pt x="783" y="585"/>
                </a:cubicBezTo>
                <a:cubicBezTo>
                  <a:pt x="784" y="586"/>
                  <a:pt x="784" y="586"/>
                  <a:pt x="784" y="586"/>
                </a:cubicBezTo>
                <a:cubicBezTo>
                  <a:pt x="789" y="591"/>
                  <a:pt x="795" y="594"/>
                  <a:pt x="801" y="598"/>
                </a:cubicBezTo>
                <a:cubicBezTo>
                  <a:pt x="801" y="598"/>
                  <a:pt x="802" y="599"/>
                  <a:pt x="802" y="599"/>
                </a:cubicBezTo>
                <a:cubicBezTo>
                  <a:pt x="808" y="602"/>
                  <a:pt x="814" y="605"/>
                  <a:pt x="820" y="608"/>
                </a:cubicBezTo>
                <a:cubicBezTo>
                  <a:pt x="821" y="608"/>
                  <a:pt x="821" y="608"/>
                  <a:pt x="822" y="608"/>
                </a:cubicBezTo>
                <a:cubicBezTo>
                  <a:pt x="836" y="613"/>
                  <a:pt x="851" y="616"/>
                  <a:pt x="866" y="616"/>
                </a:cubicBezTo>
                <a:cubicBezTo>
                  <a:pt x="936" y="616"/>
                  <a:pt x="993" y="559"/>
                  <a:pt x="993" y="490"/>
                </a:cubicBezTo>
                <a:cubicBezTo>
                  <a:pt x="993" y="420"/>
                  <a:pt x="936" y="363"/>
                  <a:pt x="866" y="363"/>
                </a:cubicBezTo>
                <a:cubicBezTo>
                  <a:pt x="848" y="363"/>
                  <a:pt x="831" y="367"/>
                  <a:pt x="816" y="374"/>
                </a:cubicBezTo>
                <a:cubicBezTo>
                  <a:pt x="816" y="374"/>
                  <a:pt x="816" y="374"/>
                  <a:pt x="816" y="374"/>
                </a:cubicBezTo>
                <a:cubicBezTo>
                  <a:pt x="815" y="374"/>
                  <a:pt x="815" y="374"/>
                  <a:pt x="814" y="374"/>
                </a:cubicBezTo>
                <a:cubicBezTo>
                  <a:pt x="810" y="376"/>
                  <a:pt x="806" y="379"/>
                  <a:pt x="802" y="381"/>
                </a:cubicBezTo>
                <a:cubicBezTo>
                  <a:pt x="800" y="382"/>
                  <a:pt x="799" y="382"/>
                  <a:pt x="798" y="383"/>
                </a:cubicBezTo>
                <a:cubicBezTo>
                  <a:pt x="794" y="386"/>
                  <a:pt x="789" y="389"/>
                  <a:pt x="785" y="392"/>
                </a:cubicBezTo>
                <a:cubicBezTo>
                  <a:pt x="785" y="393"/>
                  <a:pt x="784" y="393"/>
                  <a:pt x="784" y="393"/>
                </a:cubicBezTo>
                <a:cubicBezTo>
                  <a:pt x="780" y="397"/>
                  <a:pt x="777" y="400"/>
                  <a:pt x="773" y="404"/>
                </a:cubicBezTo>
                <a:cubicBezTo>
                  <a:pt x="773" y="405"/>
                  <a:pt x="772" y="406"/>
                  <a:pt x="771" y="406"/>
                </a:cubicBezTo>
                <a:close/>
                <a:moveTo>
                  <a:pt x="570" y="253"/>
                </a:moveTo>
                <a:lnTo>
                  <a:pt x="570" y="253"/>
                </a:lnTo>
                <a:cubicBezTo>
                  <a:pt x="639" y="253"/>
                  <a:pt x="696" y="196"/>
                  <a:pt x="696" y="127"/>
                </a:cubicBezTo>
                <a:cubicBezTo>
                  <a:pt x="696" y="57"/>
                  <a:pt x="639" y="0"/>
                  <a:pt x="570" y="0"/>
                </a:cubicBezTo>
                <a:cubicBezTo>
                  <a:pt x="500" y="0"/>
                  <a:pt x="443" y="57"/>
                  <a:pt x="443" y="127"/>
                </a:cubicBezTo>
                <a:cubicBezTo>
                  <a:pt x="443" y="196"/>
                  <a:pt x="500" y="253"/>
                  <a:pt x="570" y="253"/>
                </a:cubicBezTo>
                <a:close/>
                <a:moveTo>
                  <a:pt x="688" y="609"/>
                </a:moveTo>
                <a:lnTo>
                  <a:pt x="688" y="609"/>
                </a:lnTo>
                <a:lnTo>
                  <a:pt x="688" y="513"/>
                </a:lnTo>
                <a:cubicBezTo>
                  <a:pt x="687" y="505"/>
                  <a:pt x="686" y="497"/>
                  <a:pt x="686" y="490"/>
                </a:cubicBezTo>
                <a:cubicBezTo>
                  <a:pt x="686" y="482"/>
                  <a:pt x="687" y="474"/>
                  <a:pt x="688" y="467"/>
                </a:cubicBezTo>
                <a:lnTo>
                  <a:pt x="688" y="461"/>
                </a:lnTo>
                <a:lnTo>
                  <a:pt x="689" y="461"/>
                </a:lnTo>
                <a:cubicBezTo>
                  <a:pt x="698" y="405"/>
                  <a:pt x="733" y="357"/>
                  <a:pt x="782" y="331"/>
                </a:cubicBezTo>
                <a:cubicBezTo>
                  <a:pt x="748" y="299"/>
                  <a:pt x="702" y="279"/>
                  <a:pt x="651" y="279"/>
                </a:cubicBezTo>
                <a:lnTo>
                  <a:pt x="488" y="279"/>
                </a:lnTo>
                <a:cubicBezTo>
                  <a:pt x="437" y="279"/>
                  <a:pt x="391" y="299"/>
                  <a:pt x="357" y="331"/>
                </a:cubicBezTo>
                <a:cubicBezTo>
                  <a:pt x="414" y="361"/>
                  <a:pt x="453" y="421"/>
                  <a:pt x="453" y="490"/>
                </a:cubicBezTo>
                <a:cubicBezTo>
                  <a:pt x="453" y="504"/>
                  <a:pt x="451" y="518"/>
                  <a:pt x="448" y="531"/>
                </a:cubicBezTo>
                <a:lnTo>
                  <a:pt x="448" y="608"/>
                </a:lnTo>
                <a:cubicBezTo>
                  <a:pt x="500" y="629"/>
                  <a:pt x="543" y="668"/>
                  <a:pt x="570" y="718"/>
                </a:cubicBezTo>
                <a:cubicBezTo>
                  <a:pt x="595" y="669"/>
                  <a:pt x="638" y="631"/>
                  <a:pt x="688" y="609"/>
                </a:cubicBezTo>
                <a:close/>
                <a:moveTo>
                  <a:pt x="512" y="725"/>
                </a:moveTo>
                <a:lnTo>
                  <a:pt x="512" y="725"/>
                </a:lnTo>
                <a:cubicBezTo>
                  <a:pt x="508" y="719"/>
                  <a:pt x="504" y="714"/>
                  <a:pt x="499" y="709"/>
                </a:cubicBezTo>
                <a:cubicBezTo>
                  <a:pt x="499" y="708"/>
                  <a:pt x="498" y="707"/>
                  <a:pt x="497" y="707"/>
                </a:cubicBezTo>
                <a:cubicBezTo>
                  <a:pt x="493" y="702"/>
                  <a:pt x="489" y="698"/>
                  <a:pt x="484" y="693"/>
                </a:cubicBezTo>
                <a:cubicBezTo>
                  <a:pt x="484" y="693"/>
                  <a:pt x="483" y="692"/>
                  <a:pt x="482" y="691"/>
                </a:cubicBezTo>
                <a:cubicBezTo>
                  <a:pt x="477" y="687"/>
                  <a:pt x="473" y="683"/>
                  <a:pt x="467" y="679"/>
                </a:cubicBezTo>
                <a:cubicBezTo>
                  <a:pt x="467" y="679"/>
                  <a:pt x="466" y="679"/>
                  <a:pt x="466" y="678"/>
                </a:cubicBezTo>
                <a:cubicBezTo>
                  <a:pt x="449" y="666"/>
                  <a:pt x="429" y="656"/>
                  <a:pt x="409" y="650"/>
                </a:cubicBezTo>
                <a:cubicBezTo>
                  <a:pt x="404" y="649"/>
                  <a:pt x="400" y="648"/>
                  <a:pt x="395" y="647"/>
                </a:cubicBezTo>
                <a:cubicBezTo>
                  <a:pt x="393" y="646"/>
                  <a:pt x="390" y="646"/>
                  <a:pt x="388" y="645"/>
                </a:cubicBezTo>
                <a:cubicBezTo>
                  <a:pt x="385" y="645"/>
                  <a:pt x="381" y="644"/>
                  <a:pt x="378" y="644"/>
                </a:cubicBezTo>
                <a:cubicBezTo>
                  <a:pt x="376" y="644"/>
                  <a:pt x="374" y="643"/>
                  <a:pt x="372" y="643"/>
                </a:cubicBezTo>
                <a:cubicBezTo>
                  <a:pt x="366" y="643"/>
                  <a:pt x="360" y="642"/>
                  <a:pt x="355" y="642"/>
                </a:cubicBezTo>
                <a:lnTo>
                  <a:pt x="191" y="642"/>
                </a:lnTo>
                <a:cubicBezTo>
                  <a:pt x="86" y="642"/>
                  <a:pt x="0" y="728"/>
                  <a:pt x="0" y="833"/>
                </a:cubicBezTo>
                <a:lnTo>
                  <a:pt x="0" y="1088"/>
                </a:lnTo>
                <a:lnTo>
                  <a:pt x="112" y="1088"/>
                </a:lnTo>
                <a:lnTo>
                  <a:pt x="112" y="824"/>
                </a:lnTo>
                <a:lnTo>
                  <a:pt x="151" y="824"/>
                </a:lnTo>
                <a:lnTo>
                  <a:pt x="151" y="1088"/>
                </a:lnTo>
                <a:lnTo>
                  <a:pt x="391" y="1088"/>
                </a:lnTo>
                <a:lnTo>
                  <a:pt x="391" y="824"/>
                </a:lnTo>
                <a:lnTo>
                  <a:pt x="430" y="824"/>
                </a:lnTo>
                <a:lnTo>
                  <a:pt x="430" y="1088"/>
                </a:lnTo>
                <a:lnTo>
                  <a:pt x="546" y="1088"/>
                </a:lnTo>
                <a:lnTo>
                  <a:pt x="546" y="833"/>
                </a:lnTo>
                <a:cubicBezTo>
                  <a:pt x="546" y="793"/>
                  <a:pt x="533" y="756"/>
                  <a:pt x="512" y="725"/>
                </a:cubicBezTo>
                <a:cubicBezTo>
                  <a:pt x="512" y="725"/>
                  <a:pt x="512" y="725"/>
                  <a:pt x="512" y="725"/>
                </a:cubicBezTo>
                <a:close/>
                <a:moveTo>
                  <a:pt x="948" y="642"/>
                </a:moveTo>
                <a:lnTo>
                  <a:pt x="948" y="642"/>
                </a:lnTo>
                <a:lnTo>
                  <a:pt x="785" y="642"/>
                </a:lnTo>
                <a:cubicBezTo>
                  <a:pt x="779" y="642"/>
                  <a:pt x="773" y="643"/>
                  <a:pt x="767" y="643"/>
                </a:cubicBezTo>
                <a:cubicBezTo>
                  <a:pt x="765" y="643"/>
                  <a:pt x="763" y="644"/>
                  <a:pt x="761" y="644"/>
                </a:cubicBezTo>
                <a:cubicBezTo>
                  <a:pt x="758" y="644"/>
                  <a:pt x="754" y="645"/>
                  <a:pt x="750" y="646"/>
                </a:cubicBezTo>
                <a:cubicBezTo>
                  <a:pt x="748" y="646"/>
                  <a:pt x="746" y="646"/>
                  <a:pt x="743" y="647"/>
                </a:cubicBezTo>
                <a:cubicBezTo>
                  <a:pt x="739" y="648"/>
                  <a:pt x="735" y="649"/>
                  <a:pt x="731" y="650"/>
                </a:cubicBezTo>
                <a:cubicBezTo>
                  <a:pt x="703" y="658"/>
                  <a:pt x="676" y="673"/>
                  <a:pt x="655" y="693"/>
                </a:cubicBezTo>
                <a:cubicBezTo>
                  <a:pt x="655" y="694"/>
                  <a:pt x="654" y="694"/>
                  <a:pt x="654" y="694"/>
                </a:cubicBezTo>
                <a:cubicBezTo>
                  <a:pt x="649" y="698"/>
                  <a:pt x="645" y="703"/>
                  <a:pt x="641" y="708"/>
                </a:cubicBezTo>
                <a:cubicBezTo>
                  <a:pt x="640" y="708"/>
                  <a:pt x="640" y="709"/>
                  <a:pt x="639" y="709"/>
                </a:cubicBezTo>
                <a:cubicBezTo>
                  <a:pt x="611" y="743"/>
                  <a:pt x="593" y="786"/>
                  <a:pt x="593" y="833"/>
                </a:cubicBezTo>
                <a:lnTo>
                  <a:pt x="593" y="1088"/>
                </a:lnTo>
                <a:lnTo>
                  <a:pt x="705" y="1088"/>
                </a:lnTo>
                <a:lnTo>
                  <a:pt x="705" y="824"/>
                </a:lnTo>
                <a:lnTo>
                  <a:pt x="744" y="824"/>
                </a:lnTo>
                <a:lnTo>
                  <a:pt x="744" y="1088"/>
                </a:lnTo>
                <a:lnTo>
                  <a:pt x="985" y="1088"/>
                </a:lnTo>
                <a:lnTo>
                  <a:pt x="985" y="824"/>
                </a:lnTo>
                <a:lnTo>
                  <a:pt x="1024" y="824"/>
                </a:lnTo>
                <a:lnTo>
                  <a:pt x="1024" y="1088"/>
                </a:lnTo>
                <a:lnTo>
                  <a:pt x="1139" y="1088"/>
                </a:lnTo>
                <a:lnTo>
                  <a:pt x="1139" y="833"/>
                </a:lnTo>
                <a:cubicBezTo>
                  <a:pt x="1139" y="728"/>
                  <a:pt x="1053" y="642"/>
                  <a:pt x="948" y="642"/>
                </a:cubicBezTo>
                <a:close/>
                <a:moveTo>
                  <a:pt x="273" y="616"/>
                </a:moveTo>
                <a:lnTo>
                  <a:pt x="273" y="616"/>
                </a:lnTo>
                <a:cubicBezTo>
                  <a:pt x="289" y="616"/>
                  <a:pt x="304" y="613"/>
                  <a:pt x="317" y="608"/>
                </a:cubicBezTo>
                <a:cubicBezTo>
                  <a:pt x="318" y="608"/>
                  <a:pt x="318" y="608"/>
                  <a:pt x="318" y="608"/>
                </a:cubicBezTo>
                <a:cubicBezTo>
                  <a:pt x="325" y="605"/>
                  <a:pt x="331" y="602"/>
                  <a:pt x="337" y="599"/>
                </a:cubicBezTo>
                <a:cubicBezTo>
                  <a:pt x="337" y="599"/>
                  <a:pt x="338" y="598"/>
                  <a:pt x="338" y="598"/>
                </a:cubicBezTo>
                <a:cubicBezTo>
                  <a:pt x="344" y="594"/>
                  <a:pt x="350" y="591"/>
                  <a:pt x="355" y="586"/>
                </a:cubicBezTo>
                <a:cubicBezTo>
                  <a:pt x="355" y="586"/>
                  <a:pt x="355" y="586"/>
                  <a:pt x="355" y="586"/>
                </a:cubicBezTo>
                <a:cubicBezTo>
                  <a:pt x="366" y="577"/>
                  <a:pt x="374" y="566"/>
                  <a:pt x="381" y="554"/>
                </a:cubicBezTo>
                <a:cubicBezTo>
                  <a:pt x="382" y="554"/>
                  <a:pt x="382" y="553"/>
                  <a:pt x="383" y="552"/>
                </a:cubicBezTo>
                <a:cubicBezTo>
                  <a:pt x="386" y="547"/>
                  <a:pt x="389" y="541"/>
                  <a:pt x="391" y="535"/>
                </a:cubicBezTo>
                <a:cubicBezTo>
                  <a:pt x="391" y="534"/>
                  <a:pt x="392" y="533"/>
                  <a:pt x="392" y="532"/>
                </a:cubicBezTo>
                <a:cubicBezTo>
                  <a:pt x="394" y="526"/>
                  <a:pt x="396" y="520"/>
                  <a:pt x="397" y="513"/>
                </a:cubicBezTo>
                <a:cubicBezTo>
                  <a:pt x="397" y="512"/>
                  <a:pt x="398" y="511"/>
                  <a:pt x="398" y="510"/>
                </a:cubicBezTo>
                <a:cubicBezTo>
                  <a:pt x="399" y="504"/>
                  <a:pt x="399" y="497"/>
                  <a:pt x="399" y="490"/>
                </a:cubicBezTo>
                <a:cubicBezTo>
                  <a:pt x="399" y="484"/>
                  <a:pt x="399" y="478"/>
                  <a:pt x="398" y="472"/>
                </a:cubicBezTo>
                <a:cubicBezTo>
                  <a:pt x="398" y="471"/>
                  <a:pt x="398" y="470"/>
                  <a:pt x="398" y="468"/>
                </a:cubicBezTo>
                <a:cubicBezTo>
                  <a:pt x="397" y="463"/>
                  <a:pt x="395" y="458"/>
                  <a:pt x="394" y="453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392" y="447"/>
                  <a:pt x="390" y="442"/>
                  <a:pt x="388" y="437"/>
                </a:cubicBezTo>
                <a:cubicBezTo>
                  <a:pt x="387" y="436"/>
                  <a:pt x="387" y="435"/>
                  <a:pt x="386" y="434"/>
                </a:cubicBezTo>
                <a:cubicBezTo>
                  <a:pt x="384" y="429"/>
                  <a:pt x="381" y="424"/>
                  <a:pt x="378" y="419"/>
                </a:cubicBezTo>
                <a:lnTo>
                  <a:pt x="378" y="419"/>
                </a:lnTo>
                <a:cubicBezTo>
                  <a:pt x="375" y="415"/>
                  <a:pt x="372" y="410"/>
                  <a:pt x="368" y="406"/>
                </a:cubicBezTo>
                <a:cubicBezTo>
                  <a:pt x="367" y="405"/>
                  <a:pt x="367" y="405"/>
                  <a:pt x="366" y="404"/>
                </a:cubicBezTo>
                <a:cubicBezTo>
                  <a:pt x="362" y="400"/>
                  <a:pt x="358" y="396"/>
                  <a:pt x="354" y="393"/>
                </a:cubicBezTo>
                <a:cubicBezTo>
                  <a:pt x="354" y="393"/>
                  <a:pt x="354" y="393"/>
                  <a:pt x="354" y="393"/>
                </a:cubicBezTo>
                <a:cubicBezTo>
                  <a:pt x="350" y="389"/>
                  <a:pt x="345" y="386"/>
                  <a:pt x="341" y="383"/>
                </a:cubicBezTo>
                <a:cubicBezTo>
                  <a:pt x="340" y="382"/>
                  <a:pt x="339" y="382"/>
                  <a:pt x="338" y="381"/>
                </a:cubicBezTo>
                <a:cubicBezTo>
                  <a:pt x="334" y="379"/>
                  <a:pt x="329" y="376"/>
                  <a:pt x="324" y="374"/>
                </a:cubicBezTo>
                <a:cubicBezTo>
                  <a:pt x="324" y="374"/>
                  <a:pt x="324" y="374"/>
                  <a:pt x="323" y="374"/>
                </a:cubicBezTo>
                <a:cubicBezTo>
                  <a:pt x="308" y="367"/>
                  <a:pt x="291" y="363"/>
                  <a:pt x="273" y="363"/>
                </a:cubicBezTo>
                <a:cubicBezTo>
                  <a:pt x="203" y="363"/>
                  <a:pt x="146" y="420"/>
                  <a:pt x="146" y="490"/>
                </a:cubicBezTo>
                <a:cubicBezTo>
                  <a:pt x="146" y="559"/>
                  <a:pt x="203" y="616"/>
                  <a:pt x="273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40" name="TextBox 3"/>
          <p:cNvSpPr txBox="1"/>
          <p:nvPr/>
        </p:nvSpPr>
        <p:spPr>
          <a:xfrm>
            <a:off x="2209155" y="2975617"/>
            <a:ext cx="4894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具体数学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用户行为分析以及推荐系统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人工智能前沿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</a:t>
            </a: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深度学习与计算机视觉</a:t>
            </a:r>
            <a:endParaRPr lang="en-US" altLang="zh-CN" sz="20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燕尾形 9"/>
          <p:cNvSpPr>
            <a:spLocks noChangeArrowheads="1"/>
          </p:cNvSpPr>
          <p:nvPr/>
        </p:nvSpPr>
        <p:spPr bwMode="auto">
          <a:xfrm>
            <a:off x="6097587" y="3645024"/>
            <a:ext cx="474629" cy="714326"/>
          </a:xfrm>
          <a:prstGeom prst="chevron">
            <a:avLst>
              <a:gd name="adj" fmla="val 50000"/>
            </a:avLst>
          </a:prstGeom>
          <a:solidFill>
            <a:srgbClr val="CC7E33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1707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燕尾形 9"/>
          <p:cNvSpPr>
            <a:spLocks noChangeArrowheads="1"/>
          </p:cNvSpPr>
          <p:nvPr/>
        </p:nvSpPr>
        <p:spPr bwMode="auto">
          <a:xfrm>
            <a:off x="6530540" y="3635787"/>
            <a:ext cx="474629" cy="714326"/>
          </a:xfrm>
          <a:prstGeom prst="chevron">
            <a:avLst>
              <a:gd name="adj" fmla="val 50000"/>
            </a:avLst>
          </a:prstGeom>
          <a:solidFill>
            <a:srgbClr val="CC7E33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1707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TextBox 11"/>
          <p:cNvSpPr txBox="1"/>
          <p:nvPr/>
        </p:nvSpPr>
        <p:spPr>
          <a:xfrm>
            <a:off x="7661742" y="3427654"/>
            <a:ext cx="3467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情感对话生成的英文</a:t>
            </a: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综述</a:t>
            </a:r>
            <a:endParaRPr lang="en-US" altLang="zh-CN" sz="16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复现目标检测的任务</a:t>
            </a:r>
            <a:endParaRPr lang="en-US" altLang="zh-CN" sz="16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基于知识图谱的推荐系统的中文综述</a:t>
            </a:r>
            <a:endParaRPr lang="en-US" altLang="zh-CN" sz="16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0034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40" grpId="0"/>
      <p:bldP spid="41" grpId="0" animBg="1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9781" y="1916832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3361283" y="3273930"/>
            <a:ext cx="1296144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Work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>
          <a:xfrm>
            <a:off x="6162409" y="2327859"/>
            <a:ext cx="4433657" cy="577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情感对话和纠错</a:t>
            </a:r>
            <a:endParaRPr lang="en-US" altLang="zh-CN" sz="24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89557" y="2525540"/>
            <a:ext cx="1436675" cy="615553"/>
            <a:chOff x="4369395" y="3284984"/>
            <a:chExt cx="1436675" cy="615553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40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solidFill>
                    <a:srgbClr val="B28A35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47" name="KSO_Shape"/>
          <p:cNvSpPr>
            <a:spLocks/>
          </p:cNvSpPr>
          <p:nvPr/>
        </p:nvSpPr>
        <p:spPr bwMode="auto">
          <a:xfrm>
            <a:off x="3436423" y="2388579"/>
            <a:ext cx="1044399" cy="88947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E4C874"/>
              </a:solidFill>
              <a:ea typeface="宋体" panose="02010600030101010101" pitchFamily="2" charset="-122"/>
            </a:endParaRPr>
          </a:p>
        </p:txBody>
      </p:sp>
      <p:sp>
        <p:nvSpPr>
          <p:cNvPr id="41" name="标题 4"/>
          <p:cNvSpPr txBox="1">
            <a:spLocks/>
          </p:cNvSpPr>
          <p:nvPr/>
        </p:nvSpPr>
        <p:spPr>
          <a:xfrm>
            <a:off x="6190663" y="3499271"/>
            <a:ext cx="4433657" cy="577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TREC</a:t>
            </a:r>
            <a:r>
              <a:rPr lang="zh-CN" altLang="en-US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竞赛（多轮对话检索</a:t>
            </a:r>
            <a:r>
              <a:rPr lang="en-US" altLang="zh-CN" sz="24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93858" y="3693402"/>
            <a:ext cx="1436675" cy="615553"/>
            <a:chOff x="4369395" y="3284984"/>
            <a:chExt cx="1436675" cy="615553"/>
          </a:xfrm>
        </p:grpSpPr>
        <p:sp>
          <p:nvSpPr>
            <p:cNvPr id="43" name="文本框 9"/>
            <p:cNvSpPr txBox="1"/>
            <p:nvPr/>
          </p:nvSpPr>
          <p:spPr>
            <a:xfrm>
              <a:off x="4581935" y="3284984"/>
              <a:ext cx="1224135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40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solidFill>
                    <a:srgbClr val="B28A35"/>
                  </a:solidFill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solidFill>
                    <a:srgbClr val="B28A3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148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3" grpId="0"/>
      <p:bldP spid="47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67765" y="2060943"/>
            <a:ext cx="2859645" cy="1531697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67765" y="3933023"/>
            <a:ext cx="2859645" cy="1531697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81503" y="2276950"/>
            <a:ext cx="2764037" cy="1132417"/>
            <a:chOff x="4304043" y="1286668"/>
            <a:chExt cx="3837944" cy="2757793"/>
          </a:xfrm>
          <a:solidFill>
            <a:srgbClr val="A95711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81503" y="4168663"/>
            <a:ext cx="2764037" cy="1132417"/>
            <a:chOff x="4304043" y="1286668"/>
            <a:chExt cx="3837944" cy="2757793"/>
          </a:xfrm>
          <a:solidFill>
            <a:srgbClr val="CC7E33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540928" y="2434062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38974" y="4057395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93720" y="2246548"/>
            <a:ext cx="2764037" cy="1132417"/>
            <a:chOff x="4304043" y="1286668"/>
            <a:chExt cx="3837944" cy="2757793"/>
          </a:xfrm>
          <a:solidFill>
            <a:srgbClr val="FFA52A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93720" y="4138261"/>
            <a:ext cx="2764037" cy="1132417"/>
            <a:chOff x="4304043" y="1286668"/>
            <a:chExt cx="3837944" cy="2757793"/>
          </a:xfrm>
          <a:solidFill>
            <a:srgbClr val="FFC633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54425" y="2165682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819939" y="4057395"/>
            <a:ext cx="3211374" cy="131568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101655" y="2564964"/>
            <a:ext cx="2151997" cy="44251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zh-CN" altLang="en-US" sz="227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情感对话生成</a:t>
            </a:r>
            <a:endParaRPr lang="zh-CN" altLang="en-US" sz="227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70226" y="2782122"/>
            <a:ext cx="2484127" cy="584733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训练基于特定情感的对话生成模型，并做了微调，调参等工作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14205" y="2473109"/>
            <a:ext cx="2851594" cy="572422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训练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self attention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情感语句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分类器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基于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ert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的情感语句分类器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83562" y="4422499"/>
            <a:ext cx="2594545" cy="332356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研究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transformer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bert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模型的应用</a:t>
            </a:r>
            <a:endParaRPr lang="en-GB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5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</p:grp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33631" y="349853"/>
            <a:ext cx="2179580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情感对话和纠错</a:t>
            </a:r>
            <a:endParaRPr lang="zh-CN" altLang="en-US" sz="1896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7658" y="4292967"/>
            <a:ext cx="3131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利用同音，形近字词典，构造正确错误句子对，在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上微调用于修改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错别字。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77"/>
          <p:cNvSpPr txBox="1"/>
          <p:nvPr/>
        </p:nvSpPr>
        <p:spPr>
          <a:xfrm>
            <a:off x="5269266" y="4455166"/>
            <a:ext cx="2151997" cy="442515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zh-CN" altLang="en-US" sz="227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文本纠错</a:t>
            </a:r>
            <a:endParaRPr lang="zh-CN" altLang="en-US" sz="227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47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129035" y="1819543"/>
            <a:ext cx="2764037" cy="1132417"/>
            <a:chOff x="4304043" y="1286668"/>
            <a:chExt cx="3837944" cy="2757793"/>
          </a:xfrm>
          <a:solidFill>
            <a:srgbClr val="FFA52A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35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</p:grpSp>
      </p:grp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33631" y="349853"/>
            <a:ext cx="2827652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TREC(</a:t>
            </a:r>
            <a:r>
              <a:rPr lang="zh-CN" altLang="en-US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多轮对话检索</a:t>
            </a:r>
            <a:r>
              <a:rPr lang="en-US" altLang="zh-CN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zh-CN" altLang="en-US" sz="1896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1358442" y="2226469"/>
            <a:ext cx="7873188" cy="2827664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01508" y="2613844"/>
            <a:ext cx="2151997" cy="792739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>
              <a:defRPr/>
            </a:pPr>
            <a:r>
              <a:rPr lang="en-US" altLang="zh-CN" sz="2276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TREC</a:t>
            </a:r>
          </a:p>
          <a:p>
            <a:pPr>
              <a:defRPr/>
            </a:pPr>
            <a:endParaRPr lang="zh-CN" altLang="en-US" sz="2276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65139" y="3550420"/>
            <a:ext cx="6912768" cy="923287"/>
          </a:xfrm>
          <a:prstGeom prst="rect">
            <a:avLst/>
          </a:prstGeom>
          <a:noFill/>
        </p:spPr>
        <p:txBody>
          <a:bodyPr wrap="square" lIns="91399" tIns="45699" rIns="91399" bIns="45699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基于大规模的短文本语料训练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LDA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BTM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 ，用于抓取关键词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研究带主题模型的关键词生成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4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8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54179" y="1430319"/>
            <a:ext cx="2117685" cy="21176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4"/>
          <p:cNvSpPr txBox="1">
            <a:spLocks/>
          </p:cNvSpPr>
          <p:nvPr/>
        </p:nvSpPr>
        <p:spPr>
          <a:xfrm>
            <a:off x="954179" y="2294787"/>
            <a:ext cx="2320370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point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4"/>
          <p:cNvSpPr txBox="1">
            <a:spLocks/>
          </p:cNvSpPr>
          <p:nvPr/>
        </p:nvSpPr>
        <p:spPr>
          <a:xfrm>
            <a:off x="3505299" y="1503042"/>
            <a:ext cx="8928992" cy="1161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600" b="1" dirty="0" smtClean="0">
                <a:solidFill>
                  <a:srgbClr val="B28A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points for future paper</a:t>
            </a:r>
            <a:endParaRPr lang="en-US" altLang="zh-CN" sz="1800" b="1" dirty="0">
              <a:solidFill>
                <a:srgbClr val="B28A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5233491" y="3528412"/>
            <a:ext cx="2308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400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Task description</a:t>
            </a:r>
            <a:endParaRPr lang="zh-CN" altLang="en-US" sz="1400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93031" y="3535096"/>
            <a:ext cx="1436675" cy="215444"/>
            <a:chOff x="4369395" y="3284984"/>
            <a:chExt cx="1436675" cy="215444"/>
          </a:xfrm>
        </p:grpSpPr>
        <p:sp>
          <p:nvSpPr>
            <p:cNvPr id="3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4733318" y="4242647"/>
            <a:ext cx="1436675" cy="215444"/>
            <a:chOff x="4369395" y="3284984"/>
            <a:chExt cx="1436675" cy="215444"/>
          </a:xfrm>
        </p:grpSpPr>
        <p:sp>
          <p:nvSpPr>
            <p:cNvPr id="4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45" name="文本框 9"/>
          <p:cNvSpPr txBox="1"/>
          <p:nvPr/>
        </p:nvSpPr>
        <p:spPr>
          <a:xfrm>
            <a:off x="5305499" y="4293036"/>
            <a:ext cx="2308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1400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otivation</a:t>
            </a:r>
            <a:endParaRPr lang="zh-CN" altLang="en-US" sz="1400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742709" y="5022952"/>
            <a:ext cx="1436675" cy="215444"/>
            <a:chOff x="4369395" y="3284984"/>
            <a:chExt cx="1436675" cy="215444"/>
          </a:xfrm>
        </p:grpSpPr>
        <p:sp>
          <p:nvSpPr>
            <p:cNvPr id="4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54" name="文本框 9"/>
          <p:cNvSpPr txBox="1"/>
          <p:nvPr/>
        </p:nvSpPr>
        <p:spPr>
          <a:xfrm>
            <a:off x="5305498" y="5065630"/>
            <a:ext cx="2308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400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Attempt for base model  </a:t>
            </a:r>
            <a:endParaRPr lang="zh-CN" altLang="en-US" sz="1400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64522" y="5796368"/>
            <a:ext cx="1436675" cy="215444"/>
            <a:chOff x="4369395" y="3284984"/>
            <a:chExt cx="1436675" cy="215444"/>
          </a:xfrm>
        </p:grpSpPr>
        <p:sp>
          <p:nvSpPr>
            <p:cNvPr id="5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endParaRPr lang="zh-CN" altLang="en-US" sz="1400" dirty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B28A35"/>
              </a:solidFill>
              <a:ln>
                <a:solidFill>
                  <a:srgbClr val="B28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8A35"/>
                  </a:solidFill>
                </a:endParaRPr>
              </a:p>
            </p:txBody>
          </p:sp>
        </p:grpSp>
      </p:grpSp>
      <p:sp>
        <p:nvSpPr>
          <p:cNvPr id="60" name="文本框 9"/>
          <p:cNvSpPr txBox="1"/>
          <p:nvPr/>
        </p:nvSpPr>
        <p:spPr>
          <a:xfrm>
            <a:off x="5305498" y="5796368"/>
            <a:ext cx="2308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400" dirty="0" smtClean="0">
                <a:solidFill>
                  <a:srgbClr val="B28A35"/>
                </a:solidFill>
                <a:latin typeface="微软雅黑" pitchFamily="34" charset="-122"/>
                <a:ea typeface="微软雅黑" pitchFamily="34" charset="-122"/>
              </a:rPr>
              <a:t>Evaluation</a:t>
            </a:r>
            <a:endParaRPr lang="zh-CN" altLang="en-US" sz="1400" dirty="0">
              <a:solidFill>
                <a:srgbClr val="B28A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602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777829" y="225198"/>
            <a:ext cx="2511445" cy="755530"/>
          </a:xfrm>
          <a:prstGeom prst="rect">
            <a:avLst/>
          </a:prstGeom>
          <a:solidFill>
            <a:srgbClr val="A9571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1707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839875" y="367622"/>
            <a:ext cx="2305383" cy="44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7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Task description</a:t>
            </a:r>
            <a:endParaRPr lang="zh-CN" altLang="en-US" sz="22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燕尾形 9"/>
          <p:cNvSpPr>
            <a:spLocks noChangeArrowheads="1"/>
          </p:cNvSpPr>
          <p:nvPr/>
        </p:nvSpPr>
        <p:spPr bwMode="auto">
          <a:xfrm>
            <a:off x="4046247" y="246599"/>
            <a:ext cx="474629" cy="714326"/>
          </a:xfrm>
          <a:prstGeom prst="chevron">
            <a:avLst>
              <a:gd name="adj" fmla="val 50000"/>
            </a:avLst>
          </a:prstGeom>
          <a:solidFill>
            <a:srgbClr val="A95711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1707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燕尾形 9"/>
          <p:cNvSpPr>
            <a:spLocks noChangeArrowheads="1"/>
          </p:cNvSpPr>
          <p:nvPr/>
        </p:nvSpPr>
        <p:spPr bwMode="auto">
          <a:xfrm>
            <a:off x="3633326" y="231737"/>
            <a:ext cx="474629" cy="714326"/>
          </a:xfrm>
          <a:prstGeom prst="chevron">
            <a:avLst>
              <a:gd name="adj" fmla="val 50000"/>
            </a:avLst>
          </a:prstGeom>
          <a:solidFill>
            <a:srgbClr val="CC7E33"/>
          </a:solidFill>
          <a:ln w="317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1707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0922123" y="5299706"/>
            <a:ext cx="1019344" cy="1019575"/>
            <a:chOff x="3832873" y="2297208"/>
            <a:chExt cx="1516550" cy="1516550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832873" y="2297208"/>
              <a:ext cx="1516550" cy="151655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4" name="同心圆 10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61">
                  <a:defRPr/>
                </a:pPr>
                <a:endParaRPr lang="zh-CN" altLang="en-US" sz="2400" kern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defTabSz="1218861">
                  <a:defRPr/>
                </a:pPr>
                <a:endParaRPr lang="zh-CN" altLang="en-US" sz="24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椭圆 102"/>
            <p:cNvSpPr/>
            <p:nvPr/>
          </p:nvSpPr>
          <p:spPr>
            <a:xfrm>
              <a:off x="3983164" y="2466913"/>
              <a:ext cx="1185736" cy="1185736"/>
            </a:xfrm>
            <a:prstGeom prst="ellipse">
              <a:avLst/>
            </a:prstGeom>
            <a:solidFill>
              <a:srgbClr val="FFA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59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733155"/>
              <a:chOff x="0" y="0"/>
              <a:chExt cx="204" cy="384"/>
            </a:xfrm>
          </p:grpSpPr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  <p:sp>
            <p:nvSpPr>
              <p:cNvPr id="67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4" cy="384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</p:grpSp>
      </p:grpSp>
      <p:sp>
        <p:nvSpPr>
          <p:cNvPr id="69" name="Rectangle 60"/>
          <p:cNvSpPr>
            <a:spLocks noChangeArrowheads="1"/>
          </p:cNvSpPr>
          <p:nvPr/>
        </p:nvSpPr>
        <p:spPr bwMode="auto">
          <a:xfrm>
            <a:off x="617121" y="1380022"/>
            <a:ext cx="8732308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Neural Response Generation with emotion and topic information</a:t>
            </a:r>
            <a:endParaRPr lang="zh-CN" altLang="en-US" sz="1896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7" y="2405096"/>
            <a:ext cx="3215290" cy="2429782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5449515" y="2678989"/>
            <a:ext cx="4153272" cy="307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今天真倒霉，我因为路上堵车迟到了。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919" y="2582960"/>
            <a:ext cx="432854" cy="49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920" y="3494395"/>
            <a:ext cx="451972" cy="510669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5429701" y="3697209"/>
            <a:ext cx="4153272" cy="307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altLang="zh-CN" dirty="0">
                <a:cs typeface="+mn-ea"/>
                <a:sym typeface="+mn-lt"/>
              </a:rPr>
              <a:t>Like: </a:t>
            </a:r>
            <a:r>
              <a:rPr lang="zh-CN" altLang="en-US" dirty="0">
                <a:cs typeface="+mn-ea"/>
                <a:sym typeface="+mn-lt"/>
              </a:rPr>
              <a:t>不用担心，迟到总是难免的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429701" y="4481927"/>
            <a:ext cx="4153272" cy="307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altLang="zh-CN" dirty="0">
                <a:cs typeface="+mn-ea"/>
                <a:sym typeface="+mn-lt"/>
              </a:rPr>
              <a:t>S</a:t>
            </a:r>
            <a:r>
              <a:rPr lang="en-US" altLang="zh-CN" dirty="0">
                <a:cs typeface="+mn-ea"/>
                <a:sym typeface="+mn-lt"/>
              </a:rPr>
              <a:t>ad</a:t>
            </a:r>
            <a:r>
              <a:rPr lang="en-GB" altLang="zh-CN" dirty="0">
                <a:cs typeface="+mn-ea"/>
                <a:sym typeface="+mn-lt"/>
              </a:rPr>
              <a:t>: </a:t>
            </a:r>
            <a:r>
              <a:rPr lang="zh-CN" altLang="en-US" dirty="0">
                <a:cs typeface="+mn-ea"/>
                <a:sym typeface="+mn-lt"/>
              </a:rPr>
              <a:t>太让人失望了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9701" y="5809494"/>
            <a:ext cx="4153272" cy="307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altLang="zh-CN" dirty="0">
                <a:cs typeface="+mn-ea"/>
                <a:sym typeface="+mn-lt"/>
              </a:rPr>
              <a:t>H</a:t>
            </a:r>
            <a:r>
              <a:rPr lang="en-US" altLang="zh-CN" dirty="0" err="1">
                <a:cs typeface="+mn-ea"/>
                <a:sym typeface="+mn-lt"/>
              </a:rPr>
              <a:t>appy</a:t>
            </a:r>
            <a:r>
              <a:rPr lang="en-GB" altLang="zh-CN" dirty="0">
                <a:cs typeface="+mn-ea"/>
                <a:sym typeface="+mn-lt"/>
              </a:rPr>
              <a:t>: </a:t>
            </a:r>
            <a:r>
              <a:rPr lang="zh-CN" altLang="en-US" dirty="0">
                <a:cs typeface="+mn-ea"/>
                <a:sym typeface="+mn-lt"/>
              </a:rPr>
              <a:t>保持微笑哦，一切都会好起来。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29701" y="5166948"/>
            <a:ext cx="4479895" cy="289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altLang="zh-CN" dirty="0">
                <a:cs typeface="+mn-ea"/>
                <a:sym typeface="+mn-lt"/>
              </a:rPr>
              <a:t>Angry</a:t>
            </a:r>
            <a:r>
              <a:rPr lang="zh-CN" altLang="en-US" dirty="0">
                <a:cs typeface="+mn-ea"/>
                <a:sym typeface="+mn-lt"/>
              </a:rPr>
              <a:t>：那条路上的交通真的让人很恼火</a:t>
            </a:r>
            <a:endParaRPr lang="en-GB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034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68" grpId="0" animBg="1"/>
      <p:bldP spid="76" grpId="0" animBg="1"/>
      <p:bldP spid="71" grpId="0" animBg="1"/>
      <p:bldP spid="74" grpId="0" animBg="1"/>
      <p:bldP spid="75" grpId="0" animBg="1"/>
      <p:bldP spid="78" grpId="0" animBg="1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六边形 48"/>
          <p:cNvSpPr/>
          <p:nvPr/>
        </p:nvSpPr>
        <p:spPr>
          <a:xfrm>
            <a:off x="2156686" y="1670745"/>
            <a:ext cx="2212710" cy="678136"/>
          </a:xfrm>
          <a:prstGeom prst="hexagon">
            <a:avLst/>
          </a:prstGeom>
          <a:solidFill>
            <a:srgbClr val="FFC6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36417" y="1368533"/>
            <a:ext cx="1589147" cy="1474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Rectangle 60"/>
          <p:cNvSpPr>
            <a:spLocks noChangeArrowheads="1"/>
          </p:cNvSpPr>
          <p:nvPr/>
        </p:nvSpPr>
        <p:spPr bwMode="auto">
          <a:xfrm>
            <a:off x="2290474" y="1774283"/>
            <a:ext cx="1926363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76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Issues</a:t>
            </a:r>
          </a:p>
          <a:p>
            <a:pPr>
              <a:defRPr/>
            </a:pPr>
            <a:endParaRPr lang="zh-CN" altLang="en-US" sz="22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04635" y="1304279"/>
            <a:ext cx="1277289" cy="1482818"/>
            <a:chOff x="1752735" y="879940"/>
            <a:chExt cx="2070478" cy="2070476"/>
          </a:xfrm>
        </p:grpSpPr>
        <p:sp>
          <p:nvSpPr>
            <p:cNvPr id="57" name="同心圆 56"/>
            <p:cNvSpPr/>
            <p:nvPr/>
          </p:nvSpPr>
          <p:spPr>
            <a:xfrm>
              <a:off x="1752735" y="879940"/>
              <a:ext cx="2070478" cy="2070476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同心圆 57"/>
            <p:cNvSpPr/>
            <p:nvPr/>
          </p:nvSpPr>
          <p:spPr>
            <a:xfrm rot="9000000">
              <a:off x="1850845" y="971517"/>
              <a:ext cx="1884863" cy="190629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4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6168902" y="20680"/>
            <a:ext cx="6043083" cy="45719"/>
          </a:xfrm>
          <a:prstGeom prst="roundRect">
            <a:avLst>
              <a:gd name="adj" fmla="val 50000"/>
            </a:avLst>
          </a:prstGeom>
          <a:solidFill>
            <a:srgbClr val="FFC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6" y="251698"/>
            <a:ext cx="12209979" cy="6614322"/>
            <a:chOff x="794" y="265448"/>
            <a:chExt cx="12877006" cy="6975660"/>
          </a:xfrm>
        </p:grpSpPr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794" y="265448"/>
              <a:ext cx="455358" cy="607144"/>
              <a:chOff x="0" y="0"/>
              <a:chExt cx="204" cy="318"/>
            </a:xfrm>
          </p:grpSpPr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58" y="0"/>
                <a:ext cx="46" cy="318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8" cy="318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sz="1707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468935" y="7195389"/>
              <a:ext cx="10408865" cy="45719"/>
              <a:chOff x="2650856" y="7186888"/>
              <a:chExt cx="10209035" cy="4576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701112" y="7186888"/>
                <a:ext cx="2008010" cy="45762"/>
              </a:xfrm>
              <a:prstGeom prst="rect">
                <a:avLst/>
              </a:prstGeom>
              <a:solidFill>
                <a:srgbClr val="C98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51368" y="7186888"/>
                <a:ext cx="2008010" cy="45762"/>
              </a:xfrm>
              <a:prstGeom prst="rect">
                <a:avLst/>
              </a:prstGeom>
              <a:solidFill>
                <a:srgbClr val="FCA5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8801624" y="7186888"/>
                <a:ext cx="2008010" cy="45762"/>
              </a:xfrm>
              <a:prstGeom prst="rect">
                <a:avLst/>
              </a:prstGeom>
              <a:solidFill>
                <a:srgbClr val="FFC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851881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50856" y="7186888"/>
                <a:ext cx="2008010" cy="45762"/>
              </a:xfrm>
              <a:prstGeom prst="rect">
                <a:avLst/>
              </a:prstGeom>
              <a:solidFill>
                <a:srgbClr val="AD54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/>
              </a:p>
            </p:txBody>
          </p:sp>
        </p:grpSp>
      </p:grp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533631" y="349853"/>
            <a:ext cx="1797283" cy="3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96" b="1" dirty="0" smtClean="0">
                <a:solidFill>
                  <a:srgbClr val="AD541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Motivation</a:t>
            </a:r>
            <a:endParaRPr lang="zh-CN" altLang="en-US" sz="1896" b="1" dirty="0">
              <a:solidFill>
                <a:srgbClr val="AD541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43648"/>
              </p:ext>
            </p:extLst>
          </p:nvPr>
        </p:nvGraphicFramePr>
        <p:xfrm>
          <a:off x="2156685" y="2996952"/>
          <a:ext cx="8617713" cy="1828800"/>
        </p:xfrm>
        <a:graphic>
          <a:graphicData uri="http://schemas.openxmlformats.org/drawingml/2006/table">
            <a:tbl>
              <a:tblPr firstRow="1" bandRow="1"/>
              <a:tblGrid>
                <a:gridCol w="1909710">
                  <a:extLst>
                    <a:ext uri="{9D8B030D-6E8A-4147-A177-3AD203B41FA5}">
                      <a16:colId xmlns:a16="http://schemas.microsoft.com/office/drawing/2014/main" val="1212376753"/>
                    </a:ext>
                  </a:extLst>
                </a:gridCol>
                <a:gridCol w="1253955">
                  <a:extLst>
                    <a:ext uri="{9D8B030D-6E8A-4147-A177-3AD203B41FA5}">
                      <a16:colId xmlns:a16="http://schemas.microsoft.com/office/drawing/2014/main" val="3824757167"/>
                    </a:ext>
                  </a:extLst>
                </a:gridCol>
                <a:gridCol w="5454048">
                  <a:extLst>
                    <a:ext uri="{9D8B030D-6E8A-4147-A177-3AD203B41FA5}">
                      <a16:colId xmlns:a16="http://schemas.microsoft.com/office/drawing/2014/main" val="2091822641"/>
                    </a:ext>
                  </a:extLst>
                </a:gridCol>
              </a:tblGrid>
              <a:tr h="26959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pPr lvl="0" algn="ctr"/>
                      <a:r>
                        <a:rPr lang="en-US" altLang="zh-CN" dirty="0" smtClean="0">
                          <a:latin typeface="NimbusRomNo9L-Regu"/>
                        </a:rPr>
                        <a:t>Post</a:t>
                      </a:r>
                      <a:endParaRPr lang="zh-CN" altLang="en-US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latin typeface="NimbusRomNo9L-Regu"/>
                        </a:rPr>
                        <a:t> 但愿这次</a:t>
                      </a:r>
                      <a:r>
                        <a:rPr lang="zh-CN" altLang="en-US" sz="1400" dirty="0" smtClean="0">
                          <a:solidFill>
                            <a:srgbClr val="00B0F0"/>
                          </a:solidFill>
                          <a:latin typeface="NimbusRomNo9L-Regu"/>
                        </a:rPr>
                        <a:t>悲剧</a:t>
                      </a:r>
                      <a:r>
                        <a:rPr lang="zh-CN" altLang="en-US" sz="1400" dirty="0" smtClean="0">
                          <a:latin typeface="NimbusRomNo9L-Regu"/>
                        </a:rPr>
                        <a:t>不要引发更多的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NimbusRomNo9L-Regu"/>
                        </a:rPr>
                        <a:t>仇恨</a:t>
                      </a:r>
                      <a:r>
                        <a:rPr lang="zh-CN" altLang="en-US" sz="1400" dirty="0" smtClean="0">
                          <a:latin typeface="NimbusRomNo9L-Regu"/>
                        </a:rPr>
                        <a:t>！希望用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NimbusRomNo9L-Regu"/>
                        </a:rPr>
                        <a:t>爱</a:t>
                      </a:r>
                      <a:r>
                        <a:rPr lang="zh-CN" altLang="en-US" sz="1400" dirty="0" smtClean="0">
                          <a:latin typeface="NimbusRomNo9L-Regu"/>
                        </a:rPr>
                        <a:t>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NimbusRomNo9L-Regu"/>
                        </a:rPr>
                        <a:t>包容</a:t>
                      </a:r>
                      <a:r>
                        <a:rPr lang="zh-CN" altLang="en-US" sz="1400" dirty="0" smtClean="0">
                          <a:latin typeface="NimbusRomNo9L-Regu"/>
                        </a:rPr>
                        <a:t>去治愈</a:t>
                      </a:r>
                      <a:r>
                        <a:rPr lang="zh-CN" altLang="en-US" sz="1400" dirty="0" smtClean="0">
                          <a:solidFill>
                            <a:srgbClr val="00B0F0"/>
                          </a:solidFill>
                          <a:latin typeface="NimbusRomNo9L-Regu"/>
                        </a:rPr>
                        <a:t>伤痛</a:t>
                      </a:r>
                      <a:r>
                        <a:rPr lang="zh-CN" altLang="en-US" sz="1400" dirty="0" smtClean="0">
                          <a:latin typeface="NimbusRomNo9L-Regu"/>
                        </a:rPr>
                        <a:t>！</a:t>
                      </a:r>
                      <a:endParaRPr lang="zh-CN" altLang="en-US" sz="1400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658573"/>
                  </a:ext>
                </a:extLst>
              </a:tr>
              <a:tr h="269591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pPr lvl="0" algn="ctr"/>
                      <a:endParaRPr lang="en-US" altLang="zh-CN" dirty="0" smtClean="0">
                        <a:latin typeface="NimbusRomNo9L-Regu"/>
                      </a:endParaRPr>
                    </a:p>
                    <a:p>
                      <a:pPr lvl="0" algn="ctr"/>
                      <a:endParaRPr lang="en-US" altLang="zh-CN" dirty="0" smtClean="0">
                        <a:latin typeface="NimbusRomNo9L-Regu"/>
                      </a:endParaRPr>
                    </a:p>
                    <a:p>
                      <a:pPr lvl="0" algn="ctr"/>
                      <a:endParaRPr lang="en-US" altLang="zh-CN" dirty="0" smtClean="0">
                        <a:latin typeface="NimbusRomNo9L-Regu"/>
                      </a:endParaRPr>
                    </a:p>
                    <a:p>
                      <a:pPr lvl="0" algn="ctr"/>
                      <a:r>
                        <a:rPr lang="en-US" altLang="zh-CN" dirty="0" smtClean="0">
                          <a:latin typeface="NimbusRomNo9L-Regu"/>
                        </a:rPr>
                        <a:t>Response</a:t>
                      </a:r>
                      <a:endParaRPr lang="zh-CN" altLang="en-US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 smtClean="0">
                          <a:latin typeface="NimbusRomNo9L-Regu"/>
                        </a:rPr>
                        <a:t>Like</a:t>
                      </a:r>
                      <a:endParaRPr lang="zh-CN" altLang="en-US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我</a:t>
                      </a:r>
                      <a:r>
                        <a:rPr lang="zh-CN" alt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喜欢</a:t>
                      </a:r>
                      <a:r>
                        <a:rPr lang="zh-CN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NimbusRomNo9L-Regu"/>
                          <a:ea typeface="+mn-ea"/>
                          <a:cs typeface="+mn-cs"/>
                        </a:rPr>
                        <a:t>你。</a:t>
                      </a:r>
                      <a:endParaRPr lang="en-US" altLang="zh-CN" sz="1400" b="0" i="0" kern="1200" dirty="0" smtClean="0">
                        <a:solidFill>
                          <a:schemeClr val="tx1"/>
                        </a:solidFill>
                        <a:effectLst/>
                        <a:latin typeface="NimbusRomNo9L-Regu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985535"/>
                  </a:ext>
                </a:extLst>
              </a:tr>
              <a:tr h="26959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 smtClean="0">
                          <a:latin typeface="NimbusRomNo9L-Regu"/>
                        </a:rPr>
                        <a:t>Sad</a:t>
                      </a:r>
                      <a:endParaRPr lang="zh-CN" altLang="en-US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latin typeface="NimbusRomNo9L-Regu"/>
                        </a:rPr>
                        <a:t>我都不想睡了，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NimbusRomNo9L-Regu"/>
                        </a:rPr>
                        <a:t>难过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312780"/>
                  </a:ext>
                </a:extLst>
              </a:tr>
              <a:tr h="26959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 smtClean="0">
                          <a:latin typeface="NimbusRomNo9L-Regu"/>
                        </a:rPr>
                        <a:t>Happy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NimbusRomNo9L-Regu"/>
                        </a:rPr>
                        <a:t>哈哈</a:t>
                      </a:r>
                      <a:endParaRPr lang="zh-CN" altLang="en-US" sz="1400" dirty="0" smtClean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579750"/>
                  </a:ext>
                </a:extLst>
              </a:tr>
              <a:tr h="26959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 smtClean="0">
                          <a:latin typeface="NimbusRomNo9L-Regu"/>
                        </a:rPr>
                        <a:t>Angry</a:t>
                      </a:r>
                      <a:endParaRPr lang="zh-CN" altLang="en-US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Microsoft YaHei UI Light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sz="1400" dirty="0" smtClean="0">
                          <a:latin typeface="NimbusRomNo9L-Regu"/>
                        </a:rPr>
                        <a:t>我被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NimbusRomNo9L-Regu"/>
                        </a:rPr>
                        <a:t>逼</a:t>
                      </a:r>
                      <a:r>
                        <a:rPr lang="zh-CN" altLang="en-US" sz="1400" dirty="0" smtClean="0">
                          <a:latin typeface="NimbusRomNo9L-Regu"/>
                        </a:rPr>
                        <a:t>的</a:t>
                      </a:r>
                      <a:endParaRPr lang="zh-CN" altLang="en-US" sz="1400" dirty="0">
                        <a:latin typeface="NimbusRomNo9L-Regu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616884"/>
                  </a:ext>
                </a:extLst>
              </a:tr>
            </a:tbl>
          </a:graphicData>
        </a:graphic>
      </p:graphicFrame>
      <p:sp>
        <p:nvSpPr>
          <p:cNvPr id="38" name="Freeform 13"/>
          <p:cNvSpPr>
            <a:spLocks noChangeAspect="1" noEditPoints="1"/>
          </p:cNvSpPr>
          <p:nvPr/>
        </p:nvSpPr>
        <p:spPr bwMode="auto">
          <a:xfrm>
            <a:off x="880514" y="1918690"/>
            <a:ext cx="558272" cy="503966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rgbClr val="FFBD23"/>
          </a:solidFill>
          <a:ln>
            <a:noFill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49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68" grpId="0" animBg="1"/>
      <p:bldP spid="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自定义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Unicode MS</vt:lpstr>
      <vt:lpstr>Microsoft YaHei UI Light</vt:lpstr>
      <vt:lpstr>NimbusRomNo9L-Regu</vt:lpstr>
      <vt:lpstr>等线</vt:lpstr>
      <vt:lpstr>黑体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2017-12-25T03:23:11Z</dcterms:created>
  <dcterms:modified xsi:type="dcterms:W3CDTF">2019-07-23T16:48:35Z</dcterms:modified>
  <cp:category/>
</cp:coreProperties>
</file>