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8" r:id="rId2"/>
    <p:sldId id="286" r:id="rId3"/>
    <p:sldId id="285" r:id="rId4"/>
    <p:sldId id="284" r:id="rId5"/>
  </p:sldIdLst>
  <p:sldSz cx="12192000" cy="6858000"/>
  <p:notesSz cx="6858000" cy="9144000"/>
  <p:embeddedFontLst>
    <p:embeddedFont>
      <p:font typeface="微软雅黑" panose="020B0503020204020204" pitchFamily="34" charset="-122"/>
      <p:regular r:id="rId7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Franklin Gothic Medium" panose="020B0603020102020204" pitchFamily="34" charset="0"/>
      <p:regular r:id="rId13"/>
      <p:italic r:id="rId14"/>
    </p:embeddedFont>
    <p:embeddedFont>
      <p:font typeface="Franklin Gothic Book" panose="020B0503020102020204" pitchFamily="34" charset="0"/>
      <p:regular r:id="rId15"/>
      <p:italic r:id="rId16"/>
    </p:embeddedFont>
    <p:embeddedFont>
      <p:font typeface="黑体" panose="02010609060101010101" pitchFamily="49" charset="-122"/>
      <p:regular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070" b="0" i="0" baseline="0" dirty="0" smtClean="0">
                <a:effectLst/>
              </a:rPr>
              <a:t>用主题模型去衡量生成的对话和真实的对话语料的主题一致性</a:t>
            </a:r>
            <a:endParaRPr lang="zh-CN" altLang="zh-CN" sz="1070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5.6705088068810673E-2"/>
          <c:y val="0.12075105996365838"/>
          <c:w val="0.9252226227745628"/>
          <c:h val="0.6885039370078740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原始对话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top1</c:v>
                </c:pt>
                <c:pt idx="1">
                  <c:v>top2</c:v>
                </c:pt>
                <c:pt idx="2">
                  <c:v>top3</c:v>
                </c:pt>
                <c:pt idx="3">
                  <c:v>top4</c:v>
                </c:pt>
                <c:pt idx="4">
                  <c:v>top5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0.124</c:v>
                </c:pt>
                <c:pt idx="1">
                  <c:v>0.25900000000000001</c:v>
                </c:pt>
                <c:pt idx="2">
                  <c:v>0.41</c:v>
                </c:pt>
                <c:pt idx="3">
                  <c:v>0.56000000000000005</c:v>
                </c:pt>
                <c:pt idx="4">
                  <c:v>0.65400000000000003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F1-4B5E-899B-0402184F01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生成对话(未加topic attention)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top1</c:v>
                </c:pt>
                <c:pt idx="1">
                  <c:v>top2</c:v>
                </c:pt>
                <c:pt idx="2">
                  <c:v>top3</c:v>
                </c:pt>
                <c:pt idx="3">
                  <c:v>top4</c:v>
                </c:pt>
                <c:pt idx="4">
                  <c:v>top5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0.104</c:v>
                </c:pt>
                <c:pt idx="1">
                  <c:v>0.248</c:v>
                </c:pt>
                <c:pt idx="2">
                  <c:v>0.39500000000000002</c:v>
                </c:pt>
                <c:pt idx="3">
                  <c:v>0.54300000000000004</c:v>
                </c:pt>
                <c:pt idx="4">
                  <c:v>0.63400000000000001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F1-4B5E-899B-0402184F01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864815"/>
        <c:axId val="171857327"/>
      </c:lineChart>
      <c:catAx>
        <c:axId val="171864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1857327"/>
        <c:crosses val="autoZero"/>
        <c:auto val="1"/>
        <c:lblAlgn val="ctr"/>
        <c:lblOffset val="100"/>
        <c:noMultiLvlLbl val="0"/>
      </c:catAx>
      <c:valAx>
        <c:axId val="171857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1864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4A796-A595-4F75-B4D6-96227043C3BC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930A9-FE26-4352-B040-A259E0083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99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37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43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18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69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6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6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33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93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2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57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09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31447-BB68-4A0A-9A0E-4F3493955CAE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50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组合 189"/>
          <p:cNvGrpSpPr/>
          <p:nvPr/>
        </p:nvGrpSpPr>
        <p:grpSpPr>
          <a:xfrm>
            <a:off x="1296839" y="1226713"/>
            <a:ext cx="2211213" cy="2237041"/>
            <a:chOff x="2589387" y="1905000"/>
            <a:chExt cx="2211213" cy="2237041"/>
          </a:xfrm>
        </p:grpSpPr>
        <p:grpSp>
          <p:nvGrpSpPr>
            <p:cNvPr id="66" name="组合 65"/>
            <p:cNvGrpSpPr/>
            <p:nvPr/>
          </p:nvGrpSpPr>
          <p:grpSpPr>
            <a:xfrm>
              <a:off x="2589387" y="1905000"/>
              <a:ext cx="2211213" cy="2237041"/>
              <a:chOff x="1888347" y="1603572"/>
              <a:chExt cx="2866052" cy="2937948"/>
            </a:xfrm>
          </p:grpSpPr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8" name="图片 6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9" name="图片 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1" name="图片 7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2" name="图片 7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3" name="图片 7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57" name="组合 156"/>
            <p:cNvGrpSpPr/>
            <p:nvPr/>
          </p:nvGrpSpPr>
          <p:grpSpPr>
            <a:xfrm rot="551376">
              <a:off x="2960794" y="2294268"/>
              <a:ext cx="1468397" cy="1485549"/>
              <a:chOff x="1888347" y="1603572"/>
              <a:chExt cx="2866052" cy="2937948"/>
            </a:xfrm>
          </p:grpSpPr>
          <p:pic>
            <p:nvPicPr>
              <p:cNvPr id="158" name="图片 15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59" name="图片 15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0" name="图片 15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1" name="图片 16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2" name="图片 16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3" name="图片 1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4" name="图片 16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5" name="图片 16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6" name="图片 16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7" name="图片 16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68" name="组合 167"/>
            <p:cNvGrpSpPr/>
            <p:nvPr/>
          </p:nvGrpSpPr>
          <p:grpSpPr>
            <a:xfrm rot="1200053">
              <a:off x="3104178" y="2499918"/>
              <a:ext cx="1107831" cy="1120771"/>
              <a:chOff x="1888347" y="1603572"/>
              <a:chExt cx="2866052" cy="2937948"/>
            </a:xfrm>
          </p:grpSpPr>
          <p:pic>
            <p:nvPicPr>
              <p:cNvPr id="169" name="图片 1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0" name="图片 16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1" name="图片 17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2" name="图片 17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3" name="图片 17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4" name="图片 17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5" name="图片 1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6" name="图片 17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7" name="图片 17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8" name="图片 17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79" name="组合 178"/>
            <p:cNvGrpSpPr/>
            <p:nvPr/>
          </p:nvGrpSpPr>
          <p:grpSpPr>
            <a:xfrm rot="1138579">
              <a:off x="2723857" y="2066832"/>
              <a:ext cx="1942272" cy="1964959"/>
              <a:chOff x="1888347" y="1603572"/>
              <a:chExt cx="2866052" cy="2937948"/>
            </a:xfrm>
          </p:grpSpPr>
          <p:pic>
            <p:nvPicPr>
              <p:cNvPr id="180" name="图片 17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1" name="图片 18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2" name="图片 18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3" name="图片 18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4" name="图片 18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5" name="图片 18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6" name="图片 18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7" name="图片 18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8" name="图片 18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9" name="图片 18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</p:grpSp>
      <p:grpSp>
        <p:nvGrpSpPr>
          <p:cNvPr id="191" name="组合 190"/>
          <p:cNvGrpSpPr/>
          <p:nvPr/>
        </p:nvGrpSpPr>
        <p:grpSpPr>
          <a:xfrm>
            <a:off x="2136114" y="3623741"/>
            <a:ext cx="2211213" cy="2237041"/>
            <a:chOff x="2589387" y="1905000"/>
            <a:chExt cx="2211213" cy="2237041"/>
          </a:xfrm>
        </p:grpSpPr>
        <p:grpSp>
          <p:nvGrpSpPr>
            <p:cNvPr id="192" name="组合 191"/>
            <p:cNvGrpSpPr/>
            <p:nvPr/>
          </p:nvGrpSpPr>
          <p:grpSpPr>
            <a:xfrm>
              <a:off x="2589387" y="1905000"/>
              <a:ext cx="2211213" cy="2237041"/>
              <a:chOff x="1888347" y="1603572"/>
              <a:chExt cx="2866052" cy="2937948"/>
            </a:xfrm>
          </p:grpSpPr>
          <p:pic>
            <p:nvPicPr>
              <p:cNvPr id="226" name="图片 2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7" name="图片 22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8" name="图片 2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9" name="图片 2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0" name="图片 2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1" name="图片 23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2" name="图片 23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3" name="图片 2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4" name="图片 23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5" name="图片 2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93" name="组合 192"/>
            <p:cNvGrpSpPr/>
            <p:nvPr/>
          </p:nvGrpSpPr>
          <p:grpSpPr>
            <a:xfrm rot="551376">
              <a:off x="2960794" y="2294268"/>
              <a:ext cx="1468397" cy="1485549"/>
              <a:chOff x="1888347" y="1603572"/>
              <a:chExt cx="2866052" cy="2937948"/>
            </a:xfrm>
          </p:grpSpPr>
          <p:pic>
            <p:nvPicPr>
              <p:cNvPr id="216" name="图片 2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7" name="图片 2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8" name="图片 2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9" name="图片 2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0" name="图片 2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1" name="图片 2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2" name="图片 2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3" name="图片 2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4" name="图片 2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5" name="图片 22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94" name="组合 193"/>
            <p:cNvGrpSpPr/>
            <p:nvPr/>
          </p:nvGrpSpPr>
          <p:grpSpPr>
            <a:xfrm rot="1200053">
              <a:off x="3104178" y="2499918"/>
              <a:ext cx="1107831" cy="1120771"/>
              <a:chOff x="1888347" y="1603572"/>
              <a:chExt cx="2866052" cy="2937948"/>
            </a:xfrm>
          </p:grpSpPr>
          <p:pic>
            <p:nvPicPr>
              <p:cNvPr id="206" name="图片 20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7" name="图片 20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8" name="图片 20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9" name="图片 20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0" name="图片 20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1" name="图片 2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2" name="图片 2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3" name="图片 2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4" name="图片 21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5" name="图片 2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95" name="组合 194"/>
            <p:cNvGrpSpPr/>
            <p:nvPr/>
          </p:nvGrpSpPr>
          <p:grpSpPr>
            <a:xfrm rot="1138579">
              <a:off x="2723857" y="2066832"/>
              <a:ext cx="1942272" cy="1964959"/>
              <a:chOff x="1888347" y="1603572"/>
              <a:chExt cx="2866052" cy="2937948"/>
            </a:xfrm>
          </p:grpSpPr>
          <p:pic>
            <p:nvPicPr>
              <p:cNvPr id="196" name="图片 19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97" name="图片 19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98" name="图片 19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99" name="图片 19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0" name="图片 19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1" name="图片 20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2" name="图片 20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3" name="图片 20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4" name="图片 20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5" name="图片 20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</p:grpSp>
      <p:sp>
        <p:nvSpPr>
          <p:cNvPr id="236" name="任意多边形 235"/>
          <p:cNvSpPr/>
          <p:nvPr/>
        </p:nvSpPr>
        <p:spPr>
          <a:xfrm rot="21117644">
            <a:off x="1053103" y="2439542"/>
            <a:ext cx="1659931" cy="4403218"/>
          </a:xfrm>
          <a:custGeom>
            <a:avLst/>
            <a:gdLst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4040" h="3459480">
                <a:moveTo>
                  <a:pt x="1844040" y="0"/>
                </a:moveTo>
                <a:cubicBezTo>
                  <a:pt x="756920" y="985520"/>
                  <a:pt x="233680" y="2108200"/>
                  <a:pt x="0" y="3459480"/>
                </a:cubicBezTo>
              </a:path>
            </a:pathLst>
          </a:custGeom>
          <a:noFill/>
          <a:ln w="82550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任意多边形 236"/>
          <p:cNvSpPr/>
          <p:nvPr/>
        </p:nvSpPr>
        <p:spPr>
          <a:xfrm>
            <a:off x="1756617" y="4690394"/>
            <a:ext cx="1488531" cy="2185772"/>
          </a:xfrm>
          <a:custGeom>
            <a:avLst/>
            <a:gdLst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4040" h="3459480">
                <a:moveTo>
                  <a:pt x="1844040" y="0"/>
                </a:moveTo>
                <a:cubicBezTo>
                  <a:pt x="756920" y="985520"/>
                  <a:pt x="233680" y="2108200"/>
                  <a:pt x="0" y="3459480"/>
                </a:cubicBezTo>
              </a:path>
            </a:pathLst>
          </a:custGeom>
          <a:noFill/>
          <a:ln w="82550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8" name="图片 2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882449" flipV="1">
            <a:off x="5499051" y="3326714"/>
            <a:ext cx="511441" cy="709945"/>
          </a:xfrm>
          <a:prstGeom prst="rect">
            <a:avLst/>
          </a:prstGeom>
        </p:spPr>
      </p:pic>
      <p:pic>
        <p:nvPicPr>
          <p:cNvPr id="239" name="图片 2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V="1">
            <a:off x="8063488" y="2031353"/>
            <a:ext cx="511441" cy="709945"/>
          </a:xfrm>
          <a:prstGeom prst="rect">
            <a:avLst/>
          </a:prstGeom>
        </p:spPr>
      </p:pic>
      <p:pic>
        <p:nvPicPr>
          <p:cNvPr id="240" name="图片 2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882449" flipV="1">
            <a:off x="6060154" y="1040721"/>
            <a:ext cx="511441" cy="709945"/>
          </a:xfrm>
          <a:prstGeom prst="rect">
            <a:avLst/>
          </a:prstGeom>
        </p:spPr>
      </p:pic>
      <p:pic>
        <p:nvPicPr>
          <p:cNvPr id="241" name="图片 2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360704" flipV="1">
            <a:off x="11254166" y="996777"/>
            <a:ext cx="329832" cy="457849"/>
          </a:xfrm>
          <a:prstGeom prst="rect">
            <a:avLst/>
          </a:prstGeom>
        </p:spPr>
      </p:pic>
      <p:pic>
        <p:nvPicPr>
          <p:cNvPr id="255" name="图片 2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9611484" y="1167759"/>
            <a:ext cx="352805" cy="564946"/>
          </a:xfrm>
          <a:prstGeom prst="rect">
            <a:avLst/>
          </a:prstGeom>
        </p:spPr>
      </p:pic>
      <p:sp>
        <p:nvSpPr>
          <p:cNvPr id="259" name="文本框 258"/>
          <p:cNvSpPr txBox="1"/>
          <p:nvPr/>
        </p:nvSpPr>
        <p:spPr>
          <a:xfrm>
            <a:off x="10680502" y="55740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霍沛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48046" y="3196297"/>
            <a:ext cx="3650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Weekly report</a:t>
            </a:r>
            <a:endParaRPr lang="zh-CN" altLang="en-US" sz="4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17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94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846401"/>
              </p:ext>
            </p:extLst>
          </p:nvPr>
        </p:nvGraphicFramePr>
        <p:xfrm>
          <a:off x="136979" y="4217943"/>
          <a:ext cx="6358566" cy="2246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9522">
                  <a:extLst>
                    <a:ext uri="{9D8B030D-6E8A-4147-A177-3AD203B41FA5}">
                      <a16:colId xmlns:a16="http://schemas.microsoft.com/office/drawing/2014/main" val="3053336900"/>
                    </a:ext>
                  </a:extLst>
                </a:gridCol>
                <a:gridCol w="2119522">
                  <a:extLst>
                    <a:ext uri="{9D8B030D-6E8A-4147-A177-3AD203B41FA5}">
                      <a16:colId xmlns:a16="http://schemas.microsoft.com/office/drawing/2014/main" val="2242116668"/>
                    </a:ext>
                  </a:extLst>
                </a:gridCol>
                <a:gridCol w="2119522">
                  <a:extLst>
                    <a:ext uri="{9D8B030D-6E8A-4147-A177-3AD203B41FA5}">
                      <a16:colId xmlns:a16="http://schemas.microsoft.com/office/drawing/2014/main" val="2266734782"/>
                    </a:ext>
                  </a:extLst>
                </a:gridCol>
              </a:tblGrid>
              <a:tr h="53869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Topic conference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原始对话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生成对话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zh-CN" altLang="en-US" sz="1400" dirty="0" smtClean="0"/>
                        <a:t>未加</a:t>
                      </a:r>
                      <a:r>
                        <a:rPr lang="en-US" altLang="zh-CN" sz="1400" dirty="0" smtClean="0"/>
                        <a:t>topic attention)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984935"/>
                  </a:ext>
                </a:extLst>
              </a:tr>
              <a:tr h="34162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Top_1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0.124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0.104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79376"/>
                  </a:ext>
                </a:extLst>
              </a:tr>
              <a:tr h="34162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Top_2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0.259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0.248</a:t>
                      </a:r>
                      <a:endParaRPr lang="zh-CN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660426"/>
                  </a:ext>
                </a:extLst>
              </a:tr>
              <a:tr h="34162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Top_3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0.41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0.395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456695"/>
                  </a:ext>
                </a:extLst>
              </a:tr>
              <a:tr h="34162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Top_4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0.56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0.543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311113"/>
                  </a:ext>
                </a:extLst>
              </a:tr>
              <a:tr h="34162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Top_5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0.654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0.634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403731"/>
                  </a:ext>
                </a:extLst>
              </a:tr>
            </a:tbl>
          </a:graphicData>
        </a:graphic>
      </p:graphicFrame>
      <p:graphicFrame>
        <p:nvGraphicFramePr>
          <p:cNvPr id="15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1646851"/>
              </p:ext>
            </p:extLst>
          </p:nvPr>
        </p:nvGraphicFramePr>
        <p:xfrm>
          <a:off x="4832838" y="1108373"/>
          <a:ext cx="6324600" cy="346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962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2633" y="2572181"/>
            <a:ext cx="2211212" cy="2237041"/>
            <a:chOff x="2589387" y="1905000"/>
            <a:chExt cx="2211212" cy="2237041"/>
          </a:xfrm>
        </p:grpSpPr>
        <p:grpSp>
          <p:nvGrpSpPr>
            <p:cNvPr id="3" name="组合 2"/>
            <p:cNvGrpSpPr/>
            <p:nvPr/>
          </p:nvGrpSpPr>
          <p:grpSpPr>
            <a:xfrm>
              <a:off x="2589387" y="1905000"/>
              <a:ext cx="2211212" cy="2237041"/>
              <a:chOff x="1888347" y="1603572"/>
              <a:chExt cx="2866051" cy="2937948"/>
            </a:xfrm>
          </p:grpSpPr>
          <p:pic>
            <p:nvPicPr>
              <p:cNvPr id="37" name="图片 3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8" name="图片 3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0" name="图片 3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1" name="图片 4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3" name="图片 4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4" name="组合 3"/>
            <p:cNvGrpSpPr/>
            <p:nvPr/>
          </p:nvGrpSpPr>
          <p:grpSpPr>
            <a:xfrm rot="551376">
              <a:off x="2960794" y="2294268"/>
              <a:ext cx="1468396" cy="1485549"/>
              <a:chOff x="1888347" y="1603572"/>
              <a:chExt cx="2866051" cy="2937948"/>
            </a:xfrm>
          </p:grpSpPr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3" name="图片 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5" name="图片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5" name="组合 4"/>
            <p:cNvGrpSpPr/>
            <p:nvPr/>
          </p:nvGrpSpPr>
          <p:grpSpPr>
            <a:xfrm rot="1200053">
              <a:off x="3104178" y="2499918"/>
              <a:ext cx="1107831" cy="1120771"/>
              <a:chOff x="1888347" y="1603572"/>
              <a:chExt cx="2866052" cy="2937948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6" name="组合 5"/>
            <p:cNvGrpSpPr/>
            <p:nvPr/>
          </p:nvGrpSpPr>
          <p:grpSpPr>
            <a:xfrm rot="1138579">
              <a:off x="2723857" y="2066832"/>
              <a:ext cx="1942271" cy="1964959"/>
              <a:chOff x="1888347" y="1603572"/>
              <a:chExt cx="2866051" cy="2937948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</p:grpSp>
      <p:sp>
        <p:nvSpPr>
          <p:cNvPr id="47" name="任意多边形 46"/>
          <p:cNvSpPr/>
          <p:nvPr/>
        </p:nvSpPr>
        <p:spPr>
          <a:xfrm rot="20226864">
            <a:off x="972168" y="3936250"/>
            <a:ext cx="1649652" cy="2595869"/>
          </a:xfrm>
          <a:custGeom>
            <a:avLst/>
            <a:gdLst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4040" h="3459480">
                <a:moveTo>
                  <a:pt x="1844040" y="0"/>
                </a:moveTo>
                <a:cubicBezTo>
                  <a:pt x="756920" y="985520"/>
                  <a:pt x="233680" y="2108200"/>
                  <a:pt x="0" y="3459480"/>
                </a:cubicBezTo>
              </a:path>
            </a:pathLst>
          </a:custGeom>
          <a:noFill/>
          <a:ln w="82550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V="1">
            <a:off x="6254428" y="2717989"/>
            <a:ext cx="511441" cy="709945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882449" flipV="1">
            <a:off x="2938068" y="2717990"/>
            <a:ext cx="511441" cy="709945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360704" flipV="1">
            <a:off x="9093050" y="2577284"/>
            <a:ext cx="511441" cy="70994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677118" flipH="1">
            <a:off x="4778566" y="1006513"/>
            <a:ext cx="545989" cy="760914"/>
          </a:xfrm>
          <a:prstGeom prst="rect">
            <a:avLst/>
          </a:prstGeom>
        </p:spPr>
      </p:pic>
      <p:grpSp>
        <p:nvGrpSpPr>
          <p:cNvPr id="53" name="组合 52"/>
          <p:cNvGrpSpPr/>
          <p:nvPr/>
        </p:nvGrpSpPr>
        <p:grpSpPr>
          <a:xfrm>
            <a:off x="2063018" y="5163887"/>
            <a:ext cx="1259966" cy="1274683"/>
            <a:chOff x="2589387" y="1905000"/>
            <a:chExt cx="2211213" cy="2237041"/>
          </a:xfrm>
        </p:grpSpPr>
        <p:grpSp>
          <p:nvGrpSpPr>
            <p:cNvPr id="54" name="组合 53"/>
            <p:cNvGrpSpPr/>
            <p:nvPr/>
          </p:nvGrpSpPr>
          <p:grpSpPr>
            <a:xfrm>
              <a:off x="2589387" y="1905000"/>
              <a:ext cx="2211213" cy="2237041"/>
              <a:chOff x="1888347" y="1603572"/>
              <a:chExt cx="2866052" cy="2937948"/>
            </a:xfrm>
          </p:grpSpPr>
          <p:pic>
            <p:nvPicPr>
              <p:cNvPr id="88" name="图片 8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9" name="图片 8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0" name="图片 8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1" name="图片 9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2" name="图片 9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3" name="图片 9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4" name="图片 9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5" name="图片 9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6" name="图片 9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7" name="图片 9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55" name="组合 54"/>
            <p:cNvGrpSpPr/>
            <p:nvPr/>
          </p:nvGrpSpPr>
          <p:grpSpPr>
            <a:xfrm rot="551376">
              <a:off x="2960794" y="2294268"/>
              <a:ext cx="1468397" cy="1485549"/>
              <a:chOff x="1888347" y="1603572"/>
              <a:chExt cx="2866052" cy="2937948"/>
            </a:xfrm>
          </p:grpSpPr>
          <p:pic>
            <p:nvPicPr>
              <p:cNvPr id="78" name="图片 7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9" name="图片 7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0" name="图片 7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1" name="图片 8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2" name="图片 8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3" name="图片 8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4" name="图片 8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5" name="图片 8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6" name="图片 8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7" name="图片 8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56" name="组合 55"/>
            <p:cNvGrpSpPr/>
            <p:nvPr/>
          </p:nvGrpSpPr>
          <p:grpSpPr>
            <a:xfrm rot="1200053">
              <a:off x="3104178" y="2499918"/>
              <a:ext cx="1107831" cy="1120771"/>
              <a:chOff x="1888347" y="1603572"/>
              <a:chExt cx="2866052" cy="2937948"/>
            </a:xfrm>
          </p:grpSpPr>
          <p:pic>
            <p:nvPicPr>
              <p:cNvPr id="68" name="图片 6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9" name="图片 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1" name="图片 7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2" name="图片 7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3" name="图片 7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7" name="图片 7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57" name="组合 56"/>
            <p:cNvGrpSpPr/>
            <p:nvPr/>
          </p:nvGrpSpPr>
          <p:grpSpPr>
            <a:xfrm rot="1138579">
              <a:off x="2723857" y="2066832"/>
              <a:ext cx="1942272" cy="1964959"/>
              <a:chOff x="1888347" y="1603572"/>
              <a:chExt cx="2866052" cy="2937948"/>
            </a:xfrm>
          </p:grpSpPr>
          <p:pic>
            <p:nvPicPr>
              <p:cNvPr id="58" name="图片 5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59" name="图片 5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0" name="图片 5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1" name="图片 6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2" name="图片 6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5" name="图片 6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</p:grpSp>
      <p:sp>
        <p:nvSpPr>
          <p:cNvPr id="98" name="任意多边形 97"/>
          <p:cNvSpPr/>
          <p:nvPr/>
        </p:nvSpPr>
        <p:spPr>
          <a:xfrm rot="19842760">
            <a:off x="2261852" y="5971439"/>
            <a:ext cx="646595" cy="719961"/>
          </a:xfrm>
          <a:custGeom>
            <a:avLst/>
            <a:gdLst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4040" h="3459480">
                <a:moveTo>
                  <a:pt x="1844040" y="0"/>
                </a:moveTo>
                <a:cubicBezTo>
                  <a:pt x="878258" y="1309342"/>
                  <a:pt x="417449" y="2320027"/>
                  <a:pt x="0" y="3459480"/>
                </a:cubicBezTo>
              </a:path>
            </a:pathLst>
          </a:custGeom>
          <a:noFill/>
          <a:ln w="53975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6004395" y="3327158"/>
            <a:ext cx="4363695" cy="132343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8000" dirty="0" smtClean="0"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8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1" name="图片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V="1">
            <a:off x="10437716" y="895131"/>
            <a:ext cx="358778" cy="49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7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3903</TotalTime>
  <Words>48</Words>
  <Application>Microsoft Office PowerPoint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微软雅黑</vt:lpstr>
      <vt:lpstr>宋体</vt:lpstr>
      <vt:lpstr>Calibri</vt:lpstr>
      <vt:lpstr>Arial</vt:lpstr>
      <vt:lpstr>Franklin Gothic Medium</vt:lpstr>
      <vt:lpstr>Franklin Gothic Book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BOSSPPT2017-2018极简风格</dc:title>
  <dc:subject>BOSSPPT 2017-2018</dc:subject>
  <dc:creator>BOSSPPT 2017-2018</dc:creator>
  <cp:keywords>BOSSPPT顶尖职业文案</cp:keywords>
  <dc:description>BOSSPPT致力于提供高质量，有品质的模板，拒绝垃圾模板！_x000d_
本模板由bossppt设计师制作或制作师二次制作整理，bossppt为此花费了大量心血。_x000d_
如果非本店购买，请直接向盗版店进行索赔。_x000d_
本店淘宝唯一购买网址：https://chinappt.taobao.com</dc:description>
  <cp:lastModifiedBy>hp</cp:lastModifiedBy>
  <cp:revision>35</cp:revision>
  <dcterms:created xsi:type="dcterms:W3CDTF">2015-02-02T13:33:48Z</dcterms:created>
  <dcterms:modified xsi:type="dcterms:W3CDTF">2019-07-24T13:33:52Z</dcterms:modified>
  <cp:category>店铺： BOSSPPT顶尖职业文案</cp:category>
  <cp:contentStatus>BOSSPPT</cp:contentStatus>
</cp:coreProperties>
</file>