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60" r:id="rId4"/>
    <p:sldId id="258" r:id="rId5"/>
    <p:sldId id="259" r:id="rId6"/>
    <p:sldId id="262" r:id="rId7"/>
    <p:sldId id="263" r:id="rId8"/>
    <p:sldId id="264" r:id="rId9"/>
    <p:sldId id="267" r:id="rId10"/>
    <p:sldId id="272" r:id="rId11"/>
    <p:sldId id="265" r:id="rId12"/>
    <p:sldId id="271" r:id="rId13"/>
    <p:sldId id="276" r:id="rId14"/>
    <p:sldId id="273" r:id="rId15"/>
    <p:sldId id="278" r:id="rId16"/>
    <p:sldId id="270" r:id="rId17"/>
    <p:sldId id="261" r:id="rId18"/>
    <p:sldId id="268" r:id="rId19"/>
    <p:sldId id="269" r:id="rId20"/>
    <p:sldId id="279" r:id="rId21"/>
    <p:sldId id="274" r:id="rId22"/>
    <p:sldId id="275" r:id="rId23"/>
    <p:sldId id="281" r:id="rId24"/>
    <p:sldId id="282" r:id="rId25"/>
    <p:sldId id="283" r:id="rId26"/>
    <p:sldId id="28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7FC777-DB59-4086-AE3A-CA4329A2B36B}" v="417" dt="2019-04-26T06:43:21.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93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郑 舒" userId="dce8221e263368be" providerId="LiveId" clId="{657FC777-DB59-4086-AE3A-CA4329A2B36B}"/>
    <pc:docChg chg="undo custSel addSld delSld modSld sldOrd">
      <pc:chgData name="郑 舒" userId="dce8221e263368be" providerId="LiveId" clId="{657FC777-DB59-4086-AE3A-CA4329A2B36B}" dt="2019-04-26T06:43:27.435" v="2036" actId="255"/>
      <pc:docMkLst>
        <pc:docMk/>
      </pc:docMkLst>
      <pc:sldChg chg="modSp add">
        <pc:chgData name="郑 舒" userId="dce8221e263368be" providerId="LiveId" clId="{657FC777-DB59-4086-AE3A-CA4329A2B36B}" dt="2019-04-26T04:24:47.362" v="33" actId="20577"/>
        <pc:sldMkLst>
          <pc:docMk/>
          <pc:sldMk cId="4075677078" sldId="256"/>
        </pc:sldMkLst>
        <pc:spChg chg="mod">
          <ac:chgData name="郑 舒" userId="dce8221e263368be" providerId="LiveId" clId="{657FC777-DB59-4086-AE3A-CA4329A2B36B}" dt="2019-04-26T04:16:54.782" v="9" actId="20577"/>
          <ac:spMkLst>
            <pc:docMk/>
            <pc:sldMk cId="4075677078" sldId="256"/>
            <ac:spMk id="2" creationId="{65D3A158-D157-40DA-9004-3CEEC0F49A87}"/>
          </ac:spMkLst>
        </pc:spChg>
        <pc:spChg chg="mod">
          <ac:chgData name="郑 舒" userId="dce8221e263368be" providerId="LiveId" clId="{657FC777-DB59-4086-AE3A-CA4329A2B36B}" dt="2019-04-26T04:24:47.362" v="33" actId="20577"/>
          <ac:spMkLst>
            <pc:docMk/>
            <pc:sldMk cId="4075677078" sldId="256"/>
            <ac:spMk id="3" creationId="{CF39634D-FFF8-43D5-B4BB-82990279EC51}"/>
          </ac:spMkLst>
        </pc:spChg>
      </pc:sldChg>
      <pc:sldChg chg="modSp add">
        <pc:chgData name="郑 舒" userId="dce8221e263368be" providerId="LiveId" clId="{657FC777-DB59-4086-AE3A-CA4329A2B36B}" dt="2019-04-26T05:01:55.203" v="770"/>
        <pc:sldMkLst>
          <pc:docMk/>
          <pc:sldMk cId="2047336422" sldId="257"/>
        </pc:sldMkLst>
        <pc:spChg chg="mod">
          <ac:chgData name="郑 舒" userId="dce8221e263368be" providerId="LiveId" clId="{657FC777-DB59-4086-AE3A-CA4329A2B36B}" dt="2019-04-26T04:44:03.820" v="55" actId="20577"/>
          <ac:spMkLst>
            <pc:docMk/>
            <pc:sldMk cId="2047336422" sldId="257"/>
            <ac:spMk id="2" creationId="{65FDAD7D-A638-46D3-97B4-9AF48DC05AFD}"/>
          </ac:spMkLst>
        </pc:spChg>
        <pc:spChg chg="mod">
          <ac:chgData name="郑 舒" userId="dce8221e263368be" providerId="LiveId" clId="{657FC777-DB59-4086-AE3A-CA4329A2B36B}" dt="2019-04-26T05:01:55.203" v="770"/>
          <ac:spMkLst>
            <pc:docMk/>
            <pc:sldMk cId="2047336422" sldId="257"/>
            <ac:spMk id="3" creationId="{8B1D6500-0B1C-49AE-9995-BE2F4879674F}"/>
          </ac:spMkLst>
        </pc:spChg>
      </pc:sldChg>
      <pc:sldChg chg="modSp add">
        <pc:chgData name="郑 舒" userId="dce8221e263368be" providerId="LiveId" clId="{657FC777-DB59-4086-AE3A-CA4329A2B36B}" dt="2019-04-26T05:17:36.161" v="797" actId="20577"/>
        <pc:sldMkLst>
          <pc:docMk/>
          <pc:sldMk cId="3220843452" sldId="258"/>
        </pc:sldMkLst>
        <pc:spChg chg="mod">
          <ac:chgData name="郑 舒" userId="dce8221e263368be" providerId="LiveId" clId="{657FC777-DB59-4086-AE3A-CA4329A2B36B}" dt="2019-04-26T04:49:08.817" v="96"/>
          <ac:spMkLst>
            <pc:docMk/>
            <pc:sldMk cId="3220843452" sldId="258"/>
            <ac:spMk id="2" creationId="{693B2B49-4987-40DD-9B1C-A35C752D4BC2}"/>
          </ac:spMkLst>
        </pc:spChg>
        <pc:spChg chg="mod">
          <ac:chgData name="郑 舒" userId="dce8221e263368be" providerId="LiveId" clId="{657FC777-DB59-4086-AE3A-CA4329A2B36B}" dt="2019-04-26T05:17:36.161" v="797" actId="20577"/>
          <ac:spMkLst>
            <pc:docMk/>
            <pc:sldMk cId="3220843452" sldId="258"/>
            <ac:spMk id="3" creationId="{31A9B67E-3347-458F-8FB4-EDF37F2D20A7}"/>
          </ac:spMkLst>
        </pc:spChg>
      </pc:sldChg>
      <pc:sldChg chg="addSp delSp modSp add">
        <pc:chgData name="郑 舒" userId="dce8221e263368be" providerId="LiveId" clId="{657FC777-DB59-4086-AE3A-CA4329A2B36B}" dt="2019-04-26T05:27:36.676" v="989" actId="478"/>
        <pc:sldMkLst>
          <pc:docMk/>
          <pc:sldMk cId="2659279623" sldId="259"/>
        </pc:sldMkLst>
        <pc:spChg chg="mod">
          <ac:chgData name="郑 舒" userId="dce8221e263368be" providerId="LiveId" clId="{657FC777-DB59-4086-AE3A-CA4329A2B36B}" dt="2019-04-26T05:16:40.298" v="791"/>
          <ac:spMkLst>
            <pc:docMk/>
            <pc:sldMk cId="2659279623" sldId="259"/>
            <ac:spMk id="2" creationId="{B2B25AF5-3875-46B0-AE43-694216D8281A}"/>
          </ac:spMkLst>
        </pc:spChg>
        <pc:spChg chg="del">
          <ac:chgData name="郑 舒" userId="dce8221e263368be" providerId="LiveId" clId="{657FC777-DB59-4086-AE3A-CA4329A2B36B}" dt="2019-04-26T04:54:05.060" v="384"/>
          <ac:spMkLst>
            <pc:docMk/>
            <pc:sldMk cId="2659279623" sldId="259"/>
            <ac:spMk id="3" creationId="{D75E2592-0F4E-4ED2-AB58-FD89ED86A381}"/>
          </ac:spMkLst>
        </pc:spChg>
        <pc:spChg chg="add del">
          <ac:chgData name="郑 舒" userId="dce8221e263368be" providerId="LiveId" clId="{657FC777-DB59-4086-AE3A-CA4329A2B36B}" dt="2019-04-26T05:16:49.018" v="793" actId="478"/>
          <ac:spMkLst>
            <pc:docMk/>
            <pc:sldMk cId="2659279623" sldId="259"/>
            <ac:spMk id="5" creationId="{CB2DD39C-DB3C-40D6-A241-35739313F684}"/>
          </ac:spMkLst>
        </pc:spChg>
        <pc:spChg chg="add mod">
          <ac:chgData name="郑 舒" userId="dce8221e263368be" providerId="LiveId" clId="{657FC777-DB59-4086-AE3A-CA4329A2B36B}" dt="2019-04-26T05:19:08.662" v="969" actId="20577"/>
          <ac:spMkLst>
            <pc:docMk/>
            <pc:sldMk cId="2659279623" sldId="259"/>
            <ac:spMk id="7" creationId="{E792DB86-EDEF-417D-A730-9E4F04566F28}"/>
          </ac:spMkLst>
        </pc:spChg>
        <pc:picChg chg="add del mod">
          <ac:chgData name="郑 舒" userId="dce8221e263368be" providerId="LiveId" clId="{657FC777-DB59-4086-AE3A-CA4329A2B36B}" dt="2019-04-26T05:16:54.619" v="794" actId="478"/>
          <ac:picMkLst>
            <pc:docMk/>
            <pc:sldMk cId="2659279623" sldId="259"/>
            <ac:picMk id="4" creationId="{EFD6E2A1-83F3-44A3-8F5F-3FB38ED27803}"/>
          </ac:picMkLst>
        </pc:picChg>
        <pc:picChg chg="add mod">
          <ac:chgData name="郑 舒" userId="dce8221e263368be" providerId="LiveId" clId="{657FC777-DB59-4086-AE3A-CA4329A2B36B}" dt="2019-04-26T05:19:13.779" v="971" actId="1076"/>
          <ac:picMkLst>
            <pc:docMk/>
            <pc:sldMk cId="2659279623" sldId="259"/>
            <ac:picMk id="8" creationId="{B10054CB-F583-405D-A155-326BA34C3179}"/>
          </ac:picMkLst>
        </pc:picChg>
        <pc:picChg chg="add del mod">
          <ac:chgData name="郑 舒" userId="dce8221e263368be" providerId="LiveId" clId="{657FC777-DB59-4086-AE3A-CA4329A2B36B}" dt="2019-04-26T05:20:34.842" v="976" actId="478"/>
          <ac:picMkLst>
            <pc:docMk/>
            <pc:sldMk cId="2659279623" sldId="259"/>
            <ac:picMk id="9" creationId="{606FD999-5D79-489C-9552-0057ABB6B3DF}"/>
          </ac:picMkLst>
        </pc:picChg>
        <pc:picChg chg="add mod">
          <ac:chgData name="郑 舒" userId="dce8221e263368be" providerId="LiveId" clId="{657FC777-DB59-4086-AE3A-CA4329A2B36B}" dt="2019-04-26T05:20:53.315" v="978" actId="1076"/>
          <ac:picMkLst>
            <pc:docMk/>
            <pc:sldMk cId="2659279623" sldId="259"/>
            <ac:picMk id="10" creationId="{9D5EB3AB-4F54-47EE-ADAA-2985EC687F3C}"/>
          </ac:picMkLst>
        </pc:picChg>
        <pc:picChg chg="add del mod">
          <ac:chgData name="郑 舒" userId="dce8221e263368be" providerId="LiveId" clId="{657FC777-DB59-4086-AE3A-CA4329A2B36B}" dt="2019-04-26T05:27:36.676" v="989" actId="478"/>
          <ac:picMkLst>
            <pc:docMk/>
            <pc:sldMk cId="2659279623" sldId="259"/>
            <ac:picMk id="11" creationId="{EAF225ED-3846-4CB6-849C-EB01265104A5}"/>
          </ac:picMkLst>
        </pc:picChg>
        <pc:picChg chg="del">
          <ac:chgData name="郑 舒" userId="dce8221e263368be" providerId="LiveId" clId="{657FC777-DB59-4086-AE3A-CA4329A2B36B}" dt="2019-04-26T05:27:20.670" v="984"/>
          <ac:picMkLst>
            <pc:docMk/>
            <pc:sldMk cId="2659279623" sldId="259"/>
            <ac:picMk id="12" creationId="{1C6FCE00-F1F0-4963-94C3-CD891DD6CFBD}"/>
          </ac:picMkLst>
        </pc:picChg>
      </pc:sldChg>
      <pc:sldChg chg="modSp add">
        <pc:chgData name="郑 舒" userId="dce8221e263368be" providerId="LiveId" clId="{657FC777-DB59-4086-AE3A-CA4329A2B36B}" dt="2019-04-26T05:29:58.455" v="1054" actId="20577"/>
        <pc:sldMkLst>
          <pc:docMk/>
          <pc:sldMk cId="919030181" sldId="260"/>
        </pc:sldMkLst>
        <pc:spChg chg="mod">
          <ac:chgData name="郑 舒" userId="dce8221e263368be" providerId="LiveId" clId="{657FC777-DB59-4086-AE3A-CA4329A2B36B}" dt="2019-04-26T05:00:25.246" v="597"/>
          <ac:spMkLst>
            <pc:docMk/>
            <pc:sldMk cId="919030181" sldId="260"/>
            <ac:spMk id="2" creationId="{7EC7D57B-74A4-43B7-9420-3D2122BE5843}"/>
          </ac:spMkLst>
        </pc:spChg>
        <pc:spChg chg="mod">
          <ac:chgData name="郑 舒" userId="dce8221e263368be" providerId="LiveId" clId="{657FC777-DB59-4086-AE3A-CA4329A2B36B}" dt="2019-04-26T05:29:58.455" v="1054" actId="20577"/>
          <ac:spMkLst>
            <pc:docMk/>
            <pc:sldMk cId="919030181" sldId="260"/>
            <ac:spMk id="3" creationId="{72D61986-C790-41F3-91AB-2D00C274B363}"/>
          </ac:spMkLst>
        </pc:spChg>
      </pc:sldChg>
      <pc:sldChg chg="addSp delSp modSp add ord">
        <pc:chgData name="郑 舒" userId="dce8221e263368be" providerId="LiveId" clId="{657FC777-DB59-4086-AE3A-CA4329A2B36B}" dt="2019-04-26T05:40:25.370" v="1216"/>
        <pc:sldMkLst>
          <pc:docMk/>
          <pc:sldMk cId="948995219" sldId="261"/>
        </pc:sldMkLst>
        <pc:spChg chg="mod">
          <ac:chgData name="郑 舒" userId="dce8221e263368be" providerId="LiveId" clId="{657FC777-DB59-4086-AE3A-CA4329A2B36B}" dt="2019-04-26T05:40:25.370" v="1216"/>
          <ac:spMkLst>
            <pc:docMk/>
            <pc:sldMk cId="948995219" sldId="261"/>
            <ac:spMk id="2" creationId="{460A35C5-91E3-4449-8D2E-E341E2012EE2}"/>
          </ac:spMkLst>
        </pc:spChg>
        <pc:spChg chg="del">
          <ac:chgData name="郑 舒" userId="dce8221e263368be" providerId="LiveId" clId="{657FC777-DB59-4086-AE3A-CA4329A2B36B}" dt="2019-04-26T05:30:02.315" v="1055"/>
          <ac:spMkLst>
            <pc:docMk/>
            <pc:sldMk cId="948995219" sldId="261"/>
            <ac:spMk id="3" creationId="{628E4F6F-4A26-4AEF-B3A6-99032B0DEA6F}"/>
          </ac:spMkLst>
        </pc:spChg>
        <pc:spChg chg="add del mod">
          <ac:chgData name="郑 舒" userId="dce8221e263368be" providerId="LiveId" clId="{657FC777-DB59-4086-AE3A-CA4329A2B36B}" dt="2019-04-26T05:38:07.115" v="1137"/>
          <ac:spMkLst>
            <pc:docMk/>
            <pc:sldMk cId="948995219" sldId="261"/>
            <ac:spMk id="6" creationId="{89E589E6-7ED6-421A-A192-084E3D2E38D3}"/>
          </ac:spMkLst>
        </pc:spChg>
        <pc:spChg chg="add del mod">
          <ac:chgData name="郑 舒" userId="dce8221e263368be" providerId="LiveId" clId="{657FC777-DB59-4086-AE3A-CA4329A2B36B}" dt="2019-04-26T05:38:25.677" v="1142"/>
          <ac:spMkLst>
            <pc:docMk/>
            <pc:sldMk cId="948995219" sldId="261"/>
            <ac:spMk id="9" creationId="{4003F87E-450B-4955-A761-6B9DB23CB317}"/>
          </ac:spMkLst>
        </pc:spChg>
        <pc:picChg chg="add del mod">
          <ac:chgData name="郑 舒" userId="dce8221e263368be" providerId="LiveId" clId="{657FC777-DB59-4086-AE3A-CA4329A2B36B}" dt="2019-04-26T05:30:05.462" v="1056" actId="478"/>
          <ac:picMkLst>
            <pc:docMk/>
            <pc:sldMk cId="948995219" sldId="261"/>
            <ac:picMk id="4" creationId="{ADA8B506-783B-49F0-83D2-CD8F20A8756F}"/>
          </ac:picMkLst>
        </pc:picChg>
        <pc:picChg chg="add del mod">
          <ac:chgData name="郑 舒" userId="dce8221e263368be" providerId="LiveId" clId="{657FC777-DB59-4086-AE3A-CA4329A2B36B}" dt="2019-04-26T05:38:14.108" v="1141" actId="478"/>
          <ac:picMkLst>
            <pc:docMk/>
            <pc:sldMk cId="948995219" sldId="261"/>
            <ac:picMk id="7" creationId="{876FFC09-CC45-4575-8EA5-E3E5C82B7609}"/>
          </ac:picMkLst>
        </pc:picChg>
        <pc:picChg chg="add mod">
          <ac:chgData name="郑 舒" userId="dce8221e263368be" providerId="LiveId" clId="{657FC777-DB59-4086-AE3A-CA4329A2B36B}" dt="2019-04-26T05:38:45.371" v="1147" actId="1076"/>
          <ac:picMkLst>
            <pc:docMk/>
            <pc:sldMk cId="948995219" sldId="261"/>
            <ac:picMk id="10" creationId="{3F471DE2-B0FD-44A3-B89A-3E660A615F20}"/>
          </ac:picMkLst>
        </pc:picChg>
      </pc:sldChg>
      <pc:sldChg chg="delSp modSp add">
        <pc:chgData name="郑 舒" userId="dce8221e263368be" providerId="LiveId" clId="{657FC777-DB59-4086-AE3A-CA4329A2B36B}" dt="2019-04-26T05:27:33.278" v="988" actId="1076"/>
        <pc:sldMkLst>
          <pc:docMk/>
          <pc:sldMk cId="841343008" sldId="262"/>
        </pc:sldMkLst>
        <pc:picChg chg="del">
          <ac:chgData name="郑 舒" userId="dce8221e263368be" providerId="LiveId" clId="{657FC777-DB59-4086-AE3A-CA4329A2B36B}" dt="2019-04-26T05:27:29.117" v="986" actId="478"/>
          <ac:picMkLst>
            <pc:docMk/>
            <pc:sldMk cId="841343008" sldId="262"/>
            <ac:picMk id="8" creationId="{B10054CB-F583-405D-A155-326BA34C3179}"/>
          </ac:picMkLst>
        </pc:picChg>
        <pc:picChg chg="mod">
          <ac:chgData name="郑 舒" userId="dce8221e263368be" providerId="LiveId" clId="{657FC777-DB59-4086-AE3A-CA4329A2B36B}" dt="2019-04-26T05:27:30.819" v="987" actId="1076"/>
          <ac:picMkLst>
            <pc:docMk/>
            <pc:sldMk cId="841343008" sldId="262"/>
            <ac:picMk id="10" creationId="{9D5EB3AB-4F54-47EE-ADAA-2985EC687F3C}"/>
          </ac:picMkLst>
        </pc:picChg>
        <pc:picChg chg="mod">
          <ac:chgData name="郑 舒" userId="dce8221e263368be" providerId="LiveId" clId="{657FC777-DB59-4086-AE3A-CA4329A2B36B}" dt="2019-04-26T05:27:33.278" v="988" actId="1076"/>
          <ac:picMkLst>
            <pc:docMk/>
            <pc:sldMk cId="841343008" sldId="262"/>
            <ac:picMk id="11" creationId="{EAF225ED-3846-4CB6-849C-EB01265104A5}"/>
          </ac:picMkLst>
        </pc:picChg>
      </pc:sldChg>
      <pc:sldChg chg="addSp delSp modSp add">
        <pc:chgData name="郑 舒" userId="dce8221e263368be" providerId="LiveId" clId="{657FC777-DB59-4086-AE3A-CA4329A2B36B}" dt="2019-04-26T05:29:17.907" v="998" actId="1076"/>
        <pc:sldMkLst>
          <pc:docMk/>
          <pc:sldMk cId="1089410654" sldId="263"/>
        </pc:sldMkLst>
        <pc:spChg chg="del">
          <ac:chgData name="郑 舒" userId="dce8221e263368be" providerId="LiveId" clId="{657FC777-DB59-4086-AE3A-CA4329A2B36B}" dt="2019-04-26T05:29:14.437" v="996" actId="478"/>
          <ac:spMkLst>
            <pc:docMk/>
            <pc:sldMk cId="1089410654" sldId="263"/>
            <ac:spMk id="2" creationId="{7111FEB1-7C7A-42DD-B7AD-EA1BCA849FE6}"/>
          </ac:spMkLst>
        </pc:spChg>
        <pc:spChg chg="del">
          <ac:chgData name="郑 舒" userId="dce8221e263368be" providerId="LiveId" clId="{657FC777-DB59-4086-AE3A-CA4329A2B36B}" dt="2019-04-26T05:29:05.647" v="991"/>
          <ac:spMkLst>
            <pc:docMk/>
            <pc:sldMk cId="1089410654" sldId="263"/>
            <ac:spMk id="3" creationId="{8F18E4AF-6088-480A-B1AB-6DBBB1D54A02}"/>
          </ac:spMkLst>
        </pc:spChg>
        <pc:picChg chg="add mod">
          <ac:chgData name="郑 舒" userId="dce8221e263368be" providerId="LiveId" clId="{657FC777-DB59-4086-AE3A-CA4329A2B36B}" dt="2019-04-26T05:29:17.907" v="998" actId="1076"/>
          <ac:picMkLst>
            <pc:docMk/>
            <pc:sldMk cId="1089410654" sldId="263"/>
            <ac:picMk id="4" creationId="{1F25DC93-C5F9-4437-B382-153F13BCD704}"/>
          </ac:picMkLst>
        </pc:picChg>
      </pc:sldChg>
      <pc:sldChg chg="addSp delSp modSp add">
        <pc:chgData name="郑 舒" userId="dce8221e263368be" providerId="LiveId" clId="{657FC777-DB59-4086-AE3A-CA4329A2B36B}" dt="2019-04-26T05:35:22.571" v="1124" actId="1076"/>
        <pc:sldMkLst>
          <pc:docMk/>
          <pc:sldMk cId="145169990" sldId="264"/>
        </pc:sldMkLst>
        <pc:spChg chg="mod">
          <ac:chgData name="郑 舒" userId="dce8221e263368be" providerId="LiveId" clId="{657FC777-DB59-4086-AE3A-CA4329A2B36B}" dt="2019-04-26T05:34:50.421" v="1108" actId="20577"/>
          <ac:spMkLst>
            <pc:docMk/>
            <pc:sldMk cId="145169990" sldId="264"/>
            <ac:spMk id="2" creationId="{6A60A441-C5C5-4B0A-9308-72F3D48A41D3}"/>
          </ac:spMkLst>
        </pc:spChg>
        <pc:spChg chg="del">
          <ac:chgData name="郑 舒" userId="dce8221e263368be" providerId="LiveId" clId="{657FC777-DB59-4086-AE3A-CA4329A2B36B}" dt="2019-04-26T05:35:18.017" v="1122"/>
          <ac:spMkLst>
            <pc:docMk/>
            <pc:sldMk cId="145169990" sldId="264"/>
            <ac:spMk id="3" creationId="{A0BD7D22-32D8-4D47-A59B-71AFFDCA8254}"/>
          </ac:spMkLst>
        </pc:spChg>
        <pc:picChg chg="add mod">
          <ac:chgData name="郑 舒" userId="dce8221e263368be" providerId="LiveId" clId="{657FC777-DB59-4086-AE3A-CA4329A2B36B}" dt="2019-04-26T05:35:22.571" v="1124" actId="1076"/>
          <ac:picMkLst>
            <pc:docMk/>
            <pc:sldMk cId="145169990" sldId="264"/>
            <ac:picMk id="4" creationId="{5ED856E9-3B61-44A1-BFCA-C5D22C4AC52E}"/>
          </ac:picMkLst>
        </pc:picChg>
      </pc:sldChg>
      <pc:sldChg chg="addSp delSp modSp add">
        <pc:chgData name="郑 舒" userId="dce8221e263368be" providerId="LiveId" clId="{657FC777-DB59-4086-AE3A-CA4329A2B36B}" dt="2019-04-26T05:52:09.618" v="1418" actId="1076"/>
        <pc:sldMkLst>
          <pc:docMk/>
          <pc:sldMk cId="1654965473" sldId="265"/>
        </pc:sldMkLst>
        <pc:spChg chg="mod">
          <ac:chgData name="郑 舒" userId="dce8221e263368be" providerId="LiveId" clId="{657FC777-DB59-4086-AE3A-CA4329A2B36B}" dt="2019-04-26T05:34:54.023" v="1117"/>
          <ac:spMkLst>
            <pc:docMk/>
            <pc:sldMk cId="1654965473" sldId="265"/>
            <ac:spMk id="2" creationId="{AB6A2E8B-8171-4A2D-9AB0-4BC4AF83C589}"/>
          </ac:spMkLst>
        </pc:spChg>
        <pc:spChg chg="del">
          <ac:chgData name="郑 舒" userId="dce8221e263368be" providerId="LiveId" clId="{657FC777-DB59-4086-AE3A-CA4329A2B36B}" dt="2019-04-26T05:34:56.111" v="1118"/>
          <ac:spMkLst>
            <pc:docMk/>
            <pc:sldMk cId="1654965473" sldId="265"/>
            <ac:spMk id="3" creationId="{1856EB67-52AB-4EC3-B5D9-41C4F7E14DED}"/>
          </ac:spMkLst>
        </pc:spChg>
        <pc:picChg chg="add mod">
          <ac:chgData name="郑 舒" userId="dce8221e263368be" providerId="LiveId" clId="{657FC777-DB59-4086-AE3A-CA4329A2B36B}" dt="2019-04-26T05:43:12.994" v="1310" actId="14100"/>
          <ac:picMkLst>
            <pc:docMk/>
            <pc:sldMk cId="1654965473" sldId="265"/>
            <ac:picMk id="4" creationId="{0E0591D2-718F-4D30-AFEF-57A068695269}"/>
          </ac:picMkLst>
        </pc:picChg>
        <pc:picChg chg="add mod">
          <ac:chgData name="郑 舒" userId="dce8221e263368be" providerId="LiveId" clId="{657FC777-DB59-4086-AE3A-CA4329A2B36B}" dt="2019-04-26T05:43:11.115" v="1309" actId="14100"/>
          <ac:picMkLst>
            <pc:docMk/>
            <pc:sldMk cId="1654965473" sldId="265"/>
            <ac:picMk id="5" creationId="{B7ED64B9-6D7C-4E28-BF53-C4A6C7EBDFE3}"/>
          </ac:picMkLst>
        </pc:picChg>
        <pc:picChg chg="add mod modCrop">
          <ac:chgData name="郑 舒" userId="dce8221e263368be" providerId="LiveId" clId="{657FC777-DB59-4086-AE3A-CA4329A2B36B}" dt="2019-04-26T05:43:37.523" v="1317" actId="732"/>
          <ac:picMkLst>
            <pc:docMk/>
            <pc:sldMk cId="1654965473" sldId="265"/>
            <ac:picMk id="6" creationId="{EE34FC71-C0C4-44EC-95CD-52FDF49A95C5}"/>
          </ac:picMkLst>
        </pc:picChg>
        <pc:picChg chg="add mod modCrop">
          <ac:chgData name="郑 舒" userId="dce8221e263368be" providerId="LiveId" clId="{657FC777-DB59-4086-AE3A-CA4329A2B36B}" dt="2019-04-26T05:44:11.403" v="1324" actId="732"/>
          <ac:picMkLst>
            <pc:docMk/>
            <pc:sldMk cId="1654965473" sldId="265"/>
            <ac:picMk id="7" creationId="{07DC5D64-4B81-4FD0-A49A-82809805F7F2}"/>
          </ac:picMkLst>
        </pc:picChg>
        <pc:picChg chg="add mod modCrop">
          <ac:chgData name="郑 舒" userId="dce8221e263368be" providerId="LiveId" clId="{657FC777-DB59-4086-AE3A-CA4329A2B36B}" dt="2019-04-26T05:45:24.891" v="1342" actId="732"/>
          <ac:picMkLst>
            <pc:docMk/>
            <pc:sldMk cId="1654965473" sldId="265"/>
            <ac:picMk id="8" creationId="{1345BE80-F9FD-4AC1-92BE-F306E7289049}"/>
          </ac:picMkLst>
        </pc:picChg>
        <pc:picChg chg="add del mod modCrop">
          <ac:chgData name="郑 舒" userId="dce8221e263368be" providerId="LiveId" clId="{657FC777-DB59-4086-AE3A-CA4329A2B36B}" dt="2019-04-26T05:45:04.578" v="1336" actId="478"/>
          <ac:picMkLst>
            <pc:docMk/>
            <pc:sldMk cId="1654965473" sldId="265"/>
            <ac:picMk id="9" creationId="{26D4E19A-9E3F-4ADB-BA28-59E88DAC1074}"/>
          </ac:picMkLst>
        </pc:picChg>
        <pc:picChg chg="add mod modCrop">
          <ac:chgData name="郑 舒" userId="dce8221e263368be" providerId="LiveId" clId="{657FC777-DB59-4086-AE3A-CA4329A2B36B}" dt="2019-04-26T05:45:31.650" v="1343" actId="732"/>
          <ac:picMkLst>
            <pc:docMk/>
            <pc:sldMk cId="1654965473" sldId="265"/>
            <ac:picMk id="10" creationId="{DE81BD9B-05C7-4991-A10D-BB1443640A56}"/>
          </ac:picMkLst>
        </pc:picChg>
        <pc:picChg chg="add mod">
          <ac:chgData name="郑 舒" userId="dce8221e263368be" providerId="LiveId" clId="{657FC777-DB59-4086-AE3A-CA4329A2B36B}" dt="2019-04-26T05:46:07.739" v="1348" actId="1076"/>
          <ac:picMkLst>
            <pc:docMk/>
            <pc:sldMk cId="1654965473" sldId="265"/>
            <ac:picMk id="11" creationId="{2713F7D7-BACD-47FB-B24C-500E757416B2}"/>
          </ac:picMkLst>
        </pc:picChg>
        <pc:picChg chg="add mod modCrop">
          <ac:chgData name="郑 舒" userId="dce8221e263368be" providerId="LiveId" clId="{657FC777-DB59-4086-AE3A-CA4329A2B36B}" dt="2019-04-26T05:46:40.467" v="1357" actId="1076"/>
          <ac:picMkLst>
            <pc:docMk/>
            <pc:sldMk cId="1654965473" sldId="265"/>
            <ac:picMk id="12" creationId="{F2304922-2713-4908-A5F9-BFD2E8F8B5E0}"/>
          </ac:picMkLst>
        </pc:picChg>
        <pc:picChg chg="add mod modCrop">
          <ac:chgData name="郑 舒" userId="dce8221e263368be" providerId="LiveId" clId="{657FC777-DB59-4086-AE3A-CA4329A2B36B}" dt="2019-04-26T05:46:47.115" v="1359" actId="732"/>
          <ac:picMkLst>
            <pc:docMk/>
            <pc:sldMk cId="1654965473" sldId="265"/>
            <ac:picMk id="13" creationId="{3818164A-C8A5-4611-8E83-1CDFA2B4E4F6}"/>
          </ac:picMkLst>
        </pc:picChg>
        <pc:picChg chg="add mod">
          <ac:chgData name="郑 舒" userId="dce8221e263368be" providerId="LiveId" clId="{657FC777-DB59-4086-AE3A-CA4329A2B36B}" dt="2019-04-26T05:52:09.618" v="1418" actId="1076"/>
          <ac:picMkLst>
            <pc:docMk/>
            <pc:sldMk cId="1654965473" sldId="265"/>
            <ac:picMk id="14" creationId="{BC920405-D3EB-4681-9420-0EC65991D328}"/>
          </ac:picMkLst>
        </pc:picChg>
      </pc:sldChg>
      <pc:sldChg chg="add del">
        <pc:chgData name="郑 舒" userId="dce8221e263368be" providerId="LiveId" clId="{657FC777-DB59-4086-AE3A-CA4329A2B36B}" dt="2019-04-26T05:35:38.205" v="1127" actId="2696"/>
        <pc:sldMkLst>
          <pc:docMk/>
          <pc:sldMk cId="220931124" sldId="266"/>
        </pc:sldMkLst>
      </pc:sldChg>
      <pc:sldChg chg="addSp delSp modSp add">
        <pc:chgData name="郑 舒" userId="dce8221e263368be" providerId="LiveId" clId="{657FC777-DB59-4086-AE3A-CA4329A2B36B}" dt="2019-04-26T05:36:15.723" v="1135" actId="1076"/>
        <pc:sldMkLst>
          <pc:docMk/>
          <pc:sldMk cId="757797183" sldId="267"/>
        </pc:sldMkLst>
        <pc:spChg chg="add del mod">
          <ac:chgData name="郑 舒" userId="dce8221e263368be" providerId="LiveId" clId="{657FC777-DB59-4086-AE3A-CA4329A2B36B}" dt="2019-04-26T05:35:54.006" v="1129"/>
          <ac:spMkLst>
            <pc:docMk/>
            <pc:sldMk cId="757797183" sldId="267"/>
            <ac:spMk id="5" creationId="{68CB645C-3324-4CBC-9C5A-9077D10B9723}"/>
          </ac:spMkLst>
        </pc:spChg>
        <pc:picChg chg="del">
          <ac:chgData name="郑 舒" userId="dce8221e263368be" providerId="LiveId" clId="{657FC777-DB59-4086-AE3A-CA4329A2B36B}" dt="2019-04-26T05:35:40.236" v="1128" actId="478"/>
          <ac:picMkLst>
            <pc:docMk/>
            <pc:sldMk cId="757797183" sldId="267"/>
            <ac:picMk id="4" creationId="{5ED856E9-3B61-44A1-BFCA-C5D22C4AC52E}"/>
          </ac:picMkLst>
        </pc:picChg>
        <pc:picChg chg="add mod">
          <ac:chgData name="郑 舒" userId="dce8221e263368be" providerId="LiveId" clId="{657FC777-DB59-4086-AE3A-CA4329A2B36B}" dt="2019-04-26T05:36:15.723" v="1135" actId="1076"/>
          <ac:picMkLst>
            <pc:docMk/>
            <pc:sldMk cId="757797183" sldId="267"/>
            <ac:picMk id="6" creationId="{F72E0844-4139-4431-BF87-FB15C571AB3E}"/>
          </ac:picMkLst>
        </pc:picChg>
        <pc:picChg chg="add del mod">
          <ac:chgData name="郑 舒" userId="dce8221e263368be" providerId="LiveId" clId="{657FC777-DB59-4086-AE3A-CA4329A2B36B}" dt="2019-04-26T05:36:13.398" v="1134" actId="478"/>
          <ac:picMkLst>
            <pc:docMk/>
            <pc:sldMk cId="757797183" sldId="267"/>
            <ac:picMk id="7" creationId="{09BD090D-674A-44A6-9D0E-E79CD3D199B4}"/>
          </ac:picMkLst>
        </pc:picChg>
      </pc:sldChg>
      <pc:sldChg chg="addSp delSp modSp add">
        <pc:chgData name="郑 舒" userId="dce8221e263368be" providerId="LiveId" clId="{657FC777-DB59-4086-AE3A-CA4329A2B36B}" dt="2019-04-26T05:40:41.270" v="1268" actId="27636"/>
        <pc:sldMkLst>
          <pc:docMk/>
          <pc:sldMk cId="2740934359" sldId="268"/>
        </pc:sldMkLst>
        <pc:spChg chg="mod">
          <ac:chgData name="郑 舒" userId="dce8221e263368be" providerId="LiveId" clId="{657FC777-DB59-4086-AE3A-CA4329A2B36B}" dt="2019-04-26T05:40:41.270" v="1268" actId="27636"/>
          <ac:spMkLst>
            <pc:docMk/>
            <pc:sldMk cId="2740934359" sldId="268"/>
            <ac:spMk id="2" creationId="{22678B25-CD49-49D3-89CF-E5D82B0E0112}"/>
          </ac:spMkLst>
        </pc:spChg>
        <pc:spChg chg="del">
          <ac:chgData name="郑 舒" userId="dce8221e263368be" providerId="LiveId" clId="{657FC777-DB59-4086-AE3A-CA4329A2B36B}" dt="2019-04-26T05:39:24.881" v="1169"/>
          <ac:spMkLst>
            <pc:docMk/>
            <pc:sldMk cId="2740934359" sldId="268"/>
            <ac:spMk id="3" creationId="{07486E9A-0B7F-4734-87D3-BC656383E9B5}"/>
          </ac:spMkLst>
        </pc:spChg>
        <pc:picChg chg="add mod">
          <ac:chgData name="郑 舒" userId="dce8221e263368be" providerId="LiveId" clId="{657FC777-DB59-4086-AE3A-CA4329A2B36B}" dt="2019-04-26T05:39:36.619" v="1176" actId="1076"/>
          <ac:picMkLst>
            <pc:docMk/>
            <pc:sldMk cId="2740934359" sldId="268"/>
            <ac:picMk id="4" creationId="{83628F5C-A643-4521-85F6-D2DFE3FAF5FC}"/>
          </ac:picMkLst>
        </pc:picChg>
      </pc:sldChg>
      <pc:sldChg chg="addSp delSp modSp add">
        <pc:chgData name="郑 舒" userId="dce8221e263368be" providerId="LiveId" clId="{657FC777-DB59-4086-AE3A-CA4329A2B36B}" dt="2019-04-26T05:40:49.337" v="1301"/>
        <pc:sldMkLst>
          <pc:docMk/>
          <pc:sldMk cId="460024392" sldId="269"/>
        </pc:sldMkLst>
        <pc:spChg chg="mod">
          <ac:chgData name="郑 舒" userId="dce8221e263368be" providerId="LiveId" clId="{657FC777-DB59-4086-AE3A-CA4329A2B36B}" dt="2019-04-26T05:40:49.337" v="1301"/>
          <ac:spMkLst>
            <pc:docMk/>
            <pc:sldMk cId="460024392" sldId="269"/>
            <ac:spMk id="2" creationId="{5405CF84-B6FE-404B-BBA9-A47E9E092A73}"/>
          </ac:spMkLst>
        </pc:spChg>
        <pc:spChg chg="del">
          <ac:chgData name="郑 舒" userId="dce8221e263368be" providerId="LiveId" clId="{657FC777-DB59-4086-AE3A-CA4329A2B36B}" dt="2019-04-26T05:40:10.665" v="1188"/>
          <ac:spMkLst>
            <pc:docMk/>
            <pc:sldMk cId="460024392" sldId="269"/>
            <ac:spMk id="3" creationId="{014F4BB4-F4F1-494A-8F96-6BD8C5A5EFD0}"/>
          </ac:spMkLst>
        </pc:spChg>
        <pc:picChg chg="add mod">
          <ac:chgData name="郑 舒" userId="dce8221e263368be" providerId="LiveId" clId="{657FC777-DB59-4086-AE3A-CA4329A2B36B}" dt="2019-04-26T05:40:15.698" v="1190" actId="1076"/>
          <ac:picMkLst>
            <pc:docMk/>
            <pc:sldMk cId="460024392" sldId="269"/>
            <ac:picMk id="4" creationId="{D982270C-6142-455C-B137-35EFCD5AA515}"/>
          </ac:picMkLst>
        </pc:picChg>
      </pc:sldChg>
      <pc:sldChg chg="addSp delSp modSp add ord">
        <pc:chgData name="郑 舒" userId="dce8221e263368be" providerId="LiveId" clId="{657FC777-DB59-4086-AE3A-CA4329A2B36B}" dt="2019-04-26T06:27:11.263" v="1868"/>
        <pc:sldMkLst>
          <pc:docMk/>
          <pc:sldMk cId="2347493897" sldId="270"/>
        </pc:sldMkLst>
        <pc:spChg chg="mod">
          <ac:chgData name="郑 舒" userId="dce8221e263368be" providerId="LiveId" clId="{657FC777-DB59-4086-AE3A-CA4329A2B36B}" dt="2019-04-26T06:03:26.145" v="1638"/>
          <ac:spMkLst>
            <pc:docMk/>
            <pc:sldMk cId="2347493897" sldId="270"/>
            <ac:spMk id="2" creationId="{216C87B1-2EB8-44A7-859B-985B8A3339E2}"/>
          </ac:spMkLst>
        </pc:spChg>
        <pc:spChg chg="del">
          <ac:chgData name="郑 舒" userId="dce8221e263368be" providerId="LiveId" clId="{657FC777-DB59-4086-AE3A-CA4329A2B36B}" dt="2019-04-26T06:01:39.827" v="1566"/>
          <ac:spMkLst>
            <pc:docMk/>
            <pc:sldMk cId="2347493897" sldId="270"/>
            <ac:spMk id="3" creationId="{2AEE8E17-C531-412D-8E0E-99787996146D}"/>
          </ac:spMkLst>
        </pc:spChg>
        <pc:picChg chg="add mod">
          <ac:chgData name="郑 舒" userId="dce8221e263368be" providerId="LiveId" clId="{657FC777-DB59-4086-AE3A-CA4329A2B36B}" dt="2019-04-26T06:01:45.138" v="1570" actId="1076"/>
          <ac:picMkLst>
            <pc:docMk/>
            <pc:sldMk cId="2347493897" sldId="270"/>
            <ac:picMk id="4" creationId="{2C6469FD-BF77-4411-8839-65C2E3C31B78}"/>
          </ac:picMkLst>
        </pc:picChg>
        <pc:picChg chg="add del mod">
          <ac:chgData name="郑 舒" userId="dce8221e263368be" providerId="LiveId" clId="{657FC777-DB59-4086-AE3A-CA4329A2B36B}" dt="2019-04-26T06:27:11.263" v="1868"/>
          <ac:picMkLst>
            <pc:docMk/>
            <pc:sldMk cId="2347493897" sldId="270"/>
            <ac:picMk id="5" creationId="{2C9BC550-B78A-4A41-AD11-A1A71727A167}"/>
          </ac:picMkLst>
        </pc:picChg>
      </pc:sldChg>
      <pc:sldChg chg="addSp modSp add">
        <pc:chgData name="郑 舒" userId="dce8221e263368be" providerId="LiveId" clId="{657FC777-DB59-4086-AE3A-CA4329A2B36B}" dt="2019-04-26T05:50:27.637" v="1412" actId="13926"/>
        <pc:sldMkLst>
          <pc:docMk/>
          <pc:sldMk cId="2535218664" sldId="271"/>
        </pc:sldMkLst>
        <pc:spChg chg="mod">
          <ac:chgData name="郑 舒" userId="dce8221e263368be" providerId="LiveId" clId="{657FC777-DB59-4086-AE3A-CA4329A2B36B}" dt="2019-04-26T05:48:17.085" v="1382"/>
          <ac:spMkLst>
            <pc:docMk/>
            <pc:sldMk cId="2535218664" sldId="271"/>
            <ac:spMk id="2" creationId="{F72F0BE5-3D72-474F-9EA8-F29941331F4E}"/>
          </ac:spMkLst>
        </pc:spChg>
        <pc:spChg chg="mod">
          <ac:chgData name="郑 舒" userId="dce8221e263368be" providerId="LiveId" clId="{657FC777-DB59-4086-AE3A-CA4329A2B36B}" dt="2019-04-26T05:50:27.637" v="1412" actId="13926"/>
          <ac:spMkLst>
            <pc:docMk/>
            <pc:sldMk cId="2535218664" sldId="271"/>
            <ac:spMk id="3" creationId="{E38ABB38-347E-45AA-AFF2-133B4A54DA55}"/>
          </ac:spMkLst>
        </pc:spChg>
        <pc:picChg chg="add mod">
          <ac:chgData name="郑 舒" userId="dce8221e263368be" providerId="LiveId" clId="{657FC777-DB59-4086-AE3A-CA4329A2B36B}" dt="2019-04-26T05:49:20.538" v="1403" actId="1076"/>
          <ac:picMkLst>
            <pc:docMk/>
            <pc:sldMk cId="2535218664" sldId="271"/>
            <ac:picMk id="4" creationId="{5A00BA0C-DBDC-425E-84A1-C96EFE6461BB}"/>
          </ac:picMkLst>
        </pc:picChg>
        <pc:picChg chg="add mod modCrop">
          <ac:chgData name="郑 舒" userId="dce8221e263368be" providerId="LiveId" clId="{657FC777-DB59-4086-AE3A-CA4329A2B36B}" dt="2019-04-26T05:50:14.369" v="1410" actId="732"/>
          <ac:picMkLst>
            <pc:docMk/>
            <pc:sldMk cId="2535218664" sldId="271"/>
            <ac:picMk id="5" creationId="{6277EEA9-6DD8-4DD6-93AB-EB93A8B27468}"/>
          </ac:picMkLst>
        </pc:picChg>
      </pc:sldChg>
      <pc:sldChg chg="add">
        <pc:chgData name="郑 舒" userId="dce8221e263368be" providerId="LiveId" clId="{657FC777-DB59-4086-AE3A-CA4329A2B36B}" dt="2019-04-26T05:58:57.647" v="1513"/>
        <pc:sldMkLst>
          <pc:docMk/>
          <pc:sldMk cId="393958259" sldId="272"/>
        </pc:sldMkLst>
      </pc:sldChg>
      <pc:sldChg chg="modSp add del">
        <pc:chgData name="郑 舒" userId="dce8221e263368be" providerId="LiveId" clId="{657FC777-DB59-4086-AE3A-CA4329A2B36B}" dt="2019-04-26T05:58:54.164" v="1512" actId="2696"/>
        <pc:sldMkLst>
          <pc:docMk/>
          <pc:sldMk cId="776446258" sldId="272"/>
        </pc:sldMkLst>
        <pc:spChg chg="mod">
          <ac:chgData name="郑 舒" userId="dce8221e263368be" providerId="LiveId" clId="{657FC777-DB59-4086-AE3A-CA4329A2B36B}" dt="2019-04-26T05:57:44.030" v="1480"/>
          <ac:spMkLst>
            <pc:docMk/>
            <pc:sldMk cId="776446258" sldId="272"/>
            <ac:spMk id="2" creationId="{DE6029BB-9D64-4A06-B94B-144BAB4CAA07}"/>
          </ac:spMkLst>
        </pc:spChg>
        <pc:spChg chg="mod">
          <ac:chgData name="郑 舒" userId="dce8221e263368be" providerId="LiveId" clId="{657FC777-DB59-4086-AE3A-CA4329A2B36B}" dt="2019-04-26T05:58:46.730" v="1511"/>
          <ac:spMkLst>
            <pc:docMk/>
            <pc:sldMk cId="776446258" sldId="272"/>
            <ac:spMk id="3" creationId="{9FABC41A-12B4-4A0E-A0DA-A4E5C5B9F973}"/>
          </ac:spMkLst>
        </pc:spChg>
      </pc:sldChg>
      <pc:sldChg chg="addSp delSp modSp add">
        <pc:chgData name="郑 舒" userId="dce8221e263368be" providerId="LiveId" clId="{657FC777-DB59-4086-AE3A-CA4329A2B36B}" dt="2019-04-26T06:03:16.698" v="1602" actId="1076"/>
        <pc:sldMkLst>
          <pc:docMk/>
          <pc:sldMk cId="1577554794" sldId="273"/>
        </pc:sldMkLst>
        <pc:spChg chg="mod">
          <ac:chgData name="郑 舒" userId="dce8221e263368be" providerId="LiveId" clId="{657FC777-DB59-4086-AE3A-CA4329A2B36B}" dt="2019-04-26T06:00:50.655" v="1565"/>
          <ac:spMkLst>
            <pc:docMk/>
            <pc:sldMk cId="1577554794" sldId="273"/>
            <ac:spMk id="2" creationId="{E45E2584-6622-4E87-9FE6-939DE9581F23}"/>
          </ac:spMkLst>
        </pc:spChg>
        <pc:spChg chg="del">
          <ac:chgData name="郑 舒" userId="dce8221e263368be" providerId="LiveId" clId="{657FC777-DB59-4086-AE3A-CA4329A2B36B}" dt="2019-04-26T05:59:28.211" v="1532"/>
          <ac:spMkLst>
            <pc:docMk/>
            <pc:sldMk cId="1577554794" sldId="273"/>
            <ac:spMk id="3" creationId="{535C2EE2-DE49-422C-AA6A-6B4A514DEF3D}"/>
          </ac:spMkLst>
        </pc:spChg>
        <pc:spChg chg="add mod">
          <ac:chgData name="郑 舒" userId="dce8221e263368be" providerId="LiveId" clId="{657FC777-DB59-4086-AE3A-CA4329A2B36B}" dt="2019-04-26T06:03:16.698" v="1602" actId="1076"/>
          <ac:spMkLst>
            <pc:docMk/>
            <pc:sldMk cId="1577554794" sldId="273"/>
            <ac:spMk id="6" creationId="{C0C7E81A-EEA0-40E0-B5A0-5EC0D89D6E18}"/>
          </ac:spMkLst>
        </pc:spChg>
        <pc:picChg chg="add mod">
          <ac:chgData name="郑 舒" userId="dce8221e263368be" providerId="LiveId" clId="{657FC777-DB59-4086-AE3A-CA4329A2B36B}" dt="2019-04-26T05:59:32.458" v="1534" actId="1076"/>
          <ac:picMkLst>
            <pc:docMk/>
            <pc:sldMk cId="1577554794" sldId="273"/>
            <ac:picMk id="4" creationId="{31D3C818-A9C0-4357-B306-ECF54C6E0726}"/>
          </ac:picMkLst>
        </pc:picChg>
        <pc:picChg chg="add del mod">
          <ac:chgData name="郑 舒" userId="dce8221e263368be" providerId="LiveId" clId="{657FC777-DB59-4086-AE3A-CA4329A2B36B}" dt="2019-04-26T06:02:53.165" v="1572"/>
          <ac:picMkLst>
            <pc:docMk/>
            <pc:sldMk cId="1577554794" sldId="273"/>
            <ac:picMk id="5" creationId="{7F05A8AD-C7E5-4639-98A1-1C0488EF9114}"/>
          </ac:picMkLst>
        </pc:picChg>
      </pc:sldChg>
      <pc:sldChg chg="addSp delSp modSp add">
        <pc:chgData name="郑 舒" userId="dce8221e263368be" providerId="LiveId" clId="{657FC777-DB59-4086-AE3A-CA4329A2B36B}" dt="2019-04-26T06:27:19.393" v="1873" actId="1076"/>
        <pc:sldMkLst>
          <pc:docMk/>
          <pc:sldMk cId="4048822873" sldId="274"/>
        </pc:sldMkLst>
        <pc:spChg chg="mod">
          <ac:chgData name="郑 舒" userId="dce8221e263368be" providerId="LiveId" clId="{657FC777-DB59-4086-AE3A-CA4329A2B36B}" dt="2019-04-26T06:08:04.800" v="1858"/>
          <ac:spMkLst>
            <pc:docMk/>
            <pc:sldMk cId="4048822873" sldId="274"/>
            <ac:spMk id="2" creationId="{8AB66F62-B745-4B09-A12F-FEA2619A5948}"/>
          </ac:spMkLst>
        </pc:spChg>
        <pc:spChg chg="del">
          <ac:chgData name="郑 舒" userId="dce8221e263368be" providerId="LiveId" clId="{657FC777-DB59-4086-AE3A-CA4329A2B36B}" dt="2019-04-26T06:04:09.144" v="1640"/>
          <ac:spMkLst>
            <pc:docMk/>
            <pc:sldMk cId="4048822873" sldId="274"/>
            <ac:spMk id="3" creationId="{CDE38272-3CDC-448F-9314-2AAF09CDE070}"/>
          </ac:spMkLst>
        </pc:spChg>
        <pc:picChg chg="add mod">
          <ac:chgData name="郑 舒" userId="dce8221e263368be" providerId="LiveId" clId="{657FC777-DB59-4086-AE3A-CA4329A2B36B}" dt="2019-04-26T06:08:10.409" v="1860" actId="1076"/>
          <ac:picMkLst>
            <pc:docMk/>
            <pc:sldMk cId="4048822873" sldId="274"/>
            <ac:picMk id="4" creationId="{6ECFA5F4-42C1-46A9-95E6-5833EB9A7D83}"/>
          </ac:picMkLst>
        </pc:picChg>
        <pc:picChg chg="add mod">
          <ac:chgData name="郑 舒" userId="dce8221e263368be" providerId="LiveId" clId="{657FC777-DB59-4086-AE3A-CA4329A2B36B}" dt="2019-04-26T06:27:19.393" v="1873" actId="1076"/>
          <ac:picMkLst>
            <pc:docMk/>
            <pc:sldMk cId="4048822873" sldId="274"/>
            <ac:picMk id="5" creationId="{CFAF996D-89F8-4E22-919F-611D876E66FD}"/>
          </ac:picMkLst>
        </pc:picChg>
      </pc:sldChg>
      <pc:sldChg chg="addSp delSp modSp add ord">
        <pc:chgData name="郑 舒" userId="dce8221e263368be" providerId="LiveId" clId="{657FC777-DB59-4086-AE3A-CA4329A2B36B}" dt="2019-04-26T06:34:40.345" v="2002"/>
        <pc:sldMkLst>
          <pc:docMk/>
          <pc:sldMk cId="3261929318" sldId="275"/>
        </pc:sldMkLst>
        <pc:spChg chg="mod">
          <ac:chgData name="郑 舒" userId="dce8221e263368be" providerId="LiveId" clId="{657FC777-DB59-4086-AE3A-CA4329A2B36B}" dt="2019-04-26T06:33:50.915" v="1999" actId="27636"/>
          <ac:spMkLst>
            <pc:docMk/>
            <pc:sldMk cId="3261929318" sldId="275"/>
            <ac:spMk id="2" creationId="{09E16CEA-E46B-41AD-9A0C-744B95817A49}"/>
          </ac:spMkLst>
        </pc:spChg>
        <pc:spChg chg="del">
          <ac:chgData name="郑 舒" userId="dce8221e263368be" providerId="LiveId" clId="{657FC777-DB59-4086-AE3A-CA4329A2B36B}" dt="2019-04-26T06:04:37.959" v="1683"/>
          <ac:spMkLst>
            <pc:docMk/>
            <pc:sldMk cId="3261929318" sldId="275"/>
            <ac:spMk id="3" creationId="{54AC5804-700B-42D3-934C-E719B7815697}"/>
          </ac:spMkLst>
        </pc:spChg>
        <pc:picChg chg="add mod">
          <ac:chgData name="郑 舒" userId="dce8221e263368be" providerId="LiveId" clId="{657FC777-DB59-4086-AE3A-CA4329A2B36B}" dt="2019-04-26T06:33:56.169" v="2001" actId="1076"/>
          <ac:picMkLst>
            <pc:docMk/>
            <pc:sldMk cId="3261929318" sldId="275"/>
            <ac:picMk id="4" creationId="{EE03B9CB-A14B-4D18-AA2B-55D09C671CCC}"/>
          </ac:picMkLst>
        </pc:picChg>
      </pc:sldChg>
      <pc:sldChg chg="addSp modSp add">
        <pc:chgData name="郑 舒" userId="dce8221e263368be" providerId="LiveId" clId="{657FC777-DB59-4086-AE3A-CA4329A2B36B}" dt="2019-04-26T06:06:54.210" v="1838" actId="1076"/>
        <pc:sldMkLst>
          <pc:docMk/>
          <pc:sldMk cId="1415238399" sldId="276"/>
        </pc:sldMkLst>
        <pc:spChg chg="mod">
          <ac:chgData name="郑 舒" userId="dce8221e263368be" providerId="LiveId" clId="{657FC777-DB59-4086-AE3A-CA4329A2B36B}" dt="2019-04-26T06:06:27.066" v="1738"/>
          <ac:spMkLst>
            <pc:docMk/>
            <pc:sldMk cId="1415238399" sldId="276"/>
            <ac:spMk id="2" creationId="{A635C745-1C59-45F0-A9FB-8F70E04114F2}"/>
          </ac:spMkLst>
        </pc:spChg>
        <pc:spChg chg="mod">
          <ac:chgData name="郑 舒" userId="dce8221e263368be" providerId="LiveId" clId="{657FC777-DB59-4086-AE3A-CA4329A2B36B}" dt="2019-04-26T06:06:42.454" v="1833"/>
          <ac:spMkLst>
            <pc:docMk/>
            <pc:sldMk cId="1415238399" sldId="276"/>
            <ac:spMk id="3" creationId="{D134EC99-A223-4BB4-988F-B7C1AE7180A1}"/>
          </ac:spMkLst>
        </pc:spChg>
        <pc:picChg chg="add mod">
          <ac:chgData name="郑 舒" userId="dce8221e263368be" providerId="LiveId" clId="{657FC777-DB59-4086-AE3A-CA4329A2B36B}" dt="2019-04-26T06:06:54.210" v="1838" actId="1076"/>
          <ac:picMkLst>
            <pc:docMk/>
            <pc:sldMk cId="1415238399" sldId="276"/>
            <ac:picMk id="4" creationId="{11B22E89-48F7-46D8-A8C6-6E9A3A6AAFD9}"/>
          </ac:picMkLst>
        </pc:picChg>
      </pc:sldChg>
      <pc:sldChg chg="addSp delSp modSp add del">
        <pc:chgData name="郑 舒" userId="dce8221e263368be" providerId="LiveId" clId="{657FC777-DB59-4086-AE3A-CA4329A2B36B}" dt="2019-04-26T06:29:47.638" v="1927" actId="2696"/>
        <pc:sldMkLst>
          <pc:docMk/>
          <pc:sldMk cId="1531100505" sldId="277"/>
        </pc:sldMkLst>
        <pc:spChg chg="mod">
          <ac:chgData name="郑 舒" userId="dce8221e263368be" providerId="LiveId" clId="{657FC777-DB59-4086-AE3A-CA4329A2B36B}" dt="2019-04-26T06:28:51.108" v="1877" actId="20577"/>
          <ac:spMkLst>
            <pc:docMk/>
            <pc:sldMk cId="1531100505" sldId="277"/>
            <ac:spMk id="3" creationId="{56D03264-029A-4C4C-80A6-F96B4FE2DA93}"/>
          </ac:spMkLst>
        </pc:spChg>
        <pc:picChg chg="add del">
          <ac:chgData name="郑 舒" userId="dce8221e263368be" providerId="LiveId" clId="{657FC777-DB59-4086-AE3A-CA4329A2B36B}" dt="2019-04-26T06:28:46.876" v="1875"/>
          <ac:picMkLst>
            <pc:docMk/>
            <pc:sldMk cId="1531100505" sldId="277"/>
            <ac:picMk id="4" creationId="{9B0B094E-AF6F-4C55-8CF5-4B87F6803EDE}"/>
          </ac:picMkLst>
        </pc:picChg>
        <pc:picChg chg="add del mod">
          <ac:chgData name="郑 舒" userId="dce8221e263368be" providerId="LiveId" clId="{657FC777-DB59-4086-AE3A-CA4329A2B36B}" dt="2019-04-26T06:29:04.738" v="1883"/>
          <ac:picMkLst>
            <pc:docMk/>
            <pc:sldMk cId="1531100505" sldId="277"/>
            <ac:picMk id="5" creationId="{BA6163EA-4926-4DEA-BA56-9D8FEFEEB4FA}"/>
          </ac:picMkLst>
        </pc:picChg>
      </pc:sldChg>
      <pc:sldChg chg="addSp delSp modSp add">
        <pc:chgData name="郑 舒" userId="dce8221e263368be" providerId="LiveId" clId="{657FC777-DB59-4086-AE3A-CA4329A2B36B}" dt="2019-04-26T06:32:20.328" v="1977" actId="1076"/>
        <pc:sldMkLst>
          <pc:docMk/>
          <pc:sldMk cId="3794595025" sldId="278"/>
        </pc:sldMkLst>
        <pc:spChg chg="mod">
          <ac:chgData name="郑 舒" userId="dce8221e263368be" providerId="LiveId" clId="{657FC777-DB59-4086-AE3A-CA4329A2B36B}" dt="2019-04-26T06:29:43.645" v="1926"/>
          <ac:spMkLst>
            <pc:docMk/>
            <pc:sldMk cId="3794595025" sldId="278"/>
            <ac:spMk id="2" creationId="{600F730D-9927-4393-AAB5-8ED2B7B50E57}"/>
          </ac:spMkLst>
        </pc:spChg>
        <pc:spChg chg="del">
          <ac:chgData name="郑 舒" userId="dce8221e263368be" providerId="LiveId" clId="{657FC777-DB59-4086-AE3A-CA4329A2B36B}" dt="2019-04-26T06:29:06.322" v="1884"/>
          <ac:spMkLst>
            <pc:docMk/>
            <pc:sldMk cId="3794595025" sldId="278"/>
            <ac:spMk id="3" creationId="{C5A1A8D2-F601-49E8-B4EF-F136B100C6EC}"/>
          </ac:spMkLst>
        </pc:spChg>
        <pc:picChg chg="add mod">
          <ac:chgData name="郑 舒" userId="dce8221e263368be" providerId="LiveId" clId="{657FC777-DB59-4086-AE3A-CA4329A2B36B}" dt="2019-04-26T06:32:20.328" v="1977" actId="1076"/>
          <ac:picMkLst>
            <pc:docMk/>
            <pc:sldMk cId="3794595025" sldId="278"/>
            <ac:picMk id="4" creationId="{743EF0E0-73CD-455B-9964-65307EDC0CB4}"/>
          </ac:picMkLst>
        </pc:picChg>
      </pc:sldChg>
      <pc:sldChg chg="addSp delSp modSp add">
        <pc:chgData name="郑 舒" userId="dce8221e263368be" providerId="LiveId" clId="{657FC777-DB59-4086-AE3A-CA4329A2B36B}" dt="2019-04-26T06:32:10.617" v="1975" actId="14100"/>
        <pc:sldMkLst>
          <pc:docMk/>
          <pc:sldMk cId="1855616705" sldId="279"/>
        </pc:sldMkLst>
        <pc:spChg chg="mod">
          <ac:chgData name="郑 舒" userId="dce8221e263368be" providerId="LiveId" clId="{657FC777-DB59-4086-AE3A-CA4329A2B36B}" dt="2019-04-26T06:32:10.617" v="1975" actId="14100"/>
          <ac:spMkLst>
            <pc:docMk/>
            <pc:sldMk cId="1855616705" sldId="279"/>
            <ac:spMk id="2" creationId="{5724533B-5D2F-4DEC-B585-E902CCF8C8D9}"/>
          </ac:spMkLst>
        </pc:spChg>
        <pc:spChg chg="del">
          <ac:chgData name="郑 舒" userId="dce8221e263368be" providerId="LiveId" clId="{657FC777-DB59-4086-AE3A-CA4329A2B36B}" dt="2019-04-26T06:31:59.941" v="1968"/>
          <ac:spMkLst>
            <pc:docMk/>
            <pc:sldMk cId="1855616705" sldId="279"/>
            <ac:spMk id="3" creationId="{13A59EFF-0806-4FB1-BD87-E5030EABB4B8}"/>
          </ac:spMkLst>
        </pc:spChg>
        <pc:picChg chg="add mod">
          <ac:chgData name="郑 舒" userId="dce8221e263368be" providerId="LiveId" clId="{657FC777-DB59-4086-AE3A-CA4329A2B36B}" dt="2019-04-26T06:32:04.569" v="1971" actId="14100"/>
          <ac:picMkLst>
            <pc:docMk/>
            <pc:sldMk cId="1855616705" sldId="279"/>
            <ac:picMk id="4" creationId="{A2FEBCDA-6A88-46C9-A9A5-351ABBE78ECD}"/>
          </ac:picMkLst>
        </pc:picChg>
      </pc:sldChg>
      <pc:sldChg chg="addSp delSp modSp add">
        <pc:chgData name="郑 舒" userId="dce8221e263368be" providerId="LiveId" clId="{657FC777-DB59-4086-AE3A-CA4329A2B36B}" dt="2019-04-26T06:33:39.694" v="1996"/>
        <pc:sldMkLst>
          <pc:docMk/>
          <pc:sldMk cId="2291932269" sldId="280"/>
        </pc:sldMkLst>
        <pc:spChg chg="mod">
          <ac:chgData name="郑 舒" userId="dce8221e263368be" providerId="LiveId" clId="{657FC777-DB59-4086-AE3A-CA4329A2B36B}" dt="2019-04-26T06:33:39.694" v="1996"/>
          <ac:spMkLst>
            <pc:docMk/>
            <pc:sldMk cId="2291932269" sldId="280"/>
            <ac:spMk id="2" creationId="{F7181A17-72F1-459B-B9A0-5F13416CB1C4}"/>
          </ac:spMkLst>
        </pc:spChg>
        <pc:spChg chg="del">
          <ac:chgData name="郑 舒" userId="dce8221e263368be" providerId="LiveId" clId="{657FC777-DB59-4086-AE3A-CA4329A2B36B}" dt="2019-04-26T06:33:25.811" v="1979"/>
          <ac:spMkLst>
            <pc:docMk/>
            <pc:sldMk cId="2291932269" sldId="280"/>
            <ac:spMk id="3" creationId="{6164DDFF-916D-4C82-A9A9-E59E7D85CA2A}"/>
          </ac:spMkLst>
        </pc:spChg>
        <pc:picChg chg="add mod modCrop">
          <ac:chgData name="郑 舒" userId="dce8221e263368be" providerId="LiveId" clId="{657FC777-DB59-4086-AE3A-CA4329A2B36B}" dt="2019-04-26T06:33:36.264" v="1984" actId="14100"/>
          <ac:picMkLst>
            <pc:docMk/>
            <pc:sldMk cId="2291932269" sldId="280"/>
            <ac:picMk id="4" creationId="{5381DD91-191A-4894-9ACD-EF5CE134F401}"/>
          </ac:picMkLst>
        </pc:picChg>
      </pc:sldChg>
      <pc:sldChg chg="modSp add">
        <pc:chgData name="郑 舒" userId="dce8221e263368be" providerId="LiveId" clId="{657FC777-DB59-4086-AE3A-CA4329A2B36B}" dt="2019-04-26T06:42:23.022" v="2029"/>
        <pc:sldMkLst>
          <pc:docMk/>
          <pc:sldMk cId="3230348813" sldId="281"/>
        </pc:sldMkLst>
        <pc:spChg chg="mod">
          <ac:chgData name="郑 舒" userId="dce8221e263368be" providerId="LiveId" clId="{657FC777-DB59-4086-AE3A-CA4329A2B36B}" dt="2019-04-26T06:42:23.022" v="2029"/>
          <ac:spMkLst>
            <pc:docMk/>
            <pc:sldMk cId="3230348813" sldId="281"/>
            <ac:spMk id="2" creationId="{5567ACCE-44FF-4BA2-A37A-4D4C8631EE91}"/>
          </ac:spMkLst>
        </pc:spChg>
        <pc:spChg chg="mod">
          <ac:chgData name="郑 舒" userId="dce8221e263368be" providerId="LiveId" clId="{657FC777-DB59-4086-AE3A-CA4329A2B36B}" dt="2019-04-26T06:42:17.127" v="2026" actId="20577"/>
          <ac:spMkLst>
            <pc:docMk/>
            <pc:sldMk cId="3230348813" sldId="281"/>
            <ac:spMk id="3" creationId="{66F13F4A-95E3-4F62-A534-4ABCFD826DB3}"/>
          </ac:spMkLst>
        </pc:spChg>
      </pc:sldChg>
      <pc:sldChg chg="modSp add">
        <pc:chgData name="郑 舒" userId="dce8221e263368be" providerId="LiveId" clId="{657FC777-DB59-4086-AE3A-CA4329A2B36B}" dt="2019-04-26T06:43:09.509" v="2034" actId="255"/>
        <pc:sldMkLst>
          <pc:docMk/>
          <pc:sldMk cId="1756315025" sldId="282"/>
        </pc:sldMkLst>
        <pc:spChg chg="mod">
          <ac:chgData name="郑 舒" userId="dce8221e263368be" providerId="LiveId" clId="{657FC777-DB59-4086-AE3A-CA4329A2B36B}" dt="2019-04-26T06:42:24.504" v="2030"/>
          <ac:spMkLst>
            <pc:docMk/>
            <pc:sldMk cId="1756315025" sldId="282"/>
            <ac:spMk id="2" creationId="{78EE5362-92EE-4D2F-B150-9A4D55358755}"/>
          </ac:spMkLst>
        </pc:spChg>
        <pc:spChg chg="mod">
          <ac:chgData name="郑 舒" userId="dce8221e263368be" providerId="LiveId" clId="{657FC777-DB59-4086-AE3A-CA4329A2B36B}" dt="2019-04-26T06:43:09.509" v="2034" actId="255"/>
          <ac:spMkLst>
            <pc:docMk/>
            <pc:sldMk cId="1756315025" sldId="282"/>
            <ac:spMk id="3" creationId="{1AAAA0AE-DC8A-49B8-807D-FA65FDFD071D}"/>
          </ac:spMkLst>
        </pc:spChg>
      </pc:sldChg>
      <pc:sldChg chg="modSp add">
        <pc:chgData name="郑 舒" userId="dce8221e263368be" providerId="LiveId" clId="{657FC777-DB59-4086-AE3A-CA4329A2B36B}" dt="2019-04-26T06:43:27.435" v="2036" actId="255"/>
        <pc:sldMkLst>
          <pc:docMk/>
          <pc:sldMk cId="711979081" sldId="283"/>
        </pc:sldMkLst>
        <pc:spChg chg="mod">
          <ac:chgData name="郑 舒" userId="dce8221e263368be" providerId="LiveId" clId="{657FC777-DB59-4086-AE3A-CA4329A2B36B}" dt="2019-04-26T06:42:25.897" v="2031"/>
          <ac:spMkLst>
            <pc:docMk/>
            <pc:sldMk cId="711979081" sldId="283"/>
            <ac:spMk id="2" creationId="{1C0B3A01-63CA-43C3-AB72-A70BD8D0DEC9}"/>
          </ac:spMkLst>
        </pc:spChg>
        <pc:spChg chg="mod">
          <ac:chgData name="郑 舒" userId="dce8221e263368be" providerId="LiveId" clId="{657FC777-DB59-4086-AE3A-CA4329A2B36B}" dt="2019-04-26T06:43:27.435" v="2036" actId="255"/>
          <ac:spMkLst>
            <pc:docMk/>
            <pc:sldMk cId="711979081" sldId="283"/>
            <ac:spMk id="3" creationId="{1722F203-52B6-4890-9DED-10F3DF1E757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FDA935-4433-4D80-8AB0-66045E6D1A8D}" type="datetimeFigureOut">
              <a:rPr lang="zh-CN" altLang="en-US" smtClean="0"/>
              <a:t>2019/4/26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BE04BD-0627-449B-A3BF-23C3FBDB9184}" type="slidenum">
              <a:rPr lang="zh-CN" altLang="en-US" smtClean="0"/>
              <a:t>‹#›</a:t>
            </a:fld>
            <a:endParaRPr lang="zh-CN" altLang="en-US"/>
          </a:p>
        </p:txBody>
      </p:sp>
    </p:spTree>
    <p:extLst>
      <p:ext uri="{BB962C8B-B14F-4D97-AF65-F5344CB8AC3E}">
        <p14:creationId xmlns:p14="http://schemas.microsoft.com/office/powerpoint/2010/main" val="928967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BE04BD-0627-449B-A3BF-23C3FBDB9184}" type="slidenum">
              <a:rPr lang="zh-CN" altLang="en-US" smtClean="0"/>
              <a:t>11</a:t>
            </a:fld>
            <a:endParaRPr lang="zh-CN" altLang="en-US"/>
          </a:p>
        </p:txBody>
      </p:sp>
    </p:spTree>
    <p:extLst>
      <p:ext uri="{BB962C8B-B14F-4D97-AF65-F5344CB8AC3E}">
        <p14:creationId xmlns:p14="http://schemas.microsoft.com/office/powerpoint/2010/main" val="774828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818A9-619E-4677-87C3-C8B6ACE433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43B79C1-B4E0-4F5B-AAC3-6741ED7CA5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A3038D4-615F-46E0-BDD1-6BCBA87D2FC3}"/>
              </a:ext>
            </a:extLst>
          </p:cNvPr>
          <p:cNvSpPr>
            <a:spLocks noGrp="1"/>
          </p:cNvSpPr>
          <p:nvPr>
            <p:ph type="dt" sz="half" idx="10"/>
          </p:nvPr>
        </p:nvSpPr>
        <p:spPr/>
        <p:txBody>
          <a:bodyPr/>
          <a:lstStyle/>
          <a:p>
            <a:fld id="{3D071D65-F7A0-42F1-8644-9056C2B055CE}" type="datetimeFigureOut">
              <a:rPr lang="zh-CN" altLang="en-US" smtClean="0"/>
              <a:t>2019/4/26</a:t>
            </a:fld>
            <a:endParaRPr lang="zh-CN" altLang="en-US"/>
          </a:p>
        </p:txBody>
      </p:sp>
      <p:sp>
        <p:nvSpPr>
          <p:cNvPr id="5" name="页脚占位符 4">
            <a:extLst>
              <a:ext uri="{FF2B5EF4-FFF2-40B4-BE49-F238E27FC236}">
                <a16:creationId xmlns:a16="http://schemas.microsoft.com/office/drawing/2014/main" id="{16A2F2E1-24A1-4A2E-AA6A-4243EF0F93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6E0B97-EF6F-4ADA-8FCA-213B02F98F2B}"/>
              </a:ext>
            </a:extLst>
          </p:cNvPr>
          <p:cNvSpPr>
            <a:spLocks noGrp="1"/>
          </p:cNvSpPr>
          <p:nvPr>
            <p:ph type="sldNum" sz="quarter" idx="12"/>
          </p:nvPr>
        </p:nvSpPr>
        <p:spPr/>
        <p:txBody>
          <a:bodyPr/>
          <a:lstStyle/>
          <a:p>
            <a:fld id="{3CCE5503-C724-412C-BC5D-7B14048F4427}" type="slidenum">
              <a:rPr lang="zh-CN" altLang="en-US" smtClean="0"/>
              <a:t>‹#›</a:t>
            </a:fld>
            <a:endParaRPr lang="zh-CN" altLang="en-US"/>
          </a:p>
        </p:txBody>
      </p:sp>
    </p:spTree>
    <p:extLst>
      <p:ext uri="{BB962C8B-B14F-4D97-AF65-F5344CB8AC3E}">
        <p14:creationId xmlns:p14="http://schemas.microsoft.com/office/powerpoint/2010/main" val="343413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396BE-0E99-41A3-B9FF-5D47D8419C6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065E96-9BB8-4221-8B88-471C7F70411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20C390-AA56-417F-9E45-C259174ACFDD}"/>
              </a:ext>
            </a:extLst>
          </p:cNvPr>
          <p:cNvSpPr>
            <a:spLocks noGrp="1"/>
          </p:cNvSpPr>
          <p:nvPr>
            <p:ph type="dt" sz="half" idx="10"/>
          </p:nvPr>
        </p:nvSpPr>
        <p:spPr/>
        <p:txBody>
          <a:bodyPr/>
          <a:lstStyle/>
          <a:p>
            <a:fld id="{3D071D65-F7A0-42F1-8644-9056C2B055CE}" type="datetimeFigureOut">
              <a:rPr lang="zh-CN" altLang="en-US" smtClean="0"/>
              <a:t>2019/4/26</a:t>
            </a:fld>
            <a:endParaRPr lang="zh-CN" altLang="en-US"/>
          </a:p>
        </p:txBody>
      </p:sp>
      <p:sp>
        <p:nvSpPr>
          <p:cNvPr id="5" name="页脚占位符 4">
            <a:extLst>
              <a:ext uri="{FF2B5EF4-FFF2-40B4-BE49-F238E27FC236}">
                <a16:creationId xmlns:a16="http://schemas.microsoft.com/office/drawing/2014/main" id="{70E2431E-BBA1-438F-8C37-D82838C125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2FD688-663F-4558-9FD3-B8AA157D189D}"/>
              </a:ext>
            </a:extLst>
          </p:cNvPr>
          <p:cNvSpPr>
            <a:spLocks noGrp="1"/>
          </p:cNvSpPr>
          <p:nvPr>
            <p:ph type="sldNum" sz="quarter" idx="12"/>
          </p:nvPr>
        </p:nvSpPr>
        <p:spPr/>
        <p:txBody>
          <a:bodyPr/>
          <a:lstStyle/>
          <a:p>
            <a:fld id="{3CCE5503-C724-412C-BC5D-7B14048F4427}" type="slidenum">
              <a:rPr lang="zh-CN" altLang="en-US" smtClean="0"/>
              <a:t>‹#›</a:t>
            </a:fld>
            <a:endParaRPr lang="zh-CN" altLang="en-US"/>
          </a:p>
        </p:txBody>
      </p:sp>
    </p:spTree>
    <p:extLst>
      <p:ext uri="{BB962C8B-B14F-4D97-AF65-F5344CB8AC3E}">
        <p14:creationId xmlns:p14="http://schemas.microsoft.com/office/powerpoint/2010/main" val="232378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057D466-204D-4C6B-B0E2-F7480D38F00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CC14E64-8F86-4C29-996D-DDCDB52D77A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2CD3FD-3061-4F7F-8F69-7DECCE4CFB4B}"/>
              </a:ext>
            </a:extLst>
          </p:cNvPr>
          <p:cNvSpPr>
            <a:spLocks noGrp="1"/>
          </p:cNvSpPr>
          <p:nvPr>
            <p:ph type="dt" sz="half" idx="10"/>
          </p:nvPr>
        </p:nvSpPr>
        <p:spPr/>
        <p:txBody>
          <a:bodyPr/>
          <a:lstStyle/>
          <a:p>
            <a:fld id="{3D071D65-F7A0-42F1-8644-9056C2B055CE}" type="datetimeFigureOut">
              <a:rPr lang="zh-CN" altLang="en-US" smtClean="0"/>
              <a:t>2019/4/26</a:t>
            </a:fld>
            <a:endParaRPr lang="zh-CN" altLang="en-US"/>
          </a:p>
        </p:txBody>
      </p:sp>
      <p:sp>
        <p:nvSpPr>
          <p:cNvPr id="5" name="页脚占位符 4">
            <a:extLst>
              <a:ext uri="{FF2B5EF4-FFF2-40B4-BE49-F238E27FC236}">
                <a16:creationId xmlns:a16="http://schemas.microsoft.com/office/drawing/2014/main" id="{BD2196EA-CFCD-4A78-AFB3-F15952937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F97D4C-4253-4706-B32E-FACF2A833FF8}"/>
              </a:ext>
            </a:extLst>
          </p:cNvPr>
          <p:cNvSpPr>
            <a:spLocks noGrp="1"/>
          </p:cNvSpPr>
          <p:nvPr>
            <p:ph type="sldNum" sz="quarter" idx="12"/>
          </p:nvPr>
        </p:nvSpPr>
        <p:spPr/>
        <p:txBody>
          <a:bodyPr/>
          <a:lstStyle/>
          <a:p>
            <a:fld id="{3CCE5503-C724-412C-BC5D-7B14048F4427}" type="slidenum">
              <a:rPr lang="zh-CN" altLang="en-US" smtClean="0"/>
              <a:t>‹#›</a:t>
            </a:fld>
            <a:endParaRPr lang="zh-CN" altLang="en-US"/>
          </a:p>
        </p:txBody>
      </p:sp>
    </p:spTree>
    <p:extLst>
      <p:ext uri="{BB962C8B-B14F-4D97-AF65-F5344CB8AC3E}">
        <p14:creationId xmlns:p14="http://schemas.microsoft.com/office/powerpoint/2010/main" val="3076763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1890D-2982-4130-B0CB-2D599377E4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418D93-050A-4DBD-B506-2FA0E9CCE0B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716992-8D01-40D8-A4F0-53EA52997C9B}"/>
              </a:ext>
            </a:extLst>
          </p:cNvPr>
          <p:cNvSpPr>
            <a:spLocks noGrp="1"/>
          </p:cNvSpPr>
          <p:nvPr>
            <p:ph type="dt" sz="half" idx="10"/>
          </p:nvPr>
        </p:nvSpPr>
        <p:spPr/>
        <p:txBody>
          <a:bodyPr/>
          <a:lstStyle/>
          <a:p>
            <a:fld id="{3D071D65-F7A0-42F1-8644-9056C2B055CE}" type="datetimeFigureOut">
              <a:rPr lang="zh-CN" altLang="en-US" smtClean="0"/>
              <a:t>2019/4/26</a:t>
            </a:fld>
            <a:endParaRPr lang="zh-CN" altLang="en-US"/>
          </a:p>
        </p:txBody>
      </p:sp>
      <p:sp>
        <p:nvSpPr>
          <p:cNvPr id="5" name="页脚占位符 4">
            <a:extLst>
              <a:ext uri="{FF2B5EF4-FFF2-40B4-BE49-F238E27FC236}">
                <a16:creationId xmlns:a16="http://schemas.microsoft.com/office/drawing/2014/main" id="{4752EDA3-D762-4BD6-8452-0F68ABE17E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015F24-BA89-4B4B-A2C3-F32572272485}"/>
              </a:ext>
            </a:extLst>
          </p:cNvPr>
          <p:cNvSpPr>
            <a:spLocks noGrp="1"/>
          </p:cNvSpPr>
          <p:nvPr>
            <p:ph type="sldNum" sz="quarter" idx="12"/>
          </p:nvPr>
        </p:nvSpPr>
        <p:spPr/>
        <p:txBody>
          <a:bodyPr/>
          <a:lstStyle/>
          <a:p>
            <a:fld id="{3CCE5503-C724-412C-BC5D-7B14048F4427}" type="slidenum">
              <a:rPr lang="zh-CN" altLang="en-US" smtClean="0"/>
              <a:t>‹#›</a:t>
            </a:fld>
            <a:endParaRPr lang="zh-CN" altLang="en-US"/>
          </a:p>
        </p:txBody>
      </p:sp>
    </p:spTree>
    <p:extLst>
      <p:ext uri="{BB962C8B-B14F-4D97-AF65-F5344CB8AC3E}">
        <p14:creationId xmlns:p14="http://schemas.microsoft.com/office/powerpoint/2010/main" val="1893367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90EFF-B73C-42BA-B178-8904FFDD40D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EBA164B-DB4C-4EF5-A1C9-9BDDC47AFA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F438A7D-E385-4C57-B7D0-B0F0AB0F4A9F}"/>
              </a:ext>
            </a:extLst>
          </p:cNvPr>
          <p:cNvSpPr>
            <a:spLocks noGrp="1"/>
          </p:cNvSpPr>
          <p:nvPr>
            <p:ph type="dt" sz="half" idx="10"/>
          </p:nvPr>
        </p:nvSpPr>
        <p:spPr/>
        <p:txBody>
          <a:bodyPr/>
          <a:lstStyle/>
          <a:p>
            <a:fld id="{3D071D65-F7A0-42F1-8644-9056C2B055CE}" type="datetimeFigureOut">
              <a:rPr lang="zh-CN" altLang="en-US" smtClean="0"/>
              <a:t>2019/4/26</a:t>
            </a:fld>
            <a:endParaRPr lang="zh-CN" altLang="en-US"/>
          </a:p>
        </p:txBody>
      </p:sp>
      <p:sp>
        <p:nvSpPr>
          <p:cNvPr id="5" name="页脚占位符 4">
            <a:extLst>
              <a:ext uri="{FF2B5EF4-FFF2-40B4-BE49-F238E27FC236}">
                <a16:creationId xmlns:a16="http://schemas.microsoft.com/office/drawing/2014/main" id="{35D9A08F-A0DB-4881-A1BE-25DC9FC07F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E0057C-4E86-4AAF-ADE5-8FDC4CAE641E}"/>
              </a:ext>
            </a:extLst>
          </p:cNvPr>
          <p:cNvSpPr>
            <a:spLocks noGrp="1"/>
          </p:cNvSpPr>
          <p:nvPr>
            <p:ph type="sldNum" sz="quarter" idx="12"/>
          </p:nvPr>
        </p:nvSpPr>
        <p:spPr/>
        <p:txBody>
          <a:bodyPr/>
          <a:lstStyle/>
          <a:p>
            <a:fld id="{3CCE5503-C724-412C-BC5D-7B14048F4427}" type="slidenum">
              <a:rPr lang="zh-CN" altLang="en-US" smtClean="0"/>
              <a:t>‹#›</a:t>
            </a:fld>
            <a:endParaRPr lang="zh-CN" altLang="en-US"/>
          </a:p>
        </p:txBody>
      </p:sp>
    </p:spTree>
    <p:extLst>
      <p:ext uri="{BB962C8B-B14F-4D97-AF65-F5344CB8AC3E}">
        <p14:creationId xmlns:p14="http://schemas.microsoft.com/office/powerpoint/2010/main" val="14616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9B00E-55EB-4B2A-BF03-09854D575E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76CF79-4492-4A79-B3F6-084F881DAC7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E38CE9E-F53E-4BFE-BAF5-1B8A9390A93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19C38FE-4D19-4723-84C9-9BECCB60516F}"/>
              </a:ext>
            </a:extLst>
          </p:cNvPr>
          <p:cNvSpPr>
            <a:spLocks noGrp="1"/>
          </p:cNvSpPr>
          <p:nvPr>
            <p:ph type="dt" sz="half" idx="10"/>
          </p:nvPr>
        </p:nvSpPr>
        <p:spPr/>
        <p:txBody>
          <a:bodyPr/>
          <a:lstStyle/>
          <a:p>
            <a:fld id="{3D071D65-F7A0-42F1-8644-9056C2B055CE}" type="datetimeFigureOut">
              <a:rPr lang="zh-CN" altLang="en-US" smtClean="0"/>
              <a:t>2019/4/26</a:t>
            </a:fld>
            <a:endParaRPr lang="zh-CN" altLang="en-US"/>
          </a:p>
        </p:txBody>
      </p:sp>
      <p:sp>
        <p:nvSpPr>
          <p:cNvPr id="6" name="页脚占位符 5">
            <a:extLst>
              <a:ext uri="{FF2B5EF4-FFF2-40B4-BE49-F238E27FC236}">
                <a16:creationId xmlns:a16="http://schemas.microsoft.com/office/drawing/2014/main" id="{4869E243-3269-4C3A-9FEB-D7D0FA1249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EF4914-A97D-4D0A-BFE0-2970A62BA9A7}"/>
              </a:ext>
            </a:extLst>
          </p:cNvPr>
          <p:cNvSpPr>
            <a:spLocks noGrp="1"/>
          </p:cNvSpPr>
          <p:nvPr>
            <p:ph type="sldNum" sz="quarter" idx="12"/>
          </p:nvPr>
        </p:nvSpPr>
        <p:spPr/>
        <p:txBody>
          <a:bodyPr/>
          <a:lstStyle/>
          <a:p>
            <a:fld id="{3CCE5503-C724-412C-BC5D-7B14048F4427}" type="slidenum">
              <a:rPr lang="zh-CN" altLang="en-US" smtClean="0"/>
              <a:t>‹#›</a:t>
            </a:fld>
            <a:endParaRPr lang="zh-CN" altLang="en-US"/>
          </a:p>
        </p:txBody>
      </p:sp>
    </p:spTree>
    <p:extLst>
      <p:ext uri="{BB962C8B-B14F-4D97-AF65-F5344CB8AC3E}">
        <p14:creationId xmlns:p14="http://schemas.microsoft.com/office/powerpoint/2010/main" val="2671313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75C3E-7AE5-4981-A601-A3044D06BDE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EF4A45E-FB7E-445F-8436-B7956CF82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77409C3-0C2C-47AD-8696-CA63CD24AD8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94BD97E-FA56-4C29-8B22-94BD222603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D46E826-4B7F-4AC1-8CAB-3589EE3CF41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306E8EB-5138-44FC-89AD-9FEAA90BE9E0}"/>
              </a:ext>
            </a:extLst>
          </p:cNvPr>
          <p:cNvSpPr>
            <a:spLocks noGrp="1"/>
          </p:cNvSpPr>
          <p:nvPr>
            <p:ph type="dt" sz="half" idx="10"/>
          </p:nvPr>
        </p:nvSpPr>
        <p:spPr/>
        <p:txBody>
          <a:bodyPr/>
          <a:lstStyle/>
          <a:p>
            <a:fld id="{3D071D65-F7A0-42F1-8644-9056C2B055CE}" type="datetimeFigureOut">
              <a:rPr lang="zh-CN" altLang="en-US" smtClean="0"/>
              <a:t>2019/4/26</a:t>
            </a:fld>
            <a:endParaRPr lang="zh-CN" altLang="en-US"/>
          </a:p>
        </p:txBody>
      </p:sp>
      <p:sp>
        <p:nvSpPr>
          <p:cNvPr id="8" name="页脚占位符 7">
            <a:extLst>
              <a:ext uri="{FF2B5EF4-FFF2-40B4-BE49-F238E27FC236}">
                <a16:creationId xmlns:a16="http://schemas.microsoft.com/office/drawing/2014/main" id="{CBEB5299-2AF9-4D92-AA93-69282CF597E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6B2B9B3-92B7-4C9D-9943-EC8168E8C13A}"/>
              </a:ext>
            </a:extLst>
          </p:cNvPr>
          <p:cNvSpPr>
            <a:spLocks noGrp="1"/>
          </p:cNvSpPr>
          <p:nvPr>
            <p:ph type="sldNum" sz="quarter" idx="12"/>
          </p:nvPr>
        </p:nvSpPr>
        <p:spPr/>
        <p:txBody>
          <a:bodyPr/>
          <a:lstStyle/>
          <a:p>
            <a:fld id="{3CCE5503-C724-412C-BC5D-7B14048F4427}" type="slidenum">
              <a:rPr lang="zh-CN" altLang="en-US" smtClean="0"/>
              <a:t>‹#›</a:t>
            </a:fld>
            <a:endParaRPr lang="zh-CN" altLang="en-US"/>
          </a:p>
        </p:txBody>
      </p:sp>
    </p:spTree>
    <p:extLst>
      <p:ext uri="{BB962C8B-B14F-4D97-AF65-F5344CB8AC3E}">
        <p14:creationId xmlns:p14="http://schemas.microsoft.com/office/powerpoint/2010/main" val="741724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739C1-E43E-480F-AAFB-72C676849A8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FD5D994-6D73-4418-95E4-6BBDAEF5CB26}"/>
              </a:ext>
            </a:extLst>
          </p:cNvPr>
          <p:cNvSpPr>
            <a:spLocks noGrp="1"/>
          </p:cNvSpPr>
          <p:nvPr>
            <p:ph type="dt" sz="half" idx="10"/>
          </p:nvPr>
        </p:nvSpPr>
        <p:spPr/>
        <p:txBody>
          <a:bodyPr/>
          <a:lstStyle/>
          <a:p>
            <a:fld id="{3D071D65-F7A0-42F1-8644-9056C2B055CE}" type="datetimeFigureOut">
              <a:rPr lang="zh-CN" altLang="en-US" smtClean="0"/>
              <a:t>2019/4/26</a:t>
            </a:fld>
            <a:endParaRPr lang="zh-CN" altLang="en-US"/>
          </a:p>
        </p:txBody>
      </p:sp>
      <p:sp>
        <p:nvSpPr>
          <p:cNvPr id="4" name="页脚占位符 3">
            <a:extLst>
              <a:ext uri="{FF2B5EF4-FFF2-40B4-BE49-F238E27FC236}">
                <a16:creationId xmlns:a16="http://schemas.microsoft.com/office/drawing/2014/main" id="{BBA5F85B-731D-45DE-96DC-B8A735CDE4E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247E533-CED2-4272-88A5-C3A1FF18C214}"/>
              </a:ext>
            </a:extLst>
          </p:cNvPr>
          <p:cNvSpPr>
            <a:spLocks noGrp="1"/>
          </p:cNvSpPr>
          <p:nvPr>
            <p:ph type="sldNum" sz="quarter" idx="12"/>
          </p:nvPr>
        </p:nvSpPr>
        <p:spPr/>
        <p:txBody>
          <a:bodyPr/>
          <a:lstStyle/>
          <a:p>
            <a:fld id="{3CCE5503-C724-412C-BC5D-7B14048F4427}" type="slidenum">
              <a:rPr lang="zh-CN" altLang="en-US" smtClean="0"/>
              <a:t>‹#›</a:t>
            </a:fld>
            <a:endParaRPr lang="zh-CN" altLang="en-US"/>
          </a:p>
        </p:txBody>
      </p:sp>
    </p:spTree>
    <p:extLst>
      <p:ext uri="{BB962C8B-B14F-4D97-AF65-F5344CB8AC3E}">
        <p14:creationId xmlns:p14="http://schemas.microsoft.com/office/powerpoint/2010/main" val="2581926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BCD949C-376C-4363-A4B0-7A5EBDE345D8}"/>
              </a:ext>
            </a:extLst>
          </p:cNvPr>
          <p:cNvSpPr>
            <a:spLocks noGrp="1"/>
          </p:cNvSpPr>
          <p:nvPr>
            <p:ph type="dt" sz="half" idx="10"/>
          </p:nvPr>
        </p:nvSpPr>
        <p:spPr/>
        <p:txBody>
          <a:bodyPr/>
          <a:lstStyle/>
          <a:p>
            <a:fld id="{3D071D65-F7A0-42F1-8644-9056C2B055CE}" type="datetimeFigureOut">
              <a:rPr lang="zh-CN" altLang="en-US" smtClean="0"/>
              <a:t>2019/4/26</a:t>
            </a:fld>
            <a:endParaRPr lang="zh-CN" altLang="en-US"/>
          </a:p>
        </p:txBody>
      </p:sp>
      <p:sp>
        <p:nvSpPr>
          <p:cNvPr id="3" name="页脚占位符 2">
            <a:extLst>
              <a:ext uri="{FF2B5EF4-FFF2-40B4-BE49-F238E27FC236}">
                <a16:creationId xmlns:a16="http://schemas.microsoft.com/office/drawing/2014/main" id="{BEA76554-E612-40FD-AF04-1043C5E232B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01B7D2-A123-4B92-A2E2-F80E80F8B690}"/>
              </a:ext>
            </a:extLst>
          </p:cNvPr>
          <p:cNvSpPr>
            <a:spLocks noGrp="1"/>
          </p:cNvSpPr>
          <p:nvPr>
            <p:ph type="sldNum" sz="quarter" idx="12"/>
          </p:nvPr>
        </p:nvSpPr>
        <p:spPr/>
        <p:txBody>
          <a:bodyPr/>
          <a:lstStyle/>
          <a:p>
            <a:fld id="{3CCE5503-C724-412C-BC5D-7B14048F4427}" type="slidenum">
              <a:rPr lang="zh-CN" altLang="en-US" smtClean="0"/>
              <a:t>‹#›</a:t>
            </a:fld>
            <a:endParaRPr lang="zh-CN" altLang="en-US"/>
          </a:p>
        </p:txBody>
      </p:sp>
    </p:spTree>
    <p:extLst>
      <p:ext uri="{BB962C8B-B14F-4D97-AF65-F5344CB8AC3E}">
        <p14:creationId xmlns:p14="http://schemas.microsoft.com/office/powerpoint/2010/main" val="299956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30EE4-4266-4073-9767-503579928EA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EE2AA23-CA00-4851-82C3-FA1D2D92A5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3E73504-5127-40F4-84DA-4DB1FD0B1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05C7FB-E5A3-4115-B7C0-492AE622565E}"/>
              </a:ext>
            </a:extLst>
          </p:cNvPr>
          <p:cNvSpPr>
            <a:spLocks noGrp="1"/>
          </p:cNvSpPr>
          <p:nvPr>
            <p:ph type="dt" sz="half" idx="10"/>
          </p:nvPr>
        </p:nvSpPr>
        <p:spPr/>
        <p:txBody>
          <a:bodyPr/>
          <a:lstStyle/>
          <a:p>
            <a:fld id="{3D071D65-F7A0-42F1-8644-9056C2B055CE}" type="datetimeFigureOut">
              <a:rPr lang="zh-CN" altLang="en-US" smtClean="0"/>
              <a:t>2019/4/26</a:t>
            </a:fld>
            <a:endParaRPr lang="zh-CN" altLang="en-US"/>
          </a:p>
        </p:txBody>
      </p:sp>
      <p:sp>
        <p:nvSpPr>
          <p:cNvPr id="6" name="页脚占位符 5">
            <a:extLst>
              <a:ext uri="{FF2B5EF4-FFF2-40B4-BE49-F238E27FC236}">
                <a16:creationId xmlns:a16="http://schemas.microsoft.com/office/drawing/2014/main" id="{F5B1F8F1-9729-4283-B2A1-A9A9DE3D64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A3E99F-C33A-4ECC-8B63-D9D909581242}"/>
              </a:ext>
            </a:extLst>
          </p:cNvPr>
          <p:cNvSpPr>
            <a:spLocks noGrp="1"/>
          </p:cNvSpPr>
          <p:nvPr>
            <p:ph type="sldNum" sz="quarter" idx="12"/>
          </p:nvPr>
        </p:nvSpPr>
        <p:spPr/>
        <p:txBody>
          <a:bodyPr/>
          <a:lstStyle/>
          <a:p>
            <a:fld id="{3CCE5503-C724-412C-BC5D-7B14048F4427}" type="slidenum">
              <a:rPr lang="zh-CN" altLang="en-US" smtClean="0"/>
              <a:t>‹#›</a:t>
            </a:fld>
            <a:endParaRPr lang="zh-CN" altLang="en-US"/>
          </a:p>
        </p:txBody>
      </p:sp>
    </p:spTree>
    <p:extLst>
      <p:ext uri="{BB962C8B-B14F-4D97-AF65-F5344CB8AC3E}">
        <p14:creationId xmlns:p14="http://schemas.microsoft.com/office/powerpoint/2010/main" val="384650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5A6A1-3BE1-496D-9FCC-59ECA3A076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C2DD13B-3865-425C-8422-BBB14AB9BE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22BFE3D-1015-4D49-A1B6-587A250AB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1987B6-BACA-49D0-979C-37867ED3B4C7}"/>
              </a:ext>
            </a:extLst>
          </p:cNvPr>
          <p:cNvSpPr>
            <a:spLocks noGrp="1"/>
          </p:cNvSpPr>
          <p:nvPr>
            <p:ph type="dt" sz="half" idx="10"/>
          </p:nvPr>
        </p:nvSpPr>
        <p:spPr/>
        <p:txBody>
          <a:bodyPr/>
          <a:lstStyle/>
          <a:p>
            <a:fld id="{3D071D65-F7A0-42F1-8644-9056C2B055CE}" type="datetimeFigureOut">
              <a:rPr lang="zh-CN" altLang="en-US" smtClean="0"/>
              <a:t>2019/4/26</a:t>
            </a:fld>
            <a:endParaRPr lang="zh-CN" altLang="en-US"/>
          </a:p>
        </p:txBody>
      </p:sp>
      <p:sp>
        <p:nvSpPr>
          <p:cNvPr id="6" name="页脚占位符 5">
            <a:extLst>
              <a:ext uri="{FF2B5EF4-FFF2-40B4-BE49-F238E27FC236}">
                <a16:creationId xmlns:a16="http://schemas.microsoft.com/office/drawing/2014/main" id="{72043F0E-98EF-4807-B9BD-B07058E649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EC5436-7EF3-4D20-B063-28619D63F990}"/>
              </a:ext>
            </a:extLst>
          </p:cNvPr>
          <p:cNvSpPr>
            <a:spLocks noGrp="1"/>
          </p:cNvSpPr>
          <p:nvPr>
            <p:ph type="sldNum" sz="quarter" idx="12"/>
          </p:nvPr>
        </p:nvSpPr>
        <p:spPr/>
        <p:txBody>
          <a:bodyPr/>
          <a:lstStyle/>
          <a:p>
            <a:fld id="{3CCE5503-C724-412C-BC5D-7B14048F4427}" type="slidenum">
              <a:rPr lang="zh-CN" altLang="en-US" smtClean="0"/>
              <a:t>‹#›</a:t>
            </a:fld>
            <a:endParaRPr lang="zh-CN" altLang="en-US"/>
          </a:p>
        </p:txBody>
      </p:sp>
    </p:spTree>
    <p:extLst>
      <p:ext uri="{BB962C8B-B14F-4D97-AF65-F5344CB8AC3E}">
        <p14:creationId xmlns:p14="http://schemas.microsoft.com/office/powerpoint/2010/main" val="3155214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29F284D-93B0-4AD6-8762-2E012CDE06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5B1C24E-8BBC-4181-84C8-54876CEB2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EFD8DC-CD86-4522-9712-7748F5E5C6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71D65-F7A0-42F1-8644-9056C2B055CE}" type="datetimeFigureOut">
              <a:rPr lang="zh-CN" altLang="en-US" smtClean="0"/>
              <a:t>2019/4/26</a:t>
            </a:fld>
            <a:endParaRPr lang="zh-CN" altLang="en-US"/>
          </a:p>
        </p:txBody>
      </p:sp>
      <p:sp>
        <p:nvSpPr>
          <p:cNvPr id="5" name="页脚占位符 4">
            <a:extLst>
              <a:ext uri="{FF2B5EF4-FFF2-40B4-BE49-F238E27FC236}">
                <a16:creationId xmlns:a16="http://schemas.microsoft.com/office/drawing/2014/main" id="{4E7D8724-34BF-467A-9C62-018DE10F1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8DED2C1-28F6-4BBE-9E67-15074DED2E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E5503-C724-412C-BC5D-7B14048F4427}" type="slidenum">
              <a:rPr lang="zh-CN" altLang="en-US" smtClean="0"/>
              <a:t>‹#›</a:t>
            </a:fld>
            <a:endParaRPr lang="zh-CN" altLang="en-US"/>
          </a:p>
        </p:txBody>
      </p:sp>
    </p:spTree>
    <p:extLst>
      <p:ext uri="{BB962C8B-B14F-4D97-AF65-F5344CB8AC3E}">
        <p14:creationId xmlns:p14="http://schemas.microsoft.com/office/powerpoint/2010/main" val="3949977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3A158-D157-40DA-9004-3CEEC0F49A87}"/>
              </a:ext>
            </a:extLst>
          </p:cNvPr>
          <p:cNvSpPr>
            <a:spLocks noGrp="1"/>
          </p:cNvSpPr>
          <p:nvPr>
            <p:ph type="ctrTitle"/>
          </p:nvPr>
        </p:nvSpPr>
        <p:spPr/>
        <p:txBody>
          <a:bodyPr>
            <a:normAutofit fontScale="90000"/>
          </a:bodyPr>
          <a:lstStyle/>
          <a:p>
            <a:r>
              <a:rPr lang="en-US" altLang="zh-CN" dirty="0"/>
              <a:t>Recovering Concept Prerequisite Relations from University Course Dependencies</a:t>
            </a:r>
            <a:endParaRPr lang="zh-CN" altLang="en-US" dirty="0"/>
          </a:p>
        </p:txBody>
      </p:sp>
      <p:sp>
        <p:nvSpPr>
          <p:cNvPr id="3" name="副标题 2">
            <a:extLst>
              <a:ext uri="{FF2B5EF4-FFF2-40B4-BE49-F238E27FC236}">
                <a16:creationId xmlns:a16="http://schemas.microsoft.com/office/drawing/2014/main" id="{CF39634D-FFF8-43D5-B4BB-82990279EC51}"/>
              </a:ext>
            </a:extLst>
          </p:cNvPr>
          <p:cNvSpPr>
            <a:spLocks noGrp="1"/>
          </p:cNvSpPr>
          <p:nvPr>
            <p:ph type="subTitle" idx="1"/>
          </p:nvPr>
        </p:nvSpPr>
        <p:spPr>
          <a:xfrm>
            <a:off x="1524000" y="3602038"/>
            <a:ext cx="9616440" cy="3134042"/>
          </a:xfrm>
        </p:spPr>
        <p:txBody>
          <a:bodyPr>
            <a:normAutofit/>
          </a:bodyPr>
          <a:lstStyle/>
          <a:p>
            <a:r>
              <a:rPr lang="en-US" altLang="zh-CN" dirty="0"/>
              <a:t>Chen Liang </a:t>
            </a:r>
          </a:p>
          <a:p>
            <a:r>
              <a:rPr lang="en-US" altLang="zh-CN" dirty="0"/>
              <a:t>Jian </a:t>
            </a:r>
            <a:r>
              <a:rPr lang="en-US" altLang="zh-CN" dirty="0" err="1"/>
              <a:t>bo</a:t>
            </a:r>
            <a:r>
              <a:rPr lang="en-US" altLang="zh-CN" dirty="0"/>
              <a:t> Ye </a:t>
            </a:r>
          </a:p>
          <a:p>
            <a:r>
              <a:rPr lang="en-US" altLang="zh-CN" dirty="0"/>
              <a:t>Zhao hui Wu</a:t>
            </a:r>
          </a:p>
          <a:p>
            <a:r>
              <a:rPr lang="en-US" altLang="zh-CN" dirty="0"/>
              <a:t>Bart </a:t>
            </a:r>
            <a:r>
              <a:rPr lang="en-US" altLang="zh-CN" dirty="0" err="1"/>
              <a:t>Pursel</a:t>
            </a:r>
            <a:endParaRPr lang="en-US" altLang="zh-CN" dirty="0"/>
          </a:p>
          <a:p>
            <a:r>
              <a:rPr lang="en-US" altLang="zh-CN" dirty="0"/>
              <a:t> C. Lee Giles </a:t>
            </a:r>
            <a:endParaRPr lang="zh-CN" altLang="en-US" dirty="0"/>
          </a:p>
        </p:txBody>
      </p:sp>
    </p:spTree>
    <p:extLst>
      <p:ext uri="{BB962C8B-B14F-4D97-AF65-F5344CB8AC3E}">
        <p14:creationId xmlns:p14="http://schemas.microsoft.com/office/powerpoint/2010/main" val="4075677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029BB-9D64-4A06-B94B-144BAB4CAA07}"/>
              </a:ext>
            </a:extLst>
          </p:cNvPr>
          <p:cNvSpPr>
            <a:spLocks noGrp="1"/>
          </p:cNvSpPr>
          <p:nvPr>
            <p:ph type="title"/>
          </p:nvPr>
        </p:nvSpPr>
        <p:spPr/>
        <p:txBody>
          <a:bodyPr/>
          <a:lstStyle/>
          <a:p>
            <a:r>
              <a:rPr lang="zh-CN" altLang="en-US" dirty="0"/>
              <a:t>两个假设</a:t>
            </a:r>
          </a:p>
        </p:txBody>
      </p:sp>
      <p:sp>
        <p:nvSpPr>
          <p:cNvPr id="3" name="内容占位符 2">
            <a:extLst>
              <a:ext uri="{FF2B5EF4-FFF2-40B4-BE49-F238E27FC236}">
                <a16:creationId xmlns:a16="http://schemas.microsoft.com/office/drawing/2014/main" id="{9FABC41A-12B4-4A0E-A0DA-A4E5C5B9F973}"/>
              </a:ext>
            </a:extLst>
          </p:cNvPr>
          <p:cNvSpPr>
            <a:spLocks noGrp="1"/>
          </p:cNvSpPr>
          <p:nvPr>
            <p:ph idx="1"/>
          </p:nvPr>
        </p:nvSpPr>
        <p:spPr/>
        <p:txBody>
          <a:bodyPr/>
          <a:lstStyle/>
          <a:p>
            <a:r>
              <a:rPr lang="en-US" altLang="zh-CN" dirty="0"/>
              <a:t>causality assumption</a:t>
            </a:r>
          </a:p>
          <a:p>
            <a:pPr lvl="1"/>
            <a:r>
              <a:rPr lang="en-US" altLang="zh-CN" dirty="0"/>
              <a:t>The former assumes that the prerequisite relation between two courses is caused by sufﬁcient evidence provided by prerequisite relations among concepts which the two courses consist of</a:t>
            </a:r>
          </a:p>
          <a:p>
            <a:r>
              <a:rPr lang="en-US" altLang="zh-CN" dirty="0"/>
              <a:t> sparsity assumption</a:t>
            </a:r>
          </a:p>
          <a:p>
            <a:pPr lvl="1"/>
            <a:r>
              <a:rPr lang="en-US" altLang="zh-CN" dirty="0"/>
              <a:t> The latter assumption is that the prerequisite relations in a concept graph are sparse: the number of prerequisite relations is much smaller than the total number of concept pairs. </a:t>
            </a:r>
            <a:endParaRPr lang="zh-CN" altLang="en-US" dirty="0"/>
          </a:p>
        </p:txBody>
      </p:sp>
    </p:spTree>
    <p:extLst>
      <p:ext uri="{BB962C8B-B14F-4D97-AF65-F5344CB8AC3E}">
        <p14:creationId xmlns:p14="http://schemas.microsoft.com/office/powerpoint/2010/main" val="39395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6A2E8B-8171-4A2D-9AB0-4BC4AF83C589}"/>
              </a:ext>
            </a:extLst>
          </p:cNvPr>
          <p:cNvSpPr>
            <a:spLocks noGrp="1"/>
          </p:cNvSpPr>
          <p:nvPr>
            <p:ph type="title"/>
          </p:nvPr>
        </p:nvSpPr>
        <p:spPr/>
        <p:txBody>
          <a:bodyPr/>
          <a:lstStyle/>
          <a:p>
            <a:r>
              <a:rPr lang="zh-CN" altLang="en-US" dirty="0"/>
              <a:t>模型</a:t>
            </a:r>
          </a:p>
        </p:txBody>
      </p:sp>
      <p:pic>
        <p:nvPicPr>
          <p:cNvPr id="4" name="内容占位符 3">
            <a:extLst>
              <a:ext uri="{FF2B5EF4-FFF2-40B4-BE49-F238E27FC236}">
                <a16:creationId xmlns:a16="http://schemas.microsoft.com/office/drawing/2014/main" id="{0E0591D2-718F-4D30-AFEF-57A068695269}"/>
              </a:ext>
            </a:extLst>
          </p:cNvPr>
          <p:cNvPicPr>
            <a:picLocks noGrp="1" noChangeAspect="1"/>
          </p:cNvPicPr>
          <p:nvPr>
            <p:ph idx="1"/>
          </p:nvPr>
        </p:nvPicPr>
        <p:blipFill>
          <a:blip r:embed="rId3"/>
          <a:stretch>
            <a:fillRect/>
          </a:stretch>
        </p:blipFill>
        <p:spPr>
          <a:xfrm>
            <a:off x="2551300" y="514191"/>
            <a:ext cx="9396860" cy="2803417"/>
          </a:xfrm>
          <a:prstGeom prst="rect">
            <a:avLst/>
          </a:prstGeom>
        </p:spPr>
      </p:pic>
      <p:pic>
        <p:nvPicPr>
          <p:cNvPr id="5" name="图片 4">
            <a:extLst>
              <a:ext uri="{FF2B5EF4-FFF2-40B4-BE49-F238E27FC236}">
                <a16:creationId xmlns:a16="http://schemas.microsoft.com/office/drawing/2014/main" id="{B7ED64B9-6D7C-4E28-BF53-C4A6C7EBDFE3}"/>
              </a:ext>
            </a:extLst>
          </p:cNvPr>
          <p:cNvPicPr>
            <a:picLocks noChangeAspect="1"/>
          </p:cNvPicPr>
          <p:nvPr/>
        </p:nvPicPr>
        <p:blipFill>
          <a:blip r:embed="rId4"/>
          <a:stretch>
            <a:fillRect/>
          </a:stretch>
        </p:blipFill>
        <p:spPr>
          <a:xfrm>
            <a:off x="0" y="3578066"/>
            <a:ext cx="11795760" cy="727661"/>
          </a:xfrm>
          <a:prstGeom prst="rect">
            <a:avLst/>
          </a:prstGeom>
        </p:spPr>
      </p:pic>
      <p:pic>
        <p:nvPicPr>
          <p:cNvPr id="6" name="图片 5">
            <a:extLst>
              <a:ext uri="{FF2B5EF4-FFF2-40B4-BE49-F238E27FC236}">
                <a16:creationId xmlns:a16="http://schemas.microsoft.com/office/drawing/2014/main" id="{EE34FC71-C0C4-44EC-95CD-52FDF49A95C5}"/>
              </a:ext>
            </a:extLst>
          </p:cNvPr>
          <p:cNvPicPr>
            <a:picLocks noChangeAspect="1"/>
          </p:cNvPicPr>
          <p:nvPr/>
        </p:nvPicPr>
        <p:blipFill rotWithShape="1">
          <a:blip r:embed="rId5"/>
          <a:srcRect t="14505" b="15282"/>
          <a:stretch/>
        </p:blipFill>
        <p:spPr>
          <a:xfrm>
            <a:off x="1" y="4477325"/>
            <a:ext cx="2588790" cy="597595"/>
          </a:xfrm>
          <a:prstGeom prst="rect">
            <a:avLst/>
          </a:prstGeom>
        </p:spPr>
      </p:pic>
      <p:pic>
        <p:nvPicPr>
          <p:cNvPr id="7" name="图片 6">
            <a:extLst>
              <a:ext uri="{FF2B5EF4-FFF2-40B4-BE49-F238E27FC236}">
                <a16:creationId xmlns:a16="http://schemas.microsoft.com/office/drawing/2014/main" id="{07DC5D64-4B81-4FD0-A49A-82809805F7F2}"/>
              </a:ext>
            </a:extLst>
          </p:cNvPr>
          <p:cNvPicPr>
            <a:picLocks noChangeAspect="1"/>
          </p:cNvPicPr>
          <p:nvPr/>
        </p:nvPicPr>
        <p:blipFill rotWithShape="1">
          <a:blip r:embed="rId6"/>
          <a:srcRect t="8042" b="8041"/>
          <a:stretch/>
        </p:blipFill>
        <p:spPr>
          <a:xfrm>
            <a:off x="2383660" y="4477324"/>
            <a:ext cx="8223380" cy="597595"/>
          </a:xfrm>
          <a:prstGeom prst="rect">
            <a:avLst/>
          </a:prstGeom>
        </p:spPr>
      </p:pic>
      <p:pic>
        <p:nvPicPr>
          <p:cNvPr id="8" name="图片 7">
            <a:extLst>
              <a:ext uri="{FF2B5EF4-FFF2-40B4-BE49-F238E27FC236}">
                <a16:creationId xmlns:a16="http://schemas.microsoft.com/office/drawing/2014/main" id="{1345BE80-F9FD-4AC1-92BE-F306E7289049}"/>
              </a:ext>
            </a:extLst>
          </p:cNvPr>
          <p:cNvPicPr>
            <a:picLocks noChangeAspect="1"/>
          </p:cNvPicPr>
          <p:nvPr/>
        </p:nvPicPr>
        <p:blipFill rotWithShape="1">
          <a:blip r:embed="rId7"/>
          <a:srcRect t="10721" b="6324"/>
          <a:stretch/>
        </p:blipFill>
        <p:spPr>
          <a:xfrm>
            <a:off x="0" y="5273378"/>
            <a:ext cx="9018270" cy="529203"/>
          </a:xfrm>
          <a:prstGeom prst="rect">
            <a:avLst/>
          </a:prstGeom>
        </p:spPr>
      </p:pic>
      <p:pic>
        <p:nvPicPr>
          <p:cNvPr id="10" name="图片 9">
            <a:extLst>
              <a:ext uri="{FF2B5EF4-FFF2-40B4-BE49-F238E27FC236}">
                <a16:creationId xmlns:a16="http://schemas.microsoft.com/office/drawing/2014/main" id="{DE81BD9B-05C7-4991-A10D-BB1443640A56}"/>
              </a:ext>
            </a:extLst>
          </p:cNvPr>
          <p:cNvPicPr>
            <a:picLocks noChangeAspect="1"/>
          </p:cNvPicPr>
          <p:nvPr/>
        </p:nvPicPr>
        <p:blipFill rotWithShape="1">
          <a:blip r:embed="rId8"/>
          <a:srcRect t="14583"/>
          <a:stretch/>
        </p:blipFill>
        <p:spPr>
          <a:xfrm>
            <a:off x="9018270" y="5375404"/>
            <a:ext cx="1253490" cy="597596"/>
          </a:xfrm>
          <a:prstGeom prst="rect">
            <a:avLst/>
          </a:prstGeom>
        </p:spPr>
      </p:pic>
      <p:pic>
        <p:nvPicPr>
          <p:cNvPr id="11" name="图片 10">
            <a:extLst>
              <a:ext uri="{FF2B5EF4-FFF2-40B4-BE49-F238E27FC236}">
                <a16:creationId xmlns:a16="http://schemas.microsoft.com/office/drawing/2014/main" id="{2713F7D7-BACD-47FB-B24C-500E757416B2}"/>
              </a:ext>
            </a:extLst>
          </p:cNvPr>
          <p:cNvPicPr>
            <a:picLocks noChangeAspect="1"/>
          </p:cNvPicPr>
          <p:nvPr/>
        </p:nvPicPr>
        <p:blipFill>
          <a:blip r:embed="rId9"/>
          <a:stretch>
            <a:fillRect/>
          </a:stretch>
        </p:blipFill>
        <p:spPr>
          <a:xfrm>
            <a:off x="2588791" y="5973000"/>
            <a:ext cx="4159795" cy="727661"/>
          </a:xfrm>
          <a:prstGeom prst="rect">
            <a:avLst/>
          </a:prstGeom>
        </p:spPr>
      </p:pic>
      <p:pic>
        <p:nvPicPr>
          <p:cNvPr id="12" name="图片 11">
            <a:extLst>
              <a:ext uri="{FF2B5EF4-FFF2-40B4-BE49-F238E27FC236}">
                <a16:creationId xmlns:a16="http://schemas.microsoft.com/office/drawing/2014/main" id="{F2304922-2713-4908-A5F9-BFD2E8F8B5E0}"/>
              </a:ext>
            </a:extLst>
          </p:cNvPr>
          <p:cNvPicPr>
            <a:picLocks noChangeAspect="1"/>
          </p:cNvPicPr>
          <p:nvPr/>
        </p:nvPicPr>
        <p:blipFill rotWithShape="1">
          <a:blip r:embed="rId10"/>
          <a:srcRect t="16890"/>
          <a:stretch/>
        </p:blipFill>
        <p:spPr>
          <a:xfrm>
            <a:off x="6889927" y="5944775"/>
            <a:ext cx="1987003" cy="496660"/>
          </a:xfrm>
          <a:prstGeom prst="rect">
            <a:avLst/>
          </a:prstGeom>
        </p:spPr>
      </p:pic>
      <p:pic>
        <p:nvPicPr>
          <p:cNvPr id="13" name="图片 12">
            <a:extLst>
              <a:ext uri="{FF2B5EF4-FFF2-40B4-BE49-F238E27FC236}">
                <a16:creationId xmlns:a16="http://schemas.microsoft.com/office/drawing/2014/main" id="{3818164A-C8A5-4611-8E83-1CDFA2B4E4F6}"/>
              </a:ext>
            </a:extLst>
          </p:cNvPr>
          <p:cNvPicPr>
            <a:picLocks noChangeAspect="1"/>
          </p:cNvPicPr>
          <p:nvPr/>
        </p:nvPicPr>
        <p:blipFill rotWithShape="1">
          <a:blip r:embed="rId11"/>
          <a:srcRect t="17874"/>
          <a:stretch/>
        </p:blipFill>
        <p:spPr>
          <a:xfrm>
            <a:off x="8876930" y="5874644"/>
            <a:ext cx="2058748" cy="597596"/>
          </a:xfrm>
          <a:prstGeom prst="rect">
            <a:avLst/>
          </a:prstGeom>
        </p:spPr>
      </p:pic>
      <p:pic>
        <p:nvPicPr>
          <p:cNvPr id="14" name="图片 13">
            <a:extLst>
              <a:ext uri="{FF2B5EF4-FFF2-40B4-BE49-F238E27FC236}">
                <a16:creationId xmlns:a16="http://schemas.microsoft.com/office/drawing/2014/main" id="{BC920405-D3EB-4681-9420-0EC65991D328}"/>
              </a:ext>
            </a:extLst>
          </p:cNvPr>
          <p:cNvPicPr>
            <a:picLocks noChangeAspect="1"/>
          </p:cNvPicPr>
          <p:nvPr/>
        </p:nvPicPr>
        <p:blipFill>
          <a:blip r:embed="rId12"/>
          <a:stretch>
            <a:fillRect/>
          </a:stretch>
        </p:blipFill>
        <p:spPr>
          <a:xfrm>
            <a:off x="444472" y="5895278"/>
            <a:ext cx="2144319" cy="597597"/>
          </a:xfrm>
          <a:prstGeom prst="rect">
            <a:avLst/>
          </a:prstGeom>
        </p:spPr>
      </p:pic>
    </p:spTree>
    <p:extLst>
      <p:ext uri="{BB962C8B-B14F-4D97-AF65-F5344CB8AC3E}">
        <p14:creationId xmlns:p14="http://schemas.microsoft.com/office/powerpoint/2010/main" val="1654965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F0BE5-3D72-474F-9EA8-F29941331F4E}"/>
              </a:ext>
            </a:extLst>
          </p:cNvPr>
          <p:cNvSpPr>
            <a:spLocks noGrp="1"/>
          </p:cNvSpPr>
          <p:nvPr>
            <p:ph type="title"/>
          </p:nvPr>
        </p:nvSpPr>
        <p:spPr/>
        <p:txBody>
          <a:bodyPr/>
          <a:lstStyle/>
          <a:p>
            <a:r>
              <a:rPr lang="zh-CN" altLang="en-US" dirty="0"/>
              <a:t>模型</a:t>
            </a:r>
          </a:p>
        </p:txBody>
      </p:sp>
      <p:sp>
        <p:nvSpPr>
          <p:cNvPr id="3" name="内容占位符 2">
            <a:extLst>
              <a:ext uri="{FF2B5EF4-FFF2-40B4-BE49-F238E27FC236}">
                <a16:creationId xmlns:a16="http://schemas.microsoft.com/office/drawing/2014/main" id="{E38ABB38-347E-45AA-AFF2-133B4A54DA55}"/>
              </a:ext>
            </a:extLst>
          </p:cNvPr>
          <p:cNvSpPr>
            <a:spLocks noGrp="1"/>
          </p:cNvSpPr>
          <p:nvPr>
            <p:ph idx="1"/>
          </p:nvPr>
        </p:nvSpPr>
        <p:spPr/>
        <p:txBody>
          <a:bodyPr/>
          <a:lstStyle/>
          <a:p>
            <a:r>
              <a:rPr lang="en-US" altLang="zh-CN" dirty="0"/>
              <a:t>we assume there is no prerequisite relation between two concepts which are not linked.</a:t>
            </a:r>
          </a:p>
          <a:p>
            <a:endParaRPr lang="en-US" altLang="zh-CN" dirty="0"/>
          </a:p>
          <a:p>
            <a:endParaRPr lang="en-US" altLang="zh-CN" dirty="0"/>
          </a:p>
          <a:p>
            <a:r>
              <a:rPr lang="en-US" altLang="zh-CN" dirty="0"/>
              <a:t>If concepts occur in </a:t>
            </a:r>
            <a:r>
              <a:rPr lang="en-US" altLang="zh-CN" dirty="0">
                <a:solidFill>
                  <a:srgbClr val="FF0000"/>
                </a:solidFill>
                <a:highlight>
                  <a:srgbClr val="FFFF00"/>
                </a:highlight>
              </a:rPr>
              <a:t>both</a:t>
            </a:r>
            <a:r>
              <a:rPr lang="en-US" altLang="zh-CN" dirty="0"/>
              <a:t> course </a:t>
            </a:r>
            <a:r>
              <a:rPr lang="en-US" altLang="zh-CN" dirty="0" err="1"/>
              <a:t>i</a:t>
            </a:r>
            <a:r>
              <a:rPr lang="en-US" altLang="zh-CN" dirty="0"/>
              <a:t> and j, we assume they are not the cause of the course dependency</a:t>
            </a:r>
            <a:endParaRPr lang="zh-CN" altLang="en-US" dirty="0"/>
          </a:p>
        </p:txBody>
      </p:sp>
      <p:pic>
        <p:nvPicPr>
          <p:cNvPr id="4" name="图片 3">
            <a:extLst>
              <a:ext uri="{FF2B5EF4-FFF2-40B4-BE49-F238E27FC236}">
                <a16:creationId xmlns:a16="http://schemas.microsoft.com/office/drawing/2014/main" id="{5A00BA0C-DBDC-425E-84A1-C96EFE6461BB}"/>
              </a:ext>
            </a:extLst>
          </p:cNvPr>
          <p:cNvPicPr>
            <a:picLocks noChangeAspect="1"/>
          </p:cNvPicPr>
          <p:nvPr/>
        </p:nvPicPr>
        <p:blipFill>
          <a:blip r:embed="rId2"/>
          <a:stretch>
            <a:fillRect/>
          </a:stretch>
        </p:blipFill>
        <p:spPr>
          <a:xfrm>
            <a:off x="3210556" y="2925127"/>
            <a:ext cx="5036189" cy="686753"/>
          </a:xfrm>
          <a:prstGeom prst="rect">
            <a:avLst/>
          </a:prstGeom>
        </p:spPr>
      </p:pic>
      <p:pic>
        <p:nvPicPr>
          <p:cNvPr id="5" name="图片 4">
            <a:extLst>
              <a:ext uri="{FF2B5EF4-FFF2-40B4-BE49-F238E27FC236}">
                <a16:creationId xmlns:a16="http://schemas.microsoft.com/office/drawing/2014/main" id="{6277EEA9-6DD8-4DD6-93AB-EB93A8B27468}"/>
              </a:ext>
            </a:extLst>
          </p:cNvPr>
          <p:cNvPicPr>
            <a:picLocks noChangeAspect="1"/>
          </p:cNvPicPr>
          <p:nvPr/>
        </p:nvPicPr>
        <p:blipFill rotWithShape="1">
          <a:blip r:embed="rId3"/>
          <a:srcRect t="27521"/>
          <a:stretch/>
        </p:blipFill>
        <p:spPr>
          <a:xfrm>
            <a:off x="1600994" y="4998720"/>
            <a:ext cx="9503730" cy="528094"/>
          </a:xfrm>
          <a:prstGeom prst="rect">
            <a:avLst/>
          </a:prstGeom>
        </p:spPr>
      </p:pic>
    </p:spTree>
    <p:extLst>
      <p:ext uri="{BB962C8B-B14F-4D97-AF65-F5344CB8AC3E}">
        <p14:creationId xmlns:p14="http://schemas.microsoft.com/office/powerpoint/2010/main" val="2535218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35C745-1C59-45F0-A9FB-8F70E04114F2}"/>
              </a:ext>
            </a:extLst>
          </p:cNvPr>
          <p:cNvSpPr>
            <a:spLocks noGrp="1"/>
          </p:cNvSpPr>
          <p:nvPr>
            <p:ph type="title"/>
          </p:nvPr>
        </p:nvSpPr>
        <p:spPr/>
        <p:txBody>
          <a:bodyPr/>
          <a:lstStyle/>
          <a:p>
            <a:r>
              <a:rPr lang="zh-CN" altLang="en-US" dirty="0"/>
              <a:t>我觉得他还有一个没说的假设</a:t>
            </a:r>
          </a:p>
        </p:txBody>
      </p:sp>
      <p:sp>
        <p:nvSpPr>
          <p:cNvPr id="3" name="内容占位符 2">
            <a:extLst>
              <a:ext uri="{FF2B5EF4-FFF2-40B4-BE49-F238E27FC236}">
                <a16:creationId xmlns:a16="http://schemas.microsoft.com/office/drawing/2014/main" id="{D134EC99-A223-4BB4-988F-B7C1AE7180A1}"/>
              </a:ext>
            </a:extLst>
          </p:cNvPr>
          <p:cNvSpPr>
            <a:spLocks noGrp="1"/>
          </p:cNvSpPr>
          <p:nvPr>
            <p:ph idx="1"/>
          </p:nvPr>
        </p:nvSpPr>
        <p:spPr/>
        <p:txBody>
          <a:bodyPr/>
          <a:lstStyle/>
          <a:p>
            <a:r>
              <a:rPr lang="zh-CN" altLang="en-US" dirty="0"/>
              <a:t>决定两门课程先后顺序的阈值是相近的</a:t>
            </a:r>
          </a:p>
        </p:txBody>
      </p:sp>
      <p:pic>
        <p:nvPicPr>
          <p:cNvPr id="4" name="图片 3">
            <a:extLst>
              <a:ext uri="{FF2B5EF4-FFF2-40B4-BE49-F238E27FC236}">
                <a16:creationId xmlns:a16="http://schemas.microsoft.com/office/drawing/2014/main" id="{11B22E89-48F7-46D8-A8C6-6E9A3A6AAFD9}"/>
              </a:ext>
            </a:extLst>
          </p:cNvPr>
          <p:cNvPicPr>
            <a:picLocks noChangeAspect="1"/>
          </p:cNvPicPr>
          <p:nvPr/>
        </p:nvPicPr>
        <p:blipFill>
          <a:blip r:embed="rId2"/>
          <a:stretch>
            <a:fillRect/>
          </a:stretch>
        </p:blipFill>
        <p:spPr>
          <a:xfrm>
            <a:off x="679870" y="2757298"/>
            <a:ext cx="10832260" cy="1343404"/>
          </a:xfrm>
          <a:prstGeom prst="rect">
            <a:avLst/>
          </a:prstGeom>
        </p:spPr>
      </p:pic>
    </p:spTree>
    <p:extLst>
      <p:ext uri="{BB962C8B-B14F-4D97-AF65-F5344CB8AC3E}">
        <p14:creationId xmlns:p14="http://schemas.microsoft.com/office/powerpoint/2010/main" val="1415238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E2584-6622-4E87-9FE6-939DE9581F23}"/>
              </a:ext>
            </a:extLst>
          </p:cNvPr>
          <p:cNvSpPr>
            <a:spLocks noGrp="1"/>
          </p:cNvSpPr>
          <p:nvPr>
            <p:ph type="title"/>
          </p:nvPr>
        </p:nvSpPr>
        <p:spPr>
          <a:xfrm>
            <a:off x="289560" y="1264920"/>
            <a:ext cx="12009120" cy="1676400"/>
          </a:xfrm>
        </p:spPr>
        <p:txBody>
          <a:bodyPr>
            <a:normAutofit/>
          </a:bodyPr>
          <a:lstStyle/>
          <a:p>
            <a:r>
              <a:rPr lang="en-US" altLang="zh-CN" dirty="0"/>
              <a:t> </a:t>
            </a:r>
            <a:r>
              <a:rPr lang="en-US" altLang="zh-CN" sz="2800" dirty="0"/>
              <a:t>We follow the </a:t>
            </a:r>
            <a:r>
              <a:rPr lang="en-US" altLang="zh-CN" sz="2800" dirty="0" err="1"/>
              <a:t>Erd˝os-R´enyi</a:t>
            </a:r>
            <a:r>
              <a:rPr lang="en-US" altLang="zh-CN" sz="2800" dirty="0"/>
              <a:t> model to generate the underlying concept prerequisite graph</a:t>
            </a:r>
            <a:r>
              <a:rPr lang="zh-CN" altLang="en-US" sz="2800" dirty="0"/>
              <a:t>， </a:t>
            </a:r>
            <a:r>
              <a:rPr lang="en-US" altLang="zh-CN" sz="2800" dirty="0"/>
              <a:t>Then</a:t>
            </a:r>
            <a:endParaRPr lang="zh-CN" altLang="en-US" sz="2800" dirty="0"/>
          </a:p>
        </p:txBody>
      </p:sp>
      <p:pic>
        <p:nvPicPr>
          <p:cNvPr id="4" name="内容占位符 3">
            <a:extLst>
              <a:ext uri="{FF2B5EF4-FFF2-40B4-BE49-F238E27FC236}">
                <a16:creationId xmlns:a16="http://schemas.microsoft.com/office/drawing/2014/main" id="{31D3C818-A9C0-4357-B306-ECF54C6E0726}"/>
              </a:ext>
            </a:extLst>
          </p:cNvPr>
          <p:cNvPicPr>
            <a:picLocks noGrp="1" noChangeAspect="1"/>
          </p:cNvPicPr>
          <p:nvPr>
            <p:ph idx="1"/>
          </p:nvPr>
        </p:nvPicPr>
        <p:blipFill>
          <a:blip r:embed="rId2"/>
          <a:stretch>
            <a:fillRect/>
          </a:stretch>
        </p:blipFill>
        <p:spPr>
          <a:xfrm>
            <a:off x="1699713" y="2760186"/>
            <a:ext cx="8792573" cy="3168174"/>
          </a:xfrm>
          <a:prstGeom prst="rect">
            <a:avLst/>
          </a:prstGeom>
        </p:spPr>
      </p:pic>
      <p:sp>
        <p:nvSpPr>
          <p:cNvPr id="6" name="文本框 5">
            <a:extLst>
              <a:ext uri="{FF2B5EF4-FFF2-40B4-BE49-F238E27FC236}">
                <a16:creationId xmlns:a16="http://schemas.microsoft.com/office/drawing/2014/main" id="{C0C7E81A-EEA0-40E0-B5A0-5EC0D89D6E18}"/>
              </a:ext>
            </a:extLst>
          </p:cNvPr>
          <p:cNvSpPr txBox="1"/>
          <p:nvPr/>
        </p:nvSpPr>
        <p:spPr>
          <a:xfrm>
            <a:off x="441960" y="627558"/>
            <a:ext cx="3230880" cy="923330"/>
          </a:xfrm>
          <a:prstGeom prst="rect">
            <a:avLst/>
          </a:prstGeom>
          <a:noFill/>
        </p:spPr>
        <p:txBody>
          <a:bodyPr wrap="square" rtlCol="0">
            <a:spAutoFit/>
          </a:bodyPr>
          <a:lstStyle/>
          <a:p>
            <a:r>
              <a:rPr lang="zh-CN" altLang="en-US" sz="5400" dirty="0"/>
              <a:t>人造数据</a:t>
            </a:r>
          </a:p>
        </p:txBody>
      </p:sp>
    </p:spTree>
    <p:extLst>
      <p:ext uri="{BB962C8B-B14F-4D97-AF65-F5344CB8AC3E}">
        <p14:creationId xmlns:p14="http://schemas.microsoft.com/office/powerpoint/2010/main" val="1577554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F730D-9927-4393-AAB5-8ED2B7B50E57}"/>
              </a:ext>
            </a:extLst>
          </p:cNvPr>
          <p:cNvSpPr>
            <a:spLocks noGrp="1"/>
          </p:cNvSpPr>
          <p:nvPr>
            <p:ph type="title"/>
          </p:nvPr>
        </p:nvSpPr>
        <p:spPr/>
        <p:txBody>
          <a:bodyPr/>
          <a:lstStyle/>
          <a:p>
            <a:r>
              <a:rPr lang="zh-CN" altLang="en-US" dirty="0"/>
              <a:t>人造数据衡量标准</a:t>
            </a:r>
          </a:p>
        </p:txBody>
      </p:sp>
      <p:pic>
        <p:nvPicPr>
          <p:cNvPr id="4" name="内容占位符 3">
            <a:extLst>
              <a:ext uri="{FF2B5EF4-FFF2-40B4-BE49-F238E27FC236}">
                <a16:creationId xmlns:a16="http://schemas.microsoft.com/office/drawing/2014/main" id="{743EF0E0-73CD-455B-9964-65307EDC0CB4}"/>
              </a:ext>
            </a:extLst>
          </p:cNvPr>
          <p:cNvPicPr>
            <a:picLocks noGrp="1" noChangeAspect="1"/>
          </p:cNvPicPr>
          <p:nvPr>
            <p:ph idx="1"/>
          </p:nvPr>
        </p:nvPicPr>
        <p:blipFill>
          <a:blip r:embed="rId2"/>
          <a:stretch>
            <a:fillRect/>
          </a:stretch>
        </p:blipFill>
        <p:spPr>
          <a:xfrm>
            <a:off x="731519" y="1690688"/>
            <a:ext cx="11062083" cy="4709160"/>
          </a:xfrm>
          <a:prstGeom prst="rect">
            <a:avLst/>
          </a:prstGeom>
        </p:spPr>
      </p:pic>
    </p:spTree>
    <p:extLst>
      <p:ext uri="{BB962C8B-B14F-4D97-AF65-F5344CB8AC3E}">
        <p14:creationId xmlns:p14="http://schemas.microsoft.com/office/powerpoint/2010/main" val="3794595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C87B1-2EB8-44A7-859B-985B8A3339E2}"/>
              </a:ext>
            </a:extLst>
          </p:cNvPr>
          <p:cNvSpPr>
            <a:spLocks noGrp="1"/>
          </p:cNvSpPr>
          <p:nvPr>
            <p:ph type="title"/>
          </p:nvPr>
        </p:nvSpPr>
        <p:spPr/>
        <p:txBody>
          <a:bodyPr/>
          <a:lstStyle/>
          <a:p>
            <a:r>
              <a:rPr lang="zh-CN" altLang="en-US" dirty="0"/>
              <a:t>人造数据结果</a:t>
            </a:r>
          </a:p>
        </p:txBody>
      </p:sp>
      <p:pic>
        <p:nvPicPr>
          <p:cNvPr id="4" name="内容占位符 3">
            <a:extLst>
              <a:ext uri="{FF2B5EF4-FFF2-40B4-BE49-F238E27FC236}">
                <a16:creationId xmlns:a16="http://schemas.microsoft.com/office/drawing/2014/main" id="{2C6469FD-BF77-4411-8839-65C2E3C31B78}"/>
              </a:ext>
            </a:extLst>
          </p:cNvPr>
          <p:cNvPicPr>
            <a:picLocks noGrp="1" noChangeAspect="1"/>
          </p:cNvPicPr>
          <p:nvPr>
            <p:ph idx="1"/>
          </p:nvPr>
        </p:nvPicPr>
        <p:blipFill>
          <a:blip r:embed="rId2"/>
          <a:stretch>
            <a:fillRect/>
          </a:stretch>
        </p:blipFill>
        <p:spPr>
          <a:xfrm>
            <a:off x="948160" y="1751965"/>
            <a:ext cx="8949267" cy="4664392"/>
          </a:xfrm>
          <a:prstGeom prst="rect">
            <a:avLst/>
          </a:prstGeom>
        </p:spPr>
      </p:pic>
    </p:spTree>
    <p:extLst>
      <p:ext uri="{BB962C8B-B14F-4D97-AF65-F5344CB8AC3E}">
        <p14:creationId xmlns:p14="http://schemas.microsoft.com/office/powerpoint/2010/main" val="2347493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0A35C5-91E3-4449-8D2E-E341E2012EE2}"/>
              </a:ext>
            </a:extLst>
          </p:cNvPr>
          <p:cNvSpPr>
            <a:spLocks noGrp="1"/>
          </p:cNvSpPr>
          <p:nvPr>
            <p:ph type="title"/>
          </p:nvPr>
        </p:nvSpPr>
        <p:spPr>
          <a:xfrm>
            <a:off x="838200" y="365125"/>
            <a:ext cx="1280160" cy="3063875"/>
          </a:xfrm>
        </p:spPr>
        <p:txBody>
          <a:bodyPr>
            <a:normAutofit fontScale="90000"/>
          </a:bodyPr>
          <a:lstStyle/>
          <a:p>
            <a:r>
              <a:rPr lang="zh-CN" altLang="en-US" dirty="0"/>
              <a:t>数据集</a:t>
            </a:r>
            <a:br>
              <a:rPr lang="en-US" altLang="zh-CN" dirty="0"/>
            </a:br>
            <a:r>
              <a:rPr lang="zh-CN" altLang="en-US" dirty="0"/>
              <a:t>课程描述</a:t>
            </a:r>
          </a:p>
        </p:txBody>
      </p:sp>
      <p:pic>
        <p:nvPicPr>
          <p:cNvPr id="10" name="内容占位符 9">
            <a:extLst>
              <a:ext uri="{FF2B5EF4-FFF2-40B4-BE49-F238E27FC236}">
                <a16:creationId xmlns:a16="http://schemas.microsoft.com/office/drawing/2014/main" id="{3F471DE2-B0FD-44A3-B89A-3E660A615F20}"/>
              </a:ext>
            </a:extLst>
          </p:cNvPr>
          <p:cNvPicPr>
            <a:picLocks noGrp="1" noChangeAspect="1"/>
          </p:cNvPicPr>
          <p:nvPr>
            <p:ph idx="1"/>
          </p:nvPr>
        </p:nvPicPr>
        <p:blipFill>
          <a:blip r:embed="rId2"/>
          <a:stretch>
            <a:fillRect/>
          </a:stretch>
        </p:blipFill>
        <p:spPr>
          <a:xfrm>
            <a:off x="3139440" y="247984"/>
            <a:ext cx="7503933" cy="6362031"/>
          </a:xfrm>
          <a:prstGeom prst="rect">
            <a:avLst/>
          </a:prstGeom>
        </p:spPr>
      </p:pic>
    </p:spTree>
    <p:extLst>
      <p:ext uri="{BB962C8B-B14F-4D97-AF65-F5344CB8AC3E}">
        <p14:creationId xmlns:p14="http://schemas.microsoft.com/office/powerpoint/2010/main" val="948995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78B25-CD49-49D3-89CF-E5D82B0E0112}"/>
              </a:ext>
            </a:extLst>
          </p:cNvPr>
          <p:cNvSpPr>
            <a:spLocks noGrp="1"/>
          </p:cNvSpPr>
          <p:nvPr>
            <p:ph type="title"/>
          </p:nvPr>
        </p:nvSpPr>
        <p:spPr>
          <a:xfrm>
            <a:off x="838200" y="365125"/>
            <a:ext cx="2621280" cy="2317115"/>
          </a:xfrm>
        </p:spPr>
        <p:txBody>
          <a:bodyPr>
            <a:normAutofit/>
          </a:bodyPr>
          <a:lstStyle/>
          <a:p>
            <a:r>
              <a:rPr lang="zh-CN" altLang="en-US" dirty="0"/>
              <a:t>数据集课程先后关系</a:t>
            </a:r>
          </a:p>
        </p:txBody>
      </p:sp>
      <p:pic>
        <p:nvPicPr>
          <p:cNvPr id="4" name="内容占位符 3">
            <a:extLst>
              <a:ext uri="{FF2B5EF4-FFF2-40B4-BE49-F238E27FC236}">
                <a16:creationId xmlns:a16="http://schemas.microsoft.com/office/drawing/2014/main" id="{83628F5C-A643-4521-85F6-D2DFE3FAF5FC}"/>
              </a:ext>
            </a:extLst>
          </p:cNvPr>
          <p:cNvPicPr>
            <a:picLocks noGrp="1" noChangeAspect="1"/>
          </p:cNvPicPr>
          <p:nvPr>
            <p:ph idx="1"/>
          </p:nvPr>
        </p:nvPicPr>
        <p:blipFill>
          <a:blip r:embed="rId2"/>
          <a:stretch>
            <a:fillRect/>
          </a:stretch>
        </p:blipFill>
        <p:spPr>
          <a:xfrm>
            <a:off x="3733800" y="135846"/>
            <a:ext cx="5329201" cy="8277270"/>
          </a:xfrm>
          <a:prstGeom prst="rect">
            <a:avLst/>
          </a:prstGeom>
        </p:spPr>
      </p:pic>
    </p:spTree>
    <p:extLst>
      <p:ext uri="{BB962C8B-B14F-4D97-AF65-F5344CB8AC3E}">
        <p14:creationId xmlns:p14="http://schemas.microsoft.com/office/powerpoint/2010/main" val="2740934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5CF84-B6FE-404B-BBA9-A47E9E092A73}"/>
              </a:ext>
            </a:extLst>
          </p:cNvPr>
          <p:cNvSpPr>
            <a:spLocks noGrp="1"/>
          </p:cNvSpPr>
          <p:nvPr>
            <p:ph type="title"/>
          </p:nvPr>
        </p:nvSpPr>
        <p:spPr/>
        <p:txBody>
          <a:bodyPr/>
          <a:lstStyle/>
          <a:p>
            <a:r>
              <a:rPr lang="zh-CN" altLang="en-US" dirty="0"/>
              <a:t>数据集 知识点先后顺序</a:t>
            </a:r>
          </a:p>
        </p:txBody>
      </p:sp>
      <p:pic>
        <p:nvPicPr>
          <p:cNvPr id="4" name="内容占位符 3">
            <a:extLst>
              <a:ext uri="{FF2B5EF4-FFF2-40B4-BE49-F238E27FC236}">
                <a16:creationId xmlns:a16="http://schemas.microsoft.com/office/drawing/2014/main" id="{D982270C-6142-455C-B137-35EFCD5AA515}"/>
              </a:ext>
            </a:extLst>
          </p:cNvPr>
          <p:cNvPicPr>
            <a:picLocks noGrp="1" noChangeAspect="1"/>
          </p:cNvPicPr>
          <p:nvPr>
            <p:ph idx="1"/>
          </p:nvPr>
        </p:nvPicPr>
        <p:blipFill>
          <a:blip r:embed="rId2"/>
          <a:stretch>
            <a:fillRect/>
          </a:stretch>
        </p:blipFill>
        <p:spPr>
          <a:xfrm>
            <a:off x="2560320" y="1669403"/>
            <a:ext cx="8319135" cy="4823472"/>
          </a:xfrm>
          <a:prstGeom prst="rect">
            <a:avLst/>
          </a:prstGeom>
        </p:spPr>
      </p:pic>
    </p:spTree>
    <p:extLst>
      <p:ext uri="{BB962C8B-B14F-4D97-AF65-F5344CB8AC3E}">
        <p14:creationId xmlns:p14="http://schemas.microsoft.com/office/powerpoint/2010/main" val="46002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FDAD7D-A638-46D3-97B4-9AF48DC05AFD}"/>
              </a:ext>
            </a:extLst>
          </p:cNvPr>
          <p:cNvSpPr>
            <a:spLocks noGrp="1"/>
          </p:cNvSpPr>
          <p:nvPr>
            <p:ph type="title"/>
          </p:nvPr>
        </p:nvSpPr>
        <p:spPr/>
        <p:txBody>
          <a:bodyPr/>
          <a:lstStyle/>
          <a:p>
            <a:r>
              <a:rPr lang="zh-CN" altLang="en-US" dirty="0"/>
              <a:t>研究意义</a:t>
            </a:r>
          </a:p>
        </p:txBody>
      </p:sp>
      <p:sp>
        <p:nvSpPr>
          <p:cNvPr id="3" name="内容占位符 2">
            <a:extLst>
              <a:ext uri="{FF2B5EF4-FFF2-40B4-BE49-F238E27FC236}">
                <a16:creationId xmlns:a16="http://schemas.microsoft.com/office/drawing/2014/main" id="{8B1D6500-0B1C-49AE-9995-BE2F4879674F}"/>
              </a:ext>
            </a:extLst>
          </p:cNvPr>
          <p:cNvSpPr>
            <a:spLocks noGrp="1"/>
          </p:cNvSpPr>
          <p:nvPr>
            <p:ph idx="1"/>
          </p:nvPr>
        </p:nvSpPr>
        <p:spPr/>
        <p:txBody>
          <a:bodyPr/>
          <a:lstStyle/>
          <a:p>
            <a:r>
              <a:rPr lang="zh-CN" altLang="en-US" dirty="0"/>
              <a:t>给学生学习提供参考</a:t>
            </a:r>
          </a:p>
        </p:txBody>
      </p:sp>
    </p:spTree>
    <p:extLst>
      <p:ext uri="{BB962C8B-B14F-4D97-AF65-F5344CB8AC3E}">
        <p14:creationId xmlns:p14="http://schemas.microsoft.com/office/powerpoint/2010/main" val="2047336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4533B-5D2F-4DEC-B585-E902CCF8C8D9}"/>
              </a:ext>
            </a:extLst>
          </p:cNvPr>
          <p:cNvSpPr>
            <a:spLocks noGrp="1"/>
          </p:cNvSpPr>
          <p:nvPr>
            <p:ph type="title"/>
          </p:nvPr>
        </p:nvSpPr>
        <p:spPr>
          <a:xfrm>
            <a:off x="838200" y="365125"/>
            <a:ext cx="911830" cy="4557395"/>
          </a:xfrm>
        </p:spPr>
        <p:txBody>
          <a:bodyPr>
            <a:normAutofit fontScale="90000"/>
          </a:bodyPr>
          <a:lstStyle/>
          <a:p>
            <a:r>
              <a:rPr lang="zh-CN" altLang="en-US" dirty="0"/>
              <a:t>实际数据衡量标准</a:t>
            </a:r>
          </a:p>
        </p:txBody>
      </p:sp>
      <p:pic>
        <p:nvPicPr>
          <p:cNvPr id="4" name="内容占位符 3">
            <a:extLst>
              <a:ext uri="{FF2B5EF4-FFF2-40B4-BE49-F238E27FC236}">
                <a16:creationId xmlns:a16="http://schemas.microsoft.com/office/drawing/2014/main" id="{A2FEBCDA-6A88-46C9-A9A5-351ABBE78ECD}"/>
              </a:ext>
            </a:extLst>
          </p:cNvPr>
          <p:cNvPicPr>
            <a:picLocks noGrp="1" noChangeAspect="1"/>
          </p:cNvPicPr>
          <p:nvPr>
            <p:ph idx="1"/>
          </p:nvPr>
        </p:nvPicPr>
        <p:blipFill>
          <a:blip r:embed="rId2"/>
          <a:stretch>
            <a:fillRect/>
          </a:stretch>
        </p:blipFill>
        <p:spPr>
          <a:xfrm>
            <a:off x="1750030" y="365125"/>
            <a:ext cx="9720928" cy="5883275"/>
          </a:xfrm>
          <a:prstGeom prst="rect">
            <a:avLst/>
          </a:prstGeom>
        </p:spPr>
      </p:pic>
    </p:spTree>
    <p:extLst>
      <p:ext uri="{BB962C8B-B14F-4D97-AF65-F5344CB8AC3E}">
        <p14:creationId xmlns:p14="http://schemas.microsoft.com/office/powerpoint/2010/main" val="1855616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66F62-B745-4B09-A12F-FEA2619A5948}"/>
              </a:ext>
            </a:extLst>
          </p:cNvPr>
          <p:cNvSpPr>
            <a:spLocks noGrp="1"/>
          </p:cNvSpPr>
          <p:nvPr>
            <p:ph type="title"/>
          </p:nvPr>
        </p:nvSpPr>
        <p:spPr/>
        <p:txBody>
          <a:bodyPr/>
          <a:lstStyle/>
          <a:p>
            <a:r>
              <a:rPr lang="zh-CN" altLang="en-US" dirty="0"/>
              <a:t>最终结果</a:t>
            </a:r>
          </a:p>
        </p:txBody>
      </p:sp>
      <p:pic>
        <p:nvPicPr>
          <p:cNvPr id="4" name="内容占位符 3">
            <a:extLst>
              <a:ext uri="{FF2B5EF4-FFF2-40B4-BE49-F238E27FC236}">
                <a16:creationId xmlns:a16="http://schemas.microsoft.com/office/drawing/2014/main" id="{6ECFA5F4-42C1-46A9-95E6-5833EB9A7D83}"/>
              </a:ext>
            </a:extLst>
          </p:cNvPr>
          <p:cNvPicPr>
            <a:picLocks noGrp="1" noChangeAspect="1"/>
          </p:cNvPicPr>
          <p:nvPr>
            <p:ph idx="1"/>
          </p:nvPr>
        </p:nvPicPr>
        <p:blipFill>
          <a:blip r:embed="rId2"/>
          <a:stretch>
            <a:fillRect/>
          </a:stretch>
        </p:blipFill>
        <p:spPr>
          <a:xfrm>
            <a:off x="2332179" y="1886744"/>
            <a:ext cx="8869221" cy="3934936"/>
          </a:xfrm>
          <a:prstGeom prst="rect">
            <a:avLst/>
          </a:prstGeom>
        </p:spPr>
      </p:pic>
      <p:pic>
        <p:nvPicPr>
          <p:cNvPr id="5" name="图片 4">
            <a:extLst>
              <a:ext uri="{FF2B5EF4-FFF2-40B4-BE49-F238E27FC236}">
                <a16:creationId xmlns:a16="http://schemas.microsoft.com/office/drawing/2014/main" id="{CFAF996D-89F8-4E22-919F-611D876E66FD}"/>
              </a:ext>
            </a:extLst>
          </p:cNvPr>
          <p:cNvPicPr>
            <a:picLocks noChangeAspect="1"/>
          </p:cNvPicPr>
          <p:nvPr/>
        </p:nvPicPr>
        <p:blipFill>
          <a:blip r:embed="rId3"/>
          <a:stretch>
            <a:fillRect/>
          </a:stretch>
        </p:blipFill>
        <p:spPr>
          <a:xfrm>
            <a:off x="3535299" y="365125"/>
            <a:ext cx="7467981" cy="1550643"/>
          </a:xfrm>
          <a:prstGeom prst="rect">
            <a:avLst/>
          </a:prstGeom>
        </p:spPr>
      </p:pic>
    </p:spTree>
    <p:extLst>
      <p:ext uri="{BB962C8B-B14F-4D97-AF65-F5344CB8AC3E}">
        <p14:creationId xmlns:p14="http://schemas.microsoft.com/office/powerpoint/2010/main" val="4048822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16CEA-E46B-41AD-9A0C-744B95817A49}"/>
              </a:ext>
            </a:extLst>
          </p:cNvPr>
          <p:cNvSpPr>
            <a:spLocks noGrp="1"/>
          </p:cNvSpPr>
          <p:nvPr>
            <p:ph type="title"/>
          </p:nvPr>
        </p:nvSpPr>
        <p:spPr>
          <a:xfrm>
            <a:off x="838201" y="365125"/>
            <a:ext cx="701040" cy="4816475"/>
          </a:xfrm>
        </p:spPr>
        <p:txBody>
          <a:bodyPr>
            <a:normAutofit/>
          </a:bodyPr>
          <a:lstStyle/>
          <a:p>
            <a:r>
              <a:rPr lang="zh-CN" altLang="en-US" dirty="0"/>
              <a:t>挖掘出的关系对</a:t>
            </a:r>
          </a:p>
        </p:txBody>
      </p:sp>
      <p:pic>
        <p:nvPicPr>
          <p:cNvPr id="4" name="内容占位符 3">
            <a:extLst>
              <a:ext uri="{FF2B5EF4-FFF2-40B4-BE49-F238E27FC236}">
                <a16:creationId xmlns:a16="http://schemas.microsoft.com/office/drawing/2014/main" id="{EE03B9CB-A14B-4D18-AA2B-55D09C671CCC}"/>
              </a:ext>
            </a:extLst>
          </p:cNvPr>
          <p:cNvPicPr>
            <a:picLocks noGrp="1" noChangeAspect="1"/>
          </p:cNvPicPr>
          <p:nvPr>
            <p:ph idx="1"/>
          </p:nvPr>
        </p:nvPicPr>
        <p:blipFill>
          <a:blip r:embed="rId2"/>
          <a:stretch>
            <a:fillRect/>
          </a:stretch>
        </p:blipFill>
        <p:spPr>
          <a:xfrm>
            <a:off x="2009298" y="175718"/>
            <a:ext cx="8173403" cy="6288422"/>
          </a:xfrm>
          <a:prstGeom prst="rect">
            <a:avLst/>
          </a:prstGeom>
        </p:spPr>
      </p:pic>
    </p:spTree>
    <p:extLst>
      <p:ext uri="{BB962C8B-B14F-4D97-AF65-F5344CB8AC3E}">
        <p14:creationId xmlns:p14="http://schemas.microsoft.com/office/powerpoint/2010/main" val="3261929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67ACCE-44FF-4BA2-A37A-4D4C8631EE91}"/>
              </a:ext>
            </a:extLst>
          </p:cNvPr>
          <p:cNvSpPr>
            <a:spLocks noGrp="1"/>
          </p:cNvSpPr>
          <p:nvPr>
            <p:ph type="title"/>
          </p:nvPr>
        </p:nvSpPr>
        <p:spPr/>
        <p:txBody>
          <a:bodyPr/>
          <a:lstStyle/>
          <a:p>
            <a:r>
              <a:rPr lang="en-US" altLang="zh-CN" dirty="0"/>
              <a:t>CASE STUDY</a:t>
            </a:r>
            <a:endParaRPr lang="zh-CN" altLang="en-US" dirty="0"/>
          </a:p>
        </p:txBody>
      </p:sp>
      <p:sp>
        <p:nvSpPr>
          <p:cNvPr id="3" name="内容占位符 2">
            <a:extLst>
              <a:ext uri="{FF2B5EF4-FFF2-40B4-BE49-F238E27FC236}">
                <a16:creationId xmlns:a16="http://schemas.microsoft.com/office/drawing/2014/main" id="{66F13F4A-95E3-4F62-A534-4ABCFD826DB3}"/>
              </a:ext>
            </a:extLst>
          </p:cNvPr>
          <p:cNvSpPr>
            <a:spLocks noGrp="1"/>
          </p:cNvSpPr>
          <p:nvPr>
            <p:ph idx="1"/>
          </p:nvPr>
        </p:nvSpPr>
        <p:spPr/>
        <p:txBody>
          <a:bodyPr/>
          <a:lstStyle/>
          <a:p>
            <a:r>
              <a:rPr lang="en-US" altLang="zh-CN" sz="3600" dirty="0"/>
              <a:t>The performance of concept extraction is not that good. For example, the Wikipedia Miner extracts Mathematical optimization from the course description “...basic program analysis and optimization...” rather than ﬁnd the correct concept Program optimization. Program optimization requires Computer science, but Mathematical optimization does not.</a:t>
            </a:r>
          </a:p>
          <a:p>
            <a:endParaRPr lang="zh-CN" altLang="en-US" dirty="0"/>
          </a:p>
        </p:txBody>
      </p:sp>
    </p:spTree>
    <p:extLst>
      <p:ext uri="{BB962C8B-B14F-4D97-AF65-F5344CB8AC3E}">
        <p14:creationId xmlns:p14="http://schemas.microsoft.com/office/powerpoint/2010/main" val="3230348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E5362-92EE-4D2F-B150-9A4D55358755}"/>
              </a:ext>
            </a:extLst>
          </p:cNvPr>
          <p:cNvSpPr>
            <a:spLocks noGrp="1"/>
          </p:cNvSpPr>
          <p:nvPr>
            <p:ph type="title"/>
          </p:nvPr>
        </p:nvSpPr>
        <p:spPr/>
        <p:txBody>
          <a:bodyPr/>
          <a:lstStyle/>
          <a:p>
            <a:r>
              <a:rPr lang="en-US" altLang="zh-CN" dirty="0"/>
              <a:t>CASE STUDY</a:t>
            </a:r>
            <a:endParaRPr lang="zh-CN" altLang="en-US" dirty="0"/>
          </a:p>
        </p:txBody>
      </p:sp>
      <p:sp>
        <p:nvSpPr>
          <p:cNvPr id="3" name="内容占位符 2">
            <a:extLst>
              <a:ext uri="{FF2B5EF4-FFF2-40B4-BE49-F238E27FC236}">
                <a16:creationId xmlns:a16="http://schemas.microsoft.com/office/drawing/2014/main" id="{1AAAA0AE-DC8A-49B8-807D-FA65FDFD071D}"/>
              </a:ext>
            </a:extLst>
          </p:cNvPr>
          <p:cNvSpPr>
            <a:spLocks noGrp="1"/>
          </p:cNvSpPr>
          <p:nvPr>
            <p:ph idx="1"/>
          </p:nvPr>
        </p:nvSpPr>
        <p:spPr/>
        <p:txBody>
          <a:bodyPr>
            <a:normAutofit/>
          </a:bodyPr>
          <a:lstStyle/>
          <a:p>
            <a:r>
              <a:rPr lang="en-US" altLang="zh-CN" sz="4000" dirty="0"/>
              <a:t> </a:t>
            </a:r>
            <a:r>
              <a:rPr lang="en-US" altLang="zh-CN" sz="3600" dirty="0"/>
              <a:t>(ii) A Wikipedia concept can have different levels of interpretation, which will affect the choice for data labeling. For example, both Database and DBMS correspond to the same Wikipedia concept Database. Computer software is a prerequisite for DBMS but not for the general Database. </a:t>
            </a:r>
            <a:endParaRPr lang="zh-CN" altLang="en-US" sz="3600" dirty="0"/>
          </a:p>
        </p:txBody>
      </p:sp>
    </p:spTree>
    <p:extLst>
      <p:ext uri="{BB962C8B-B14F-4D97-AF65-F5344CB8AC3E}">
        <p14:creationId xmlns:p14="http://schemas.microsoft.com/office/powerpoint/2010/main" val="1756315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0B3A01-63CA-43C3-AB72-A70BD8D0DEC9}"/>
              </a:ext>
            </a:extLst>
          </p:cNvPr>
          <p:cNvSpPr>
            <a:spLocks noGrp="1"/>
          </p:cNvSpPr>
          <p:nvPr>
            <p:ph type="title"/>
          </p:nvPr>
        </p:nvSpPr>
        <p:spPr/>
        <p:txBody>
          <a:bodyPr/>
          <a:lstStyle/>
          <a:p>
            <a:r>
              <a:rPr lang="en-US" altLang="zh-CN" dirty="0"/>
              <a:t>CASE STUDY</a:t>
            </a:r>
            <a:endParaRPr lang="zh-CN" altLang="en-US" dirty="0"/>
          </a:p>
        </p:txBody>
      </p:sp>
      <p:sp>
        <p:nvSpPr>
          <p:cNvPr id="3" name="内容占位符 2">
            <a:extLst>
              <a:ext uri="{FF2B5EF4-FFF2-40B4-BE49-F238E27FC236}">
                <a16:creationId xmlns:a16="http://schemas.microsoft.com/office/drawing/2014/main" id="{1722F203-52B6-4890-9DED-10F3DF1E7573}"/>
              </a:ext>
            </a:extLst>
          </p:cNvPr>
          <p:cNvSpPr>
            <a:spLocks noGrp="1"/>
          </p:cNvSpPr>
          <p:nvPr>
            <p:ph idx="1"/>
          </p:nvPr>
        </p:nvSpPr>
        <p:spPr/>
        <p:txBody>
          <a:bodyPr/>
          <a:lstStyle/>
          <a:p>
            <a:r>
              <a:rPr lang="en-US" altLang="zh-CN" dirty="0"/>
              <a:t> </a:t>
            </a:r>
            <a:r>
              <a:rPr lang="en-US" altLang="zh-CN" sz="3600" dirty="0"/>
              <a:t>(iii) For our dataset, concept pairs such as (Algorithm, Dynamic programming) and (Analysis of algorithms, Data structure) co-occur many times in course prerequisites. Such pairs are more likely to be recovered by data-driven methods including ours and the compared baselines.</a:t>
            </a:r>
          </a:p>
          <a:p>
            <a:endParaRPr lang="zh-CN" altLang="en-US" dirty="0"/>
          </a:p>
        </p:txBody>
      </p:sp>
    </p:spTree>
    <p:extLst>
      <p:ext uri="{BB962C8B-B14F-4D97-AF65-F5344CB8AC3E}">
        <p14:creationId xmlns:p14="http://schemas.microsoft.com/office/powerpoint/2010/main" val="711979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181A17-72F1-459B-B9A0-5F13416CB1C4}"/>
              </a:ext>
            </a:extLst>
          </p:cNvPr>
          <p:cNvSpPr>
            <a:spLocks noGrp="1"/>
          </p:cNvSpPr>
          <p:nvPr>
            <p:ph type="title"/>
          </p:nvPr>
        </p:nvSpPr>
        <p:spPr/>
        <p:txBody>
          <a:bodyPr/>
          <a:lstStyle/>
          <a:p>
            <a:r>
              <a:rPr lang="zh-CN" altLang="en-US" dirty="0"/>
              <a:t>结论</a:t>
            </a:r>
          </a:p>
        </p:txBody>
      </p:sp>
      <p:pic>
        <p:nvPicPr>
          <p:cNvPr id="4" name="内容占位符 3">
            <a:extLst>
              <a:ext uri="{FF2B5EF4-FFF2-40B4-BE49-F238E27FC236}">
                <a16:creationId xmlns:a16="http://schemas.microsoft.com/office/drawing/2014/main" id="{5381DD91-191A-4894-9ACD-EF5CE134F401}"/>
              </a:ext>
            </a:extLst>
          </p:cNvPr>
          <p:cNvPicPr>
            <a:picLocks noGrp="1" noChangeAspect="1"/>
          </p:cNvPicPr>
          <p:nvPr>
            <p:ph idx="1"/>
          </p:nvPr>
        </p:nvPicPr>
        <p:blipFill rotWithShape="1">
          <a:blip r:embed="rId2"/>
          <a:srcRect t="3206"/>
          <a:stretch/>
        </p:blipFill>
        <p:spPr>
          <a:xfrm>
            <a:off x="831533" y="1996440"/>
            <a:ext cx="10809989" cy="4069080"/>
          </a:xfrm>
          <a:prstGeom prst="rect">
            <a:avLst/>
          </a:prstGeom>
        </p:spPr>
      </p:pic>
    </p:spTree>
    <p:extLst>
      <p:ext uri="{BB962C8B-B14F-4D97-AF65-F5344CB8AC3E}">
        <p14:creationId xmlns:p14="http://schemas.microsoft.com/office/powerpoint/2010/main" val="229193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C7D57B-74A4-43B7-9420-3D2122BE5843}"/>
              </a:ext>
            </a:extLst>
          </p:cNvPr>
          <p:cNvSpPr>
            <a:spLocks noGrp="1"/>
          </p:cNvSpPr>
          <p:nvPr>
            <p:ph type="title"/>
          </p:nvPr>
        </p:nvSpPr>
        <p:spPr/>
        <p:txBody>
          <a:bodyPr/>
          <a:lstStyle/>
          <a:p>
            <a:r>
              <a:rPr lang="zh-CN" altLang="en-US" dirty="0"/>
              <a:t>研究目的</a:t>
            </a:r>
          </a:p>
        </p:txBody>
      </p:sp>
      <p:sp>
        <p:nvSpPr>
          <p:cNvPr id="3" name="内容占位符 2">
            <a:extLst>
              <a:ext uri="{FF2B5EF4-FFF2-40B4-BE49-F238E27FC236}">
                <a16:creationId xmlns:a16="http://schemas.microsoft.com/office/drawing/2014/main" id="{72D61986-C790-41F3-91AB-2D00C274B363}"/>
              </a:ext>
            </a:extLst>
          </p:cNvPr>
          <p:cNvSpPr>
            <a:spLocks noGrp="1"/>
          </p:cNvSpPr>
          <p:nvPr>
            <p:ph idx="1"/>
          </p:nvPr>
        </p:nvSpPr>
        <p:spPr/>
        <p:txBody>
          <a:bodyPr/>
          <a:lstStyle/>
          <a:p>
            <a:r>
              <a:rPr lang="zh-CN" altLang="en-US" dirty="0"/>
              <a:t>从课程的先后顺序中挖掘出概念之间的先后顺序关系</a:t>
            </a:r>
          </a:p>
        </p:txBody>
      </p:sp>
    </p:spTree>
    <p:extLst>
      <p:ext uri="{BB962C8B-B14F-4D97-AF65-F5344CB8AC3E}">
        <p14:creationId xmlns:p14="http://schemas.microsoft.com/office/powerpoint/2010/main" val="919030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B2B49-4987-40DD-9B1C-A35C752D4BC2}"/>
              </a:ext>
            </a:extLst>
          </p:cNvPr>
          <p:cNvSpPr>
            <a:spLocks noGrp="1"/>
          </p:cNvSpPr>
          <p:nvPr>
            <p:ph type="title"/>
          </p:nvPr>
        </p:nvSpPr>
        <p:spPr/>
        <p:txBody>
          <a:bodyPr/>
          <a:lstStyle/>
          <a:p>
            <a:r>
              <a:rPr lang="zh-CN" altLang="en-US" dirty="0"/>
              <a:t>研究历史</a:t>
            </a:r>
          </a:p>
        </p:txBody>
      </p:sp>
      <p:sp>
        <p:nvSpPr>
          <p:cNvPr id="3" name="内容占位符 2">
            <a:extLst>
              <a:ext uri="{FF2B5EF4-FFF2-40B4-BE49-F238E27FC236}">
                <a16:creationId xmlns:a16="http://schemas.microsoft.com/office/drawing/2014/main" id="{31A9B67E-3347-458F-8FB4-EDF37F2D20A7}"/>
              </a:ext>
            </a:extLst>
          </p:cNvPr>
          <p:cNvSpPr>
            <a:spLocks noGrp="1"/>
          </p:cNvSpPr>
          <p:nvPr>
            <p:ph idx="1"/>
          </p:nvPr>
        </p:nvSpPr>
        <p:spPr/>
        <p:txBody>
          <a:bodyPr/>
          <a:lstStyle/>
          <a:p>
            <a:r>
              <a:rPr lang="zh-CN" altLang="en-US" sz="3600" dirty="0"/>
              <a:t>数据集上的变化</a:t>
            </a:r>
            <a:endParaRPr lang="en-US" altLang="zh-CN" sz="3600" dirty="0"/>
          </a:p>
          <a:p>
            <a:pPr lvl="1"/>
            <a:r>
              <a:rPr lang="zh-CN" altLang="en-US" sz="3600" dirty="0"/>
              <a:t>从维基百科，到课程表，到教科书，到讲稿，到语料库，到教科书，到</a:t>
            </a:r>
            <a:r>
              <a:rPr lang="en-US" altLang="zh-CN" sz="3600" dirty="0"/>
              <a:t>MOOC</a:t>
            </a:r>
            <a:r>
              <a:rPr lang="zh-CN" altLang="en-US" sz="3600" dirty="0"/>
              <a:t>数据（讲过）</a:t>
            </a:r>
            <a:endParaRPr lang="en-US" altLang="zh-CN" sz="3600" dirty="0"/>
          </a:p>
          <a:p>
            <a:r>
              <a:rPr lang="zh-CN" altLang="en-US" sz="3600" dirty="0"/>
              <a:t>挖掘方法</a:t>
            </a:r>
            <a:endParaRPr lang="en-US" altLang="zh-CN" sz="3600" dirty="0"/>
          </a:p>
          <a:p>
            <a:pPr lvl="1"/>
            <a:r>
              <a:rPr lang="zh-CN" altLang="en-US" sz="3600" dirty="0"/>
              <a:t>提取特征，当分类问题做</a:t>
            </a:r>
            <a:endParaRPr lang="en-US" altLang="zh-CN" sz="3600" dirty="0"/>
          </a:p>
          <a:p>
            <a:pPr lvl="1"/>
            <a:r>
              <a:rPr lang="zh-CN" altLang="en-US" sz="3600" dirty="0"/>
              <a:t>建立模型当优化问题做</a:t>
            </a:r>
            <a:endParaRPr lang="en-US" altLang="zh-CN" sz="3600" dirty="0"/>
          </a:p>
          <a:p>
            <a:endParaRPr lang="en-US" altLang="zh-CN" dirty="0"/>
          </a:p>
          <a:p>
            <a:pPr lvl="1"/>
            <a:endParaRPr lang="en-US" altLang="zh-CN" dirty="0"/>
          </a:p>
        </p:txBody>
      </p:sp>
    </p:spTree>
    <p:extLst>
      <p:ext uri="{BB962C8B-B14F-4D97-AF65-F5344CB8AC3E}">
        <p14:creationId xmlns:p14="http://schemas.microsoft.com/office/powerpoint/2010/main" val="322084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25AF5-3875-46B0-AE43-694216D8281A}"/>
              </a:ext>
            </a:extLst>
          </p:cNvPr>
          <p:cNvSpPr>
            <a:spLocks noGrp="1"/>
          </p:cNvSpPr>
          <p:nvPr>
            <p:ph type="title"/>
          </p:nvPr>
        </p:nvSpPr>
        <p:spPr/>
        <p:txBody>
          <a:bodyPr/>
          <a:lstStyle/>
          <a:p>
            <a:r>
              <a:rPr lang="zh-CN" altLang="en-US" dirty="0"/>
              <a:t>基本想法</a:t>
            </a:r>
          </a:p>
        </p:txBody>
      </p:sp>
      <p:sp>
        <p:nvSpPr>
          <p:cNvPr id="7" name="内容占位符 6">
            <a:extLst>
              <a:ext uri="{FF2B5EF4-FFF2-40B4-BE49-F238E27FC236}">
                <a16:creationId xmlns:a16="http://schemas.microsoft.com/office/drawing/2014/main" id="{E792DB86-EDEF-417D-A730-9E4F04566F28}"/>
              </a:ext>
            </a:extLst>
          </p:cNvPr>
          <p:cNvSpPr>
            <a:spLocks noGrp="1"/>
          </p:cNvSpPr>
          <p:nvPr>
            <p:ph idx="1"/>
          </p:nvPr>
        </p:nvSpPr>
        <p:spPr/>
        <p:txBody>
          <a:bodyPr/>
          <a:lstStyle/>
          <a:p>
            <a:r>
              <a:rPr lang="zh-CN" altLang="en-US" dirty="0"/>
              <a:t>将每个课程表示成概念向量，计算一个课程到另一个课程中的加权路径</a:t>
            </a:r>
            <a:endParaRPr lang="en-US" altLang="zh-CN" dirty="0"/>
          </a:p>
          <a:p>
            <a:endParaRPr lang="zh-CN" altLang="en-US" dirty="0"/>
          </a:p>
        </p:txBody>
      </p:sp>
      <p:pic>
        <p:nvPicPr>
          <p:cNvPr id="8" name="图片 7">
            <a:extLst>
              <a:ext uri="{FF2B5EF4-FFF2-40B4-BE49-F238E27FC236}">
                <a16:creationId xmlns:a16="http://schemas.microsoft.com/office/drawing/2014/main" id="{B10054CB-F583-405D-A155-326BA34C3179}"/>
              </a:ext>
            </a:extLst>
          </p:cNvPr>
          <p:cNvPicPr>
            <a:picLocks noChangeAspect="1"/>
          </p:cNvPicPr>
          <p:nvPr/>
        </p:nvPicPr>
        <p:blipFill>
          <a:blip r:embed="rId2"/>
          <a:stretch>
            <a:fillRect/>
          </a:stretch>
        </p:blipFill>
        <p:spPr>
          <a:xfrm>
            <a:off x="6281737" y="2549525"/>
            <a:ext cx="5419725" cy="3943350"/>
          </a:xfrm>
          <a:prstGeom prst="rect">
            <a:avLst/>
          </a:prstGeom>
        </p:spPr>
      </p:pic>
      <p:pic>
        <p:nvPicPr>
          <p:cNvPr id="10" name="图片 9">
            <a:extLst>
              <a:ext uri="{FF2B5EF4-FFF2-40B4-BE49-F238E27FC236}">
                <a16:creationId xmlns:a16="http://schemas.microsoft.com/office/drawing/2014/main" id="{9D5EB3AB-4F54-47EE-ADAA-2985EC687F3C}"/>
              </a:ext>
            </a:extLst>
          </p:cNvPr>
          <p:cNvPicPr>
            <a:picLocks noChangeAspect="1"/>
          </p:cNvPicPr>
          <p:nvPr/>
        </p:nvPicPr>
        <p:blipFill>
          <a:blip r:embed="rId3"/>
          <a:stretch>
            <a:fillRect/>
          </a:stretch>
        </p:blipFill>
        <p:spPr>
          <a:xfrm>
            <a:off x="1804987" y="3778250"/>
            <a:ext cx="4476750" cy="742950"/>
          </a:xfrm>
          <a:prstGeom prst="rect">
            <a:avLst/>
          </a:prstGeom>
        </p:spPr>
      </p:pic>
    </p:spTree>
    <p:extLst>
      <p:ext uri="{BB962C8B-B14F-4D97-AF65-F5344CB8AC3E}">
        <p14:creationId xmlns:p14="http://schemas.microsoft.com/office/powerpoint/2010/main" val="2659279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25AF5-3875-46B0-AE43-694216D8281A}"/>
              </a:ext>
            </a:extLst>
          </p:cNvPr>
          <p:cNvSpPr>
            <a:spLocks noGrp="1"/>
          </p:cNvSpPr>
          <p:nvPr>
            <p:ph type="title"/>
          </p:nvPr>
        </p:nvSpPr>
        <p:spPr/>
        <p:txBody>
          <a:bodyPr/>
          <a:lstStyle/>
          <a:p>
            <a:r>
              <a:rPr lang="zh-CN" altLang="en-US" dirty="0"/>
              <a:t>基本想法</a:t>
            </a:r>
          </a:p>
        </p:txBody>
      </p:sp>
      <p:sp>
        <p:nvSpPr>
          <p:cNvPr id="7" name="内容占位符 6">
            <a:extLst>
              <a:ext uri="{FF2B5EF4-FFF2-40B4-BE49-F238E27FC236}">
                <a16:creationId xmlns:a16="http://schemas.microsoft.com/office/drawing/2014/main" id="{E792DB86-EDEF-417D-A730-9E4F04566F28}"/>
              </a:ext>
            </a:extLst>
          </p:cNvPr>
          <p:cNvSpPr>
            <a:spLocks noGrp="1"/>
          </p:cNvSpPr>
          <p:nvPr>
            <p:ph idx="1"/>
          </p:nvPr>
        </p:nvSpPr>
        <p:spPr/>
        <p:txBody>
          <a:bodyPr/>
          <a:lstStyle/>
          <a:p>
            <a:r>
              <a:rPr lang="zh-CN" altLang="en-US" dirty="0"/>
              <a:t>将每个课程表示成概念向量，计算一个课程到另一个课程中的加权路径</a:t>
            </a:r>
            <a:endParaRPr lang="en-US" altLang="zh-CN" dirty="0"/>
          </a:p>
          <a:p>
            <a:endParaRPr lang="zh-CN" altLang="en-US" dirty="0"/>
          </a:p>
        </p:txBody>
      </p:sp>
      <p:pic>
        <p:nvPicPr>
          <p:cNvPr id="10" name="图片 9">
            <a:extLst>
              <a:ext uri="{FF2B5EF4-FFF2-40B4-BE49-F238E27FC236}">
                <a16:creationId xmlns:a16="http://schemas.microsoft.com/office/drawing/2014/main" id="{9D5EB3AB-4F54-47EE-ADAA-2985EC687F3C}"/>
              </a:ext>
            </a:extLst>
          </p:cNvPr>
          <p:cNvPicPr>
            <a:picLocks noChangeAspect="1"/>
          </p:cNvPicPr>
          <p:nvPr/>
        </p:nvPicPr>
        <p:blipFill>
          <a:blip r:embed="rId2"/>
          <a:stretch>
            <a:fillRect/>
          </a:stretch>
        </p:blipFill>
        <p:spPr>
          <a:xfrm>
            <a:off x="2682017" y="2686050"/>
            <a:ext cx="4476750" cy="742950"/>
          </a:xfrm>
          <a:prstGeom prst="rect">
            <a:avLst/>
          </a:prstGeom>
        </p:spPr>
      </p:pic>
      <p:pic>
        <p:nvPicPr>
          <p:cNvPr id="11" name="图片 10">
            <a:extLst>
              <a:ext uri="{FF2B5EF4-FFF2-40B4-BE49-F238E27FC236}">
                <a16:creationId xmlns:a16="http://schemas.microsoft.com/office/drawing/2014/main" id="{EAF225ED-3846-4CB6-849C-EB01265104A5}"/>
              </a:ext>
            </a:extLst>
          </p:cNvPr>
          <p:cNvPicPr>
            <a:picLocks noChangeAspect="1"/>
          </p:cNvPicPr>
          <p:nvPr/>
        </p:nvPicPr>
        <p:blipFill>
          <a:blip r:embed="rId3"/>
          <a:stretch>
            <a:fillRect/>
          </a:stretch>
        </p:blipFill>
        <p:spPr>
          <a:xfrm>
            <a:off x="1310640" y="3563937"/>
            <a:ext cx="8164385" cy="1513840"/>
          </a:xfrm>
          <a:prstGeom prst="rect">
            <a:avLst/>
          </a:prstGeom>
        </p:spPr>
      </p:pic>
    </p:spTree>
    <p:extLst>
      <p:ext uri="{BB962C8B-B14F-4D97-AF65-F5344CB8AC3E}">
        <p14:creationId xmlns:p14="http://schemas.microsoft.com/office/powerpoint/2010/main" val="841343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1F25DC93-C5F9-4437-B382-153F13BCD704}"/>
              </a:ext>
            </a:extLst>
          </p:cNvPr>
          <p:cNvPicPr>
            <a:picLocks noGrp="1" noChangeAspect="1"/>
          </p:cNvPicPr>
          <p:nvPr>
            <p:ph idx="1"/>
          </p:nvPr>
        </p:nvPicPr>
        <p:blipFill>
          <a:blip r:embed="rId2"/>
          <a:stretch>
            <a:fillRect/>
          </a:stretch>
        </p:blipFill>
        <p:spPr>
          <a:xfrm>
            <a:off x="595758" y="1082040"/>
            <a:ext cx="11000484" cy="4953000"/>
          </a:xfrm>
          <a:prstGeom prst="rect">
            <a:avLst/>
          </a:prstGeom>
        </p:spPr>
      </p:pic>
    </p:spTree>
    <p:extLst>
      <p:ext uri="{BB962C8B-B14F-4D97-AF65-F5344CB8AC3E}">
        <p14:creationId xmlns:p14="http://schemas.microsoft.com/office/powerpoint/2010/main" val="108941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60A441-C5C5-4B0A-9308-72F3D48A41D3}"/>
              </a:ext>
            </a:extLst>
          </p:cNvPr>
          <p:cNvSpPr>
            <a:spLocks noGrp="1"/>
          </p:cNvSpPr>
          <p:nvPr>
            <p:ph type="title"/>
          </p:nvPr>
        </p:nvSpPr>
        <p:spPr/>
        <p:txBody>
          <a:bodyPr/>
          <a:lstStyle/>
          <a:p>
            <a:r>
              <a:rPr lang="zh-CN" altLang="en-US" dirty="0"/>
              <a:t>符号说明</a:t>
            </a:r>
          </a:p>
        </p:txBody>
      </p:sp>
      <p:pic>
        <p:nvPicPr>
          <p:cNvPr id="4" name="内容占位符 3">
            <a:extLst>
              <a:ext uri="{FF2B5EF4-FFF2-40B4-BE49-F238E27FC236}">
                <a16:creationId xmlns:a16="http://schemas.microsoft.com/office/drawing/2014/main" id="{5ED856E9-3B61-44A1-BFCA-C5D22C4AC52E}"/>
              </a:ext>
            </a:extLst>
          </p:cNvPr>
          <p:cNvPicPr>
            <a:picLocks noGrp="1" noChangeAspect="1"/>
          </p:cNvPicPr>
          <p:nvPr>
            <p:ph idx="1"/>
          </p:nvPr>
        </p:nvPicPr>
        <p:blipFill>
          <a:blip r:embed="rId2"/>
          <a:stretch>
            <a:fillRect/>
          </a:stretch>
        </p:blipFill>
        <p:spPr>
          <a:xfrm>
            <a:off x="944880" y="1292225"/>
            <a:ext cx="8877075" cy="4999482"/>
          </a:xfrm>
          <a:prstGeom prst="rect">
            <a:avLst/>
          </a:prstGeom>
        </p:spPr>
      </p:pic>
    </p:spTree>
    <p:extLst>
      <p:ext uri="{BB962C8B-B14F-4D97-AF65-F5344CB8AC3E}">
        <p14:creationId xmlns:p14="http://schemas.microsoft.com/office/powerpoint/2010/main" val="14516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60A441-C5C5-4B0A-9308-72F3D48A41D3}"/>
              </a:ext>
            </a:extLst>
          </p:cNvPr>
          <p:cNvSpPr>
            <a:spLocks noGrp="1"/>
          </p:cNvSpPr>
          <p:nvPr>
            <p:ph type="title"/>
          </p:nvPr>
        </p:nvSpPr>
        <p:spPr/>
        <p:txBody>
          <a:bodyPr/>
          <a:lstStyle/>
          <a:p>
            <a:r>
              <a:rPr lang="zh-CN" altLang="en-US" dirty="0"/>
              <a:t>符号说明</a:t>
            </a:r>
          </a:p>
        </p:txBody>
      </p:sp>
      <p:pic>
        <p:nvPicPr>
          <p:cNvPr id="6" name="内容占位符 5">
            <a:extLst>
              <a:ext uri="{FF2B5EF4-FFF2-40B4-BE49-F238E27FC236}">
                <a16:creationId xmlns:a16="http://schemas.microsoft.com/office/drawing/2014/main" id="{F72E0844-4139-4431-BF87-FB15C571AB3E}"/>
              </a:ext>
            </a:extLst>
          </p:cNvPr>
          <p:cNvPicPr>
            <a:picLocks noGrp="1" noChangeAspect="1"/>
          </p:cNvPicPr>
          <p:nvPr>
            <p:ph idx="1"/>
          </p:nvPr>
        </p:nvPicPr>
        <p:blipFill>
          <a:blip r:embed="rId2"/>
          <a:stretch>
            <a:fillRect/>
          </a:stretch>
        </p:blipFill>
        <p:spPr>
          <a:xfrm>
            <a:off x="362279" y="1690688"/>
            <a:ext cx="10991521" cy="1688941"/>
          </a:xfrm>
          <a:prstGeom prst="rect">
            <a:avLst/>
          </a:prstGeom>
        </p:spPr>
      </p:pic>
    </p:spTree>
    <p:extLst>
      <p:ext uri="{BB962C8B-B14F-4D97-AF65-F5344CB8AC3E}">
        <p14:creationId xmlns:p14="http://schemas.microsoft.com/office/powerpoint/2010/main" val="7577971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483</Words>
  <Application>Microsoft Office PowerPoint</Application>
  <PresentationFormat>宽屏</PresentationFormat>
  <Paragraphs>53</Paragraphs>
  <Slides>26</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等线</vt:lpstr>
      <vt:lpstr>等线 Light</vt:lpstr>
      <vt:lpstr>Arial</vt:lpstr>
      <vt:lpstr>Office 主题​​</vt:lpstr>
      <vt:lpstr>Recovering Concept Prerequisite Relations from University Course Dependencies</vt:lpstr>
      <vt:lpstr>研究意义</vt:lpstr>
      <vt:lpstr>研究目的</vt:lpstr>
      <vt:lpstr>研究历史</vt:lpstr>
      <vt:lpstr>基本想法</vt:lpstr>
      <vt:lpstr>基本想法</vt:lpstr>
      <vt:lpstr>PowerPoint 演示文稿</vt:lpstr>
      <vt:lpstr>符号说明</vt:lpstr>
      <vt:lpstr>符号说明</vt:lpstr>
      <vt:lpstr>两个假设</vt:lpstr>
      <vt:lpstr>模型</vt:lpstr>
      <vt:lpstr>模型</vt:lpstr>
      <vt:lpstr>我觉得他还有一个没说的假设</vt:lpstr>
      <vt:lpstr> We follow the Erd˝os-R´enyi model to generate the underlying concept prerequisite graph， Then</vt:lpstr>
      <vt:lpstr>人造数据衡量标准</vt:lpstr>
      <vt:lpstr>人造数据结果</vt:lpstr>
      <vt:lpstr>数据集 课程描述</vt:lpstr>
      <vt:lpstr>数据集课程先后关系</vt:lpstr>
      <vt:lpstr>数据集 知识点先后顺序</vt:lpstr>
      <vt:lpstr>实际数据衡量标准</vt:lpstr>
      <vt:lpstr>最终结果</vt:lpstr>
      <vt:lpstr>挖掘出的关系对</vt:lpstr>
      <vt:lpstr>CASE STUDY</vt:lpstr>
      <vt:lpstr>CASE STUDY</vt:lpstr>
      <vt:lpstr>CASE STUDY</vt:lpstr>
      <vt:lpstr>结论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Recovering Concept Prerequisite Relations from University Course Dependencies</dc:title>
  <dc:creator>郑 舒</dc:creator>
  <cp:lastModifiedBy>郑 舒</cp:lastModifiedBy>
  <cp:revision>1</cp:revision>
  <dcterms:created xsi:type="dcterms:W3CDTF">2019-04-26T04:16:37Z</dcterms:created>
  <dcterms:modified xsi:type="dcterms:W3CDTF">2019-04-26T06:43:30Z</dcterms:modified>
</cp:coreProperties>
</file>