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2" r:id="rId5"/>
    <p:sldId id="261" r:id="rId6"/>
    <p:sldId id="263" r:id="rId7"/>
    <p:sldId id="265" r:id="rId8"/>
    <p:sldId id="264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82" r:id="rId18"/>
    <p:sldId id="276" r:id="rId19"/>
    <p:sldId id="277" r:id="rId20"/>
    <p:sldId id="278" r:id="rId21"/>
    <p:sldId id="279" r:id="rId22"/>
    <p:sldId id="280" r:id="rId23"/>
    <p:sldId id="281" r:id="rId24"/>
    <p:sldId id="285" r:id="rId25"/>
    <p:sldId id="283" r:id="rId26"/>
    <p:sldId id="286" r:id="rId27"/>
    <p:sldId id="284" r:id="rId28"/>
    <p:sldId id="275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42D38C-3861-4837-B4A5-988C31D7C96D}" v="195" dt="2019-04-23T10:54:39.0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郑 舒" userId="dce8221e263368be" providerId="LiveId" clId="{7142D38C-3861-4837-B4A5-988C31D7C96D}"/>
    <pc:docChg chg="undo custSel mod addSld delSld modSld sldOrd modSection">
      <pc:chgData name="郑 舒" userId="dce8221e263368be" providerId="LiveId" clId="{7142D38C-3861-4837-B4A5-988C31D7C96D}" dt="2019-04-23T10:54:39.056" v="899"/>
      <pc:docMkLst>
        <pc:docMk/>
      </pc:docMkLst>
      <pc:sldChg chg="modSp">
        <pc:chgData name="郑 舒" userId="dce8221e263368be" providerId="LiveId" clId="{7142D38C-3861-4837-B4A5-988C31D7C96D}" dt="2019-04-23T08:52:52.140" v="29"/>
        <pc:sldMkLst>
          <pc:docMk/>
          <pc:sldMk cId="673272607" sldId="256"/>
        </pc:sldMkLst>
        <pc:spChg chg="mod">
          <ac:chgData name="郑 舒" userId="dce8221e263368be" providerId="LiveId" clId="{7142D38C-3861-4837-B4A5-988C31D7C96D}" dt="2019-04-23T08:52:49.311" v="18"/>
          <ac:spMkLst>
            <pc:docMk/>
            <pc:sldMk cId="673272607" sldId="256"/>
            <ac:spMk id="2" creationId="{1F10111C-3851-499A-AB3E-CCA8F0B0DD5F}"/>
          </ac:spMkLst>
        </pc:spChg>
        <pc:spChg chg="mod">
          <ac:chgData name="郑 舒" userId="dce8221e263368be" providerId="LiveId" clId="{7142D38C-3861-4837-B4A5-988C31D7C96D}" dt="2019-04-23T08:52:52.140" v="29"/>
          <ac:spMkLst>
            <pc:docMk/>
            <pc:sldMk cId="673272607" sldId="256"/>
            <ac:spMk id="3" creationId="{28A5D366-566C-436E-89C4-36F079B3C5D0}"/>
          </ac:spMkLst>
        </pc:spChg>
      </pc:sldChg>
      <pc:sldChg chg="modSp add del">
        <pc:chgData name="郑 舒" userId="dce8221e263368be" providerId="LiveId" clId="{7142D38C-3861-4837-B4A5-988C31D7C96D}" dt="2019-04-23T09:12:50.059" v="82" actId="2696"/>
        <pc:sldMkLst>
          <pc:docMk/>
          <pc:sldMk cId="3066095544" sldId="257"/>
        </pc:sldMkLst>
        <pc:spChg chg="mod">
          <ac:chgData name="郑 舒" userId="dce8221e263368be" providerId="LiveId" clId="{7142D38C-3861-4837-B4A5-988C31D7C96D}" dt="2019-04-23T08:53:54.970" v="52"/>
          <ac:spMkLst>
            <pc:docMk/>
            <pc:sldMk cId="3066095544" sldId="257"/>
            <ac:spMk id="2" creationId="{54CEA34D-3F8A-45F9-A8A5-CE0B86893EC5}"/>
          </ac:spMkLst>
        </pc:spChg>
      </pc:sldChg>
      <pc:sldChg chg="addSp delSp modSp add">
        <pc:chgData name="郑 舒" userId="dce8221e263368be" providerId="LiveId" clId="{7142D38C-3861-4837-B4A5-988C31D7C96D}" dt="2019-04-23T09:28:14.298" v="199" actId="1076"/>
        <pc:sldMkLst>
          <pc:docMk/>
          <pc:sldMk cId="118920542" sldId="258"/>
        </pc:sldMkLst>
        <pc:spChg chg="del">
          <ac:chgData name="郑 舒" userId="dce8221e263368be" providerId="LiveId" clId="{7142D38C-3861-4837-B4A5-988C31D7C96D}" dt="2019-04-23T09:02:35.996" v="57" actId="478"/>
          <ac:spMkLst>
            <pc:docMk/>
            <pc:sldMk cId="118920542" sldId="258"/>
            <ac:spMk id="2" creationId="{54F4ADAB-2573-4429-B3B9-615072DBB616}"/>
          </ac:spMkLst>
        </pc:spChg>
        <pc:spChg chg="del">
          <ac:chgData name="郑 舒" userId="dce8221e263368be" providerId="LiveId" clId="{7142D38C-3861-4837-B4A5-988C31D7C96D}" dt="2019-04-23T09:02:27.267" v="54"/>
          <ac:spMkLst>
            <pc:docMk/>
            <pc:sldMk cId="118920542" sldId="258"/>
            <ac:spMk id="3" creationId="{3C6C0A7B-3FDB-4191-B124-EAF5EBAB3D5E}"/>
          </ac:spMkLst>
        </pc:spChg>
        <pc:spChg chg="add del mod">
          <ac:chgData name="郑 舒" userId="dce8221e263368be" providerId="LiveId" clId="{7142D38C-3861-4837-B4A5-988C31D7C96D}" dt="2019-04-23T09:15:07.129" v="90"/>
          <ac:spMkLst>
            <pc:docMk/>
            <pc:sldMk cId="118920542" sldId="258"/>
            <ac:spMk id="6" creationId="{9FAF0104-F117-4A1A-9437-D67822302A63}"/>
          </ac:spMkLst>
        </pc:spChg>
        <pc:spChg chg="add mod">
          <ac:chgData name="郑 舒" userId="dce8221e263368be" providerId="LiveId" clId="{7142D38C-3861-4837-B4A5-988C31D7C96D}" dt="2019-04-23T09:27:12.359" v="192"/>
          <ac:spMkLst>
            <pc:docMk/>
            <pc:sldMk cId="118920542" sldId="258"/>
            <ac:spMk id="7" creationId="{A99D6291-8D50-4BE1-BBFC-849D27D35D14}"/>
          </ac:spMkLst>
        </pc:spChg>
        <pc:spChg chg="add del mod">
          <ac:chgData name="郑 舒" userId="dce8221e263368be" providerId="LiveId" clId="{7142D38C-3861-4837-B4A5-988C31D7C96D}" dt="2019-04-23T09:28:12.075" v="198"/>
          <ac:spMkLst>
            <pc:docMk/>
            <pc:sldMk cId="118920542" sldId="258"/>
            <ac:spMk id="13" creationId="{C445C366-56DA-4610-B05A-C3679B669DB1}"/>
          </ac:spMkLst>
        </pc:spChg>
        <pc:picChg chg="add del mod modCrop">
          <ac:chgData name="郑 舒" userId="dce8221e263368be" providerId="LiveId" clId="{7142D38C-3861-4837-B4A5-988C31D7C96D}" dt="2019-04-23T09:28:00.201" v="193" actId="478"/>
          <ac:picMkLst>
            <pc:docMk/>
            <pc:sldMk cId="118920542" sldId="258"/>
            <ac:picMk id="4" creationId="{587F0FAE-AB91-472E-8ABB-45C97334BDEE}"/>
          </ac:picMkLst>
        </pc:picChg>
        <pc:picChg chg="add del mod modCrop">
          <ac:chgData name="郑 舒" userId="dce8221e263368be" providerId="LiveId" clId="{7142D38C-3861-4837-B4A5-988C31D7C96D}" dt="2019-04-23T09:14:31.121" v="83" actId="478"/>
          <ac:picMkLst>
            <pc:docMk/>
            <pc:sldMk cId="118920542" sldId="258"/>
            <ac:picMk id="5" creationId="{2A38840A-8D41-4FC7-991B-BDB379DB32C2}"/>
          </ac:picMkLst>
        </pc:picChg>
        <pc:picChg chg="add del mod">
          <ac:chgData name="郑 舒" userId="dce8221e263368be" providerId="LiveId" clId="{7142D38C-3861-4837-B4A5-988C31D7C96D}" dt="2019-04-23T09:16:24.942" v="123" actId="478"/>
          <ac:picMkLst>
            <pc:docMk/>
            <pc:sldMk cId="118920542" sldId="258"/>
            <ac:picMk id="8" creationId="{D3ADB270-EFCF-47F5-942F-463CD51014FD}"/>
          </ac:picMkLst>
        </pc:picChg>
        <pc:picChg chg="add del mod">
          <ac:chgData name="郑 舒" userId="dce8221e263368be" providerId="LiveId" clId="{7142D38C-3861-4837-B4A5-988C31D7C96D}" dt="2019-04-23T09:18:14.455" v="126" actId="478"/>
          <ac:picMkLst>
            <pc:docMk/>
            <pc:sldMk cId="118920542" sldId="258"/>
            <ac:picMk id="9" creationId="{27CDCB51-C78F-43A9-9628-28552E49D55A}"/>
          </ac:picMkLst>
        </pc:picChg>
        <pc:picChg chg="add del mod">
          <ac:chgData name="郑 舒" userId="dce8221e263368be" providerId="LiveId" clId="{7142D38C-3861-4837-B4A5-988C31D7C96D}" dt="2019-04-23T09:18:31.813" v="131" actId="478"/>
          <ac:picMkLst>
            <pc:docMk/>
            <pc:sldMk cId="118920542" sldId="258"/>
            <ac:picMk id="10" creationId="{A6D2E32C-42EE-45B3-8FCB-FD0F305C26C1}"/>
          </ac:picMkLst>
        </pc:picChg>
        <pc:picChg chg="add del mod">
          <ac:chgData name="郑 舒" userId="dce8221e263368be" providerId="LiveId" clId="{7142D38C-3861-4837-B4A5-988C31D7C96D}" dt="2019-04-23T09:27:03.073" v="169" actId="478"/>
          <ac:picMkLst>
            <pc:docMk/>
            <pc:sldMk cId="118920542" sldId="258"/>
            <ac:picMk id="11" creationId="{28D22D47-12E9-4235-94A5-88C498BF4498}"/>
          </ac:picMkLst>
        </pc:picChg>
        <pc:picChg chg="add del mod">
          <ac:chgData name="郑 舒" userId="dce8221e263368be" providerId="LiveId" clId="{7142D38C-3861-4837-B4A5-988C31D7C96D}" dt="2019-04-23T09:28:07.526" v="197"/>
          <ac:picMkLst>
            <pc:docMk/>
            <pc:sldMk cId="118920542" sldId="258"/>
            <ac:picMk id="14" creationId="{D417B9DA-DB34-49CA-8708-A990950950F5}"/>
          </ac:picMkLst>
        </pc:picChg>
        <pc:picChg chg="add mod">
          <ac:chgData name="郑 舒" userId="dce8221e263368be" providerId="LiveId" clId="{7142D38C-3861-4837-B4A5-988C31D7C96D}" dt="2019-04-23T09:28:14.298" v="199" actId="1076"/>
          <ac:picMkLst>
            <pc:docMk/>
            <pc:sldMk cId="118920542" sldId="258"/>
            <ac:picMk id="15" creationId="{B406915B-52D8-4109-B429-2D49B5E20EFB}"/>
          </ac:picMkLst>
        </pc:picChg>
      </pc:sldChg>
      <pc:sldChg chg="addSp delSp modSp add del">
        <pc:chgData name="郑 舒" userId="dce8221e263368be" providerId="LiveId" clId="{7142D38C-3861-4837-B4A5-988C31D7C96D}" dt="2019-04-23T10:38:41.374" v="762" actId="2696"/>
        <pc:sldMkLst>
          <pc:docMk/>
          <pc:sldMk cId="2256697743" sldId="259"/>
        </pc:sldMkLst>
        <pc:spChg chg="del">
          <ac:chgData name="郑 舒" userId="dce8221e263368be" providerId="LiveId" clId="{7142D38C-3861-4837-B4A5-988C31D7C96D}" dt="2019-04-23T09:12:26.758" v="79" actId="478"/>
          <ac:spMkLst>
            <pc:docMk/>
            <pc:sldMk cId="2256697743" sldId="259"/>
            <ac:spMk id="2" creationId="{5E557239-5E91-4F6F-AB55-7538818C13BC}"/>
          </ac:spMkLst>
        </pc:spChg>
        <pc:spChg chg="del">
          <ac:chgData name="郑 舒" userId="dce8221e263368be" providerId="LiveId" clId="{7142D38C-3861-4837-B4A5-988C31D7C96D}" dt="2019-04-23T09:12:19.145" v="76"/>
          <ac:spMkLst>
            <pc:docMk/>
            <pc:sldMk cId="2256697743" sldId="259"/>
            <ac:spMk id="3" creationId="{4AA0E3F7-1DF0-4263-B2E3-E51A9B422628}"/>
          </ac:spMkLst>
        </pc:spChg>
        <pc:picChg chg="add mod">
          <ac:chgData name="郑 舒" userId="dce8221e263368be" providerId="LiveId" clId="{7142D38C-3861-4837-B4A5-988C31D7C96D}" dt="2019-04-23T09:12:31.618" v="81" actId="1076"/>
          <ac:picMkLst>
            <pc:docMk/>
            <pc:sldMk cId="2256697743" sldId="259"/>
            <ac:picMk id="4" creationId="{1C7B0225-746A-4F33-907D-E080447EAC4C}"/>
          </ac:picMkLst>
        </pc:picChg>
      </pc:sldChg>
      <pc:sldChg chg="addSp delSp modSp add ord">
        <pc:chgData name="郑 舒" userId="dce8221e263368be" providerId="LiveId" clId="{7142D38C-3861-4837-B4A5-988C31D7C96D}" dt="2019-04-23T09:22:06.674" v="142" actId="1076"/>
        <pc:sldMkLst>
          <pc:docMk/>
          <pc:sldMk cId="3461116907" sldId="260"/>
        </pc:sldMkLst>
        <pc:spChg chg="del">
          <ac:chgData name="郑 舒" userId="dce8221e263368be" providerId="LiveId" clId="{7142D38C-3861-4837-B4A5-988C31D7C96D}" dt="2019-04-23T09:22:01.453" v="140" actId="478"/>
          <ac:spMkLst>
            <pc:docMk/>
            <pc:sldMk cId="3461116907" sldId="260"/>
            <ac:spMk id="2" creationId="{2BDE0D48-DA78-4ACC-8B74-B7AEC05E981B}"/>
          </ac:spMkLst>
        </pc:spChg>
        <pc:spChg chg="del">
          <ac:chgData name="郑 舒" userId="dce8221e263368be" providerId="LiveId" clId="{7142D38C-3861-4837-B4A5-988C31D7C96D}" dt="2019-04-23T09:21:56.304" v="136"/>
          <ac:spMkLst>
            <pc:docMk/>
            <pc:sldMk cId="3461116907" sldId="260"/>
            <ac:spMk id="3" creationId="{0C6A51DC-B9D5-4CAC-BA61-2D8BB25B2588}"/>
          </ac:spMkLst>
        </pc:spChg>
        <pc:picChg chg="add mod">
          <ac:chgData name="郑 舒" userId="dce8221e263368be" providerId="LiveId" clId="{7142D38C-3861-4837-B4A5-988C31D7C96D}" dt="2019-04-23T09:22:06.674" v="142" actId="1076"/>
          <ac:picMkLst>
            <pc:docMk/>
            <pc:sldMk cId="3461116907" sldId="260"/>
            <ac:picMk id="4" creationId="{0B880378-8883-46D9-B431-561F16784EA3}"/>
          </ac:picMkLst>
        </pc:picChg>
      </pc:sldChg>
      <pc:sldChg chg="addSp delSp modSp add mod ord setBg">
        <pc:chgData name="郑 舒" userId="dce8221e263368be" providerId="LiveId" clId="{7142D38C-3861-4837-B4A5-988C31D7C96D}" dt="2019-04-23T09:29:23.958" v="246" actId="1076"/>
        <pc:sldMkLst>
          <pc:docMk/>
          <pc:sldMk cId="1378150573" sldId="261"/>
        </pc:sldMkLst>
        <pc:spChg chg="add del mod">
          <ac:chgData name="郑 舒" userId="dce8221e263368be" providerId="LiveId" clId="{7142D38C-3861-4837-B4A5-988C31D7C96D}" dt="2019-04-23T09:26:25.454" v="162" actId="478"/>
          <ac:spMkLst>
            <pc:docMk/>
            <pc:sldMk cId="1378150573" sldId="261"/>
            <ac:spMk id="2" creationId="{61CB7DD0-4555-41B2-AFE5-B6F4CA54105D}"/>
          </ac:spMkLst>
        </pc:spChg>
        <pc:spChg chg="del">
          <ac:chgData name="郑 舒" userId="dce8221e263368be" providerId="LiveId" clId="{7142D38C-3861-4837-B4A5-988C31D7C96D}" dt="2019-04-23T09:25:16.406" v="146"/>
          <ac:spMkLst>
            <pc:docMk/>
            <pc:sldMk cId="1378150573" sldId="261"/>
            <ac:spMk id="3" creationId="{09EF862B-4B2D-4DEA-BAC8-4EA674CB0463}"/>
          </ac:spMkLst>
        </pc:spChg>
        <pc:spChg chg="add del mod">
          <ac:chgData name="郑 舒" userId="dce8221e263368be" providerId="LiveId" clId="{7142D38C-3861-4837-B4A5-988C31D7C96D}" dt="2019-04-23T09:25:53.897" v="149"/>
          <ac:spMkLst>
            <pc:docMk/>
            <pc:sldMk cId="1378150573" sldId="261"/>
            <ac:spMk id="6" creationId="{3DBA7BA1-48A2-44C1-9AF7-FE977F5CBACA}"/>
          </ac:spMkLst>
        </pc:spChg>
        <pc:spChg chg="add mod">
          <ac:chgData name="郑 舒" userId="dce8221e263368be" providerId="LiveId" clId="{7142D38C-3861-4837-B4A5-988C31D7C96D}" dt="2019-04-23T09:29:23.958" v="246" actId="1076"/>
          <ac:spMkLst>
            <pc:docMk/>
            <pc:sldMk cId="1378150573" sldId="261"/>
            <ac:spMk id="8" creationId="{1593BCC6-AA20-4F68-96EB-D47DAE4BAB70}"/>
          </ac:spMkLst>
        </pc:spChg>
        <pc:spChg chg="add del">
          <ac:chgData name="郑 舒" userId="dce8221e263368be" providerId="LiveId" clId="{7142D38C-3861-4837-B4A5-988C31D7C96D}" dt="2019-04-23T09:26:22.539" v="161" actId="26606"/>
          <ac:spMkLst>
            <pc:docMk/>
            <pc:sldMk cId="1378150573" sldId="261"/>
            <ac:spMk id="12" creationId="{663BFFEB-0973-4020-A5FF-945EEF10FB86}"/>
          </ac:spMkLst>
        </pc:spChg>
        <pc:picChg chg="add del mod">
          <ac:chgData name="郑 舒" userId="dce8221e263368be" providerId="LiveId" clId="{7142D38C-3861-4837-B4A5-988C31D7C96D}" dt="2019-04-23T09:25:50.822" v="148" actId="478"/>
          <ac:picMkLst>
            <pc:docMk/>
            <pc:sldMk cId="1378150573" sldId="261"/>
            <ac:picMk id="4" creationId="{7992E325-D5AD-43FA-9B01-9DCE89FA2AEA}"/>
          </ac:picMkLst>
        </pc:picChg>
        <pc:picChg chg="add del mod">
          <ac:chgData name="郑 舒" userId="dce8221e263368be" providerId="LiveId" clId="{7142D38C-3861-4837-B4A5-988C31D7C96D}" dt="2019-04-23T09:29:06.766" v="241" actId="1076"/>
          <ac:picMkLst>
            <pc:docMk/>
            <pc:sldMk cId="1378150573" sldId="261"/>
            <ac:picMk id="7" creationId="{2F91CACE-E8D1-49D7-A8FB-68F548606DFE}"/>
          </ac:picMkLst>
        </pc:picChg>
        <pc:picChg chg="add del mod">
          <ac:chgData name="郑 舒" userId="dce8221e263368be" providerId="LiveId" clId="{7142D38C-3861-4837-B4A5-988C31D7C96D}" dt="2019-04-23T09:26:22.539" v="161" actId="26606"/>
          <ac:picMkLst>
            <pc:docMk/>
            <pc:sldMk cId="1378150573" sldId="261"/>
            <ac:picMk id="10" creationId="{2F91CACE-E8D1-49D7-A8FB-68F548606DFE}"/>
          </ac:picMkLst>
        </pc:picChg>
      </pc:sldChg>
      <pc:sldChg chg="addSp delSp modSp add">
        <pc:chgData name="郑 舒" userId="dce8221e263368be" providerId="LiveId" clId="{7142D38C-3861-4837-B4A5-988C31D7C96D}" dt="2019-04-23T09:40:00.484" v="298" actId="1076"/>
        <pc:sldMkLst>
          <pc:docMk/>
          <pc:sldMk cId="743465233" sldId="262"/>
        </pc:sldMkLst>
        <pc:spChg chg="del">
          <ac:chgData name="郑 舒" userId="dce8221e263368be" providerId="LiveId" clId="{7142D38C-3861-4837-B4A5-988C31D7C96D}" dt="2019-04-23T09:30:26.528" v="251" actId="478"/>
          <ac:spMkLst>
            <pc:docMk/>
            <pc:sldMk cId="743465233" sldId="262"/>
            <ac:spMk id="2" creationId="{3D49B4C0-41A6-4F46-8920-EF1681F3F814}"/>
          </ac:spMkLst>
        </pc:spChg>
        <pc:spChg chg="add del">
          <ac:chgData name="郑 舒" userId="dce8221e263368be" providerId="LiveId" clId="{7142D38C-3861-4837-B4A5-988C31D7C96D}" dt="2019-04-23T09:32:17.566" v="262"/>
          <ac:spMkLst>
            <pc:docMk/>
            <pc:sldMk cId="743465233" sldId="262"/>
            <ac:spMk id="3" creationId="{66CE4377-728E-49C2-B397-65B1E8881C75}"/>
          </ac:spMkLst>
        </pc:spChg>
        <pc:spChg chg="add mod">
          <ac:chgData name="郑 舒" userId="dce8221e263368be" providerId="LiveId" clId="{7142D38C-3861-4837-B4A5-988C31D7C96D}" dt="2019-04-23T09:39:52.283" v="292" actId="1076"/>
          <ac:spMkLst>
            <pc:docMk/>
            <pc:sldMk cId="743465233" sldId="262"/>
            <ac:spMk id="5" creationId="{8E755F77-1C54-4E98-9EC4-26018F684976}"/>
          </ac:spMkLst>
        </pc:spChg>
        <pc:picChg chg="add del">
          <ac:chgData name="郑 舒" userId="dce8221e263368be" providerId="LiveId" clId="{7142D38C-3861-4837-B4A5-988C31D7C96D}" dt="2019-04-23T09:30:19.049" v="249"/>
          <ac:picMkLst>
            <pc:docMk/>
            <pc:sldMk cId="743465233" sldId="262"/>
            <ac:picMk id="4" creationId="{16807011-1CEC-4024-A0D8-8BB223DA09F7}"/>
          </ac:picMkLst>
        </pc:picChg>
        <pc:picChg chg="add del mod">
          <ac:chgData name="郑 舒" userId="dce8221e263368be" providerId="LiveId" clId="{7142D38C-3861-4837-B4A5-988C31D7C96D}" dt="2019-04-23T09:31:34.585" v="254"/>
          <ac:picMkLst>
            <pc:docMk/>
            <pc:sldMk cId="743465233" sldId="262"/>
            <ac:picMk id="6" creationId="{6E260769-A1AF-49A5-AC59-4B0ABBC21BC1}"/>
          </ac:picMkLst>
        </pc:picChg>
        <pc:picChg chg="add del">
          <ac:chgData name="郑 舒" userId="dce8221e263368be" providerId="LiveId" clId="{7142D38C-3861-4837-B4A5-988C31D7C96D}" dt="2019-04-23T09:31:36.998" v="256"/>
          <ac:picMkLst>
            <pc:docMk/>
            <pc:sldMk cId="743465233" sldId="262"/>
            <ac:picMk id="7" creationId="{00EFA13A-9634-4B09-9D19-6DDEF5E319D2}"/>
          </ac:picMkLst>
        </pc:picChg>
        <pc:picChg chg="add del mod">
          <ac:chgData name="郑 舒" userId="dce8221e263368be" providerId="LiveId" clId="{7142D38C-3861-4837-B4A5-988C31D7C96D}" dt="2019-04-23T09:31:54.065" v="261" actId="478"/>
          <ac:picMkLst>
            <pc:docMk/>
            <pc:sldMk cId="743465233" sldId="262"/>
            <ac:picMk id="8" creationId="{F34BBED2-0135-4E65-845C-FFE34A31B8FA}"/>
          </ac:picMkLst>
        </pc:picChg>
        <pc:picChg chg="add mod">
          <ac:chgData name="郑 舒" userId="dce8221e263368be" providerId="LiveId" clId="{7142D38C-3861-4837-B4A5-988C31D7C96D}" dt="2019-04-23T09:39:50.292" v="291" actId="14100"/>
          <ac:picMkLst>
            <pc:docMk/>
            <pc:sldMk cId="743465233" sldId="262"/>
            <ac:picMk id="10" creationId="{212877AC-A947-4584-982D-95D5E57D6149}"/>
          </ac:picMkLst>
        </pc:picChg>
        <pc:picChg chg="add mod">
          <ac:chgData name="郑 舒" userId="dce8221e263368be" providerId="LiveId" clId="{7142D38C-3861-4837-B4A5-988C31D7C96D}" dt="2019-04-23T09:39:54.635" v="294" actId="1076"/>
          <ac:picMkLst>
            <pc:docMk/>
            <pc:sldMk cId="743465233" sldId="262"/>
            <ac:picMk id="12" creationId="{054F5F76-29E1-49C9-8BC3-39CE51F9902E}"/>
          </ac:picMkLst>
        </pc:picChg>
        <pc:picChg chg="add mod">
          <ac:chgData name="郑 舒" userId="dce8221e263368be" providerId="LiveId" clId="{7142D38C-3861-4837-B4A5-988C31D7C96D}" dt="2019-04-23T09:39:57.547" v="296" actId="1076"/>
          <ac:picMkLst>
            <pc:docMk/>
            <pc:sldMk cId="743465233" sldId="262"/>
            <ac:picMk id="13" creationId="{4206E17E-C14F-410A-9782-1CEB7C729A1A}"/>
          </ac:picMkLst>
        </pc:picChg>
        <pc:picChg chg="add del mod">
          <ac:chgData name="郑 舒" userId="dce8221e263368be" providerId="LiveId" clId="{7142D38C-3861-4837-B4A5-988C31D7C96D}" dt="2019-04-23T09:39:40.782" v="288" actId="478"/>
          <ac:picMkLst>
            <pc:docMk/>
            <pc:sldMk cId="743465233" sldId="262"/>
            <ac:picMk id="14" creationId="{9EBAD55B-1300-4E6C-B1BA-1A0C1D16B77A}"/>
          </ac:picMkLst>
        </pc:picChg>
        <pc:picChg chg="add mod">
          <ac:chgData name="郑 舒" userId="dce8221e263368be" providerId="LiveId" clId="{7142D38C-3861-4837-B4A5-988C31D7C96D}" dt="2019-04-23T09:40:00.484" v="298" actId="1076"/>
          <ac:picMkLst>
            <pc:docMk/>
            <pc:sldMk cId="743465233" sldId="262"/>
            <ac:picMk id="15" creationId="{3CACB255-B905-4D5D-BB00-0738FB4C1D21}"/>
          </ac:picMkLst>
        </pc:picChg>
      </pc:sldChg>
      <pc:sldChg chg="addSp delSp modSp add">
        <pc:chgData name="郑 舒" userId="dce8221e263368be" providerId="LiveId" clId="{7142D38C-3861-4837-B4A5-988C31D7C96D}" dt="2019-04-23T09:48:22.260" v="344"/>
        <pc:sldMkLst>
          <pc:docMk/>
          <pc:sldMk cId="3853086030" sldId="263"/>
        </pc:sldMkLst>
        <pc:spChg chg="mod">
          <ac:chgData name="郑 舒" userId="dce8221e263368be" providerId="LiveId" clId="{7142D38C-3861-4837-B4A5-988C31D7C96D}" dt="2019-04-23T09:48:22.260" v="344"/>
          <ac:spMkLst>
            <pc:docMk/>
            <pc:sldMk cId="3853086030" sldId="263"/>
            <ac:spMk id="2" creationId="{95A6A872-E382-43AB-B97C-C4E9B8713786}"/>
          </ac:spMkLst>
        </pc:spChg>
        <pc:spChg chg="del">
          <ac:chgData name="郑 舒" userId="dce8221e263368be" providerId="LiveId" clId="{7142D38C-3861-4837-B4A5-988C31D7C96D}" dt="2019-04-23T09:48:13.127" v="299"/>
          <ac:spMkLst>
            <pc:docMk/>
            <pc:sldMk cId="3853086030" sldId="263"/>
            <ac:spMk id="3" creationId="{6E9718C6-7659-443F-9419-02D3A04F7118}"/>
          </ac:spMkLst>
        </pc:spChg>
        <pc:picChg chg="add mod">
          <ac:chgData name="郑 舒" userId="dce8221e263368be" providerId="LiveId" clId="{7142D38C-3861-4837-B4A5-988C31D7C96D}" dt="2019-04-23T09:48:14.636" v="300" actId="1076"/>
          <ac:picMkLst>
            <pc:docMk/>
            <pc:sldMk cId="3853086030" sldId="263"/>
            <ac:picMk id="4" creationId="{BFEA991E-AD01-48FB-899E-496DDFCCD16D}"/>
          </ac:picMkLst>
        </pc:picChg>
      </pc:sldChg>
      <pc:sldChg chg="addSp delSp modSp add">
        <pc:chgData name="郑 舒" userId="dce8221e263368be" providerId="LiveId" clId="{7142D38C-3861-4837-B4A5-988C31D7C96D}" dt="2019-04-23T10:00:31.727" v="435" actId="1076"/>
        <pc:sldMkLst>
          <pc:docMk/>
          <pc:sldMk cId="2005287046" sldId="264"/>
        </pc:sldMkLst>
        <pc:spChg chg="del">
          <ac:chgData name="郑 舒" userId="dce8221e263368be" providerId="LiveId" clId="{7142D38C-3861-4837-B4A5-988C31D7C96D}" dt="2019-04-23T09:50:17.071" v="355" actId="478"/>
          <ac:spMkLst>
            <pc:docMk/>
            <pc:sldMk cId="2005287046" sldId="264"/>
            <ac:spMk id="2" creationId="{17BB73AA-A0EF-4DD9-B29B-E36EE1F3B1F4}"/>
          </ac:spMkLst>
        </pc:spChg>
        <pc:spChg chg="del">
          <ac:chgData name="郑 舒" userId="dce8221e263368be" providerId="LiveId" clId="{7142D38C-3861-4837-B4A5-988C31D7C96D}" dt="2019-04-23T09:49:40.326" v="346"/>
          <ac:spMkLst>
            <pc:docMk/>
            <pc:sldMk cId="2005287046" sldId="264"/>
            <ac:spMk id="3" creationId="{87F10263-4D64-48F1-A3EE-50C9A1C30F51}"/>
          </ac:spMkLst>
        </pc:spChg>
        <pc:spChg chg="add del mod">
          <ac:chgData name="郑 舒" userId="dce8221e263368be" providerId="LiveId" clId="{7142D38C-3861-4837-B4A5-988C31D7C96D}" dt="2019-04-23T09:50:11.227" v="352" actId="478"/>
          <ac:spMkLst>
            <pc:docMk/>
            <pc:sldMk cId="2005287046" sldId="264"/>
            <ac:spMk id="6" creationId="{7104B35C-8A8D-4232-A509-615B95BD97F4}"/>
          </ac:spMkLst>
        </pc:spChg>
        <pc:spChg chg="add mod">
          <ac:chgData name="郑 舒" userId="dce8221e263368be" providerId="LiveId" clId="{7142D38C-3861-4837-B4A5-988C31D7C96D}" dt="2019-04-23T09:59:37.627" v="432" actId="20577"/>
          <ac:spMkLst>
            <pc:docMk/>
            <pc:sldMk cId="2005287046" sldId="264"/>
            <ac:spMk id="9" creationId="{157245E4-5169-46B1-A7A8-34C5DB9CC757}"/>
          </ac:spMkLst>
        </pc:spChg>
        <pc:picChg chg="add del mod">
          <ac:chgData name="郑 舒" userId="dce8221e263368be" providerId="LiveId" clId="{7142D38C-3861-4837-B4A5-988C31D7C96D}" dt="2019-04-23T09:49:51.540" v="349" actId="478"/>
          <ac:picMkLst>
            <pc:docMk/>
            <pc:sldMk cId="2005287046" sldId="264"/>
            <ac:picMk id="4" creationId="{3C9A449D-24F0-4357-9F58-71F6C94F6116}"/>
          </ac:picMkLst>
        </pc:picChg>
        <pc:picChg chg="add mod">
          <ac:chgData name="郑 舒" userId="dce8221e263368be" providerId="LiveId" clId="{7142D38C-3861-4837-B4A5-988C31D7C96D}" dt="2019-04-23T09:57:35.293" v="357" actId="1076"/>
          <ac:picMkLst>
            <pc:docMk/>
            <pc:sldMk cId="2005287046" sldId="264"/>
            <ac:picMk id="7" creationId="{71CC2188-CAFE-404E-A43F-0596BDFE9539}"/>
          </ac:picMkLst>
        </pc:picChg>
        <pc:picChg chg="add mod">
          <ac:chgData name="郑 舒" userId="dce8221e263368be" providerId="LiveId" clId="{7142D38C-3861-4837-B4A5-988C31D7C96D}" dt="2019-04-23T10:00:31.727" v="435" actId="1076"/>
          <ac:picMkLst>
            <pc:docMk/>
            <pc:sldMk cId="2005287046" sldId="264"/>
            <ac:picMk id="8" creationId="{B731F402-7DBF-47A6-AFFF-812B81D04716}"/>
          </ac:picMkLst>
        </pc:picChg>
        <pc:picChg chg="add mod">
          <ac:chgData name="郑 舒" userId="dce8221e263368be" providerId="LiveId" clId="{7142D38C-3861-4837-B4A5-988C31D7C96D}" dt="2019-04-23T10:00:11.659" v="434" actId="1076"/>
          <ac:picMkLst>
            <pc:docMk/>
            <pc:sldMk cId="2005287046" sldId="264"/>
            <ac:picMk id="10" creationId="{F6E17BFE-4111-48F9-883F-D251001A392F}"/>
          </ac:picMkLst>
        </pc:picChg>
      </pc:sldChg>
      <pc:sldChg chg="addSp delSp modSp add">
        <pc:chgData name="郑 舒" userId="dce8221e263368be" providerId="LiveId" clId="{7142D38C-3861-4837-B4A5-988C31D7C96D}" dt="2019-04-23T09:59:06.116" v="394" actId="1076"/>
        <pc:sldMkLst>
          <pc:docMk/>
          <pc:sldMk cId="1627211048" sldId="265"/>
        </pc:sldMkLst>
        <pc:spChg chg="mod">
          <ac:chgData name="郑 舒" userId="dce8221e263368be" providerId="LiveId" clId="{7142D38C-3861-4837-B4A5-988C31D7C96D}" dt="2019-04-23T09:58:03.732" v="385" actId="20577"/>
          <ac:spMkLst>
            <pc:docMk/>
            <pc:sldMk cId="1627211048" sldId="265"/>
            <ac:spMk id="2" creationId="{3D39C91F-F8AC-4C07-8AB9-7FD157E49BBD}"/>
          </ac:spMkLst>
        </pc:spChg>
        <pc:spChg chg="del">
          <ac:chgData name="郑 舒" userId="dce8221e263368be" providerId="LiveId" clId="{7142D38C-3861-4837-B4A5-988C31D7C96D}" dt="2019-04-23T09:58:21.123" v="386"/>
          <ac:spMkLst>
            <pc:docMk/>
            <pc:sldMk cId="1627211048" sldId="265"/>
            <ac:spMk id="3" creationId="{A8720EC1-CCA9-4EEB-883D-CA8DD0744CE6}"/>
          </ac:spMkLst>
        </pc:spChg>
        <pc:picChg chg="add mod">
          <ac:chgData name="郑 舒" userId="dce8221e263368be" providerId="LiveId" clId="{7142D38C-3861-4837-B4A5-988C31D7C96D}" dt="2019-04-23T09:58:39.876" v="392" actId="1076"/>
          <ac:picMkLst>
            <pc:docMk/>
            <pc:sldMk cId="1627211048" sldId="265"/>
            <ac:picMk id="4" creationId="{CDF396EB-B7F3-4C36-B836-80C70282D7CB}"/>
          </ac:picMkLst>
        </pc:picChg>
        <pc:picChg chg="add mod">
          <ac:chgData name="郑 舒" userId="dce8221e263368be" providerId="LiveId" clId="{7142D38C-3861-4837-B4A5-988C31D7C96D}" dt="2019-04-23T09:59:06.116" v="394" actId="1076"/>
          <ac:picMkLst>
            <pc:docMk/>
            <pc:sldMk cId="1627211048" sldId="265"/>
            <ac:picMk id="5" creationId="{F2761642-E1AB-4F70-ACF2-F41B8AFA1C37}"/>
          </ac:picMkLst>
        </pc:picChg>
      </pc:sldChg>
      <pc:sldChg chg="addSp delSp modSp add">
        <pc:chgData name="郑 舒" userId="dce8221e263368be" providerId="LiveId" clId="{7142D38C-3861-4837-B4A5-988C31D7C96D}" dt="2019-04-23T10:02:50.334" v="447"/>
        <pc:sldMkLst>
          <pc:docMk/>
          <pc:sldMk cId="2794629672" sldId="266"/>
        </pc:sldMkLst>
        <pc:spChg chg="del">
          <ac:chgData name="郑 舒" userId="dce8221e263368be" providerId="LiveId" clId="{7142D38C-3861-4837-B4A5-988C31D7C96D}" dt="2019-04-23T10:01:07.326" v="439" actId="478"/>
          <ac:spMkLst>
            <pc:docMk/>
            <pc:sldMk cId="2794629672" sldId="266"/>
            <ac:spMk id="2" creationId="{C2AB6B78-6ACA-4410-8C86-6E4A9977217D}"/>
          </ac:spMkLst>
        </pc:spChg>
        <pc:spChg chg="add del">
          <ac:chgData name="郑 舒" userId="dce8221e263368be" providerId="LiveId" clId="{7142D38C-3861-4837-B4A5-988C31D7C96D}" dt="2019-04-23T10:02:13.365" v="443"/>
          <ac:spMkLst>
            <pc:docMk/>
            <pc:sldMk cId="2794629672" sldId="266"/>
            <ac:spMk id="3" creationId="{C98A3242-2AD3-48CE-92D9-7072B472DB45}"/>
          </ac:spMkLst>
        </pc:spChg>
        <pc:picChg chg="add mod">
          <ac:chgData name="郑 舒" userId="dce8221e263368be" providerId="LiveId" clId="{7142D38C-3861-4837-B4A5-988C31D7C96D}" dt="2019-04-23T10:01:10.940" v="440" actId="1076"/>
          <ac:picMkLst>
            <pc:docMk/>
            <pc:sldMk cId="2794629672" sldId="266"/>
            <ac:picMk id="4" creationId="{CD601C5C-7214-4150-9511-EB5EF607675E}"/>
          </ac:picMkLst>
        </pc:picChg>
        <pc:picChg chg="add del mod">
          <ac:chgData name="郑 舒" userId="dce8221e263368be" providerId="LiveId" clId="{7142D38C-3861-4837-B4A5-988C31D7C96D}" dt="2019-04-23T10:01:51.067" v="442"/>
          <ac:picMkLst>
            <pc:docMk/>
            <pc:sldMk cId="2794629672" sldId="266"/>
            <ac:picMk id="5" creationId="{13270A20-A5E0-4260-A38C-CCF2A5949C24}"/>
          </ac:picMkLst>
        </pc:picChg>
        <pc:picChg chg="add mod">
          <ac:chgData name="郑 舒" userId="dce8221e263368be" providerId="LiveId" clId="{7142D38C-3861-4837-B4A5-988C31D7C96D}" dt="2019-04-23T10:02:16.004" v="444" actId="1076"/>
          <ac:picMkLst>
            <pc:docMk/>
            <pc:sldMk cId="2794629672" sldId="266"/>
            <ac:picMk id="6" creationId="{47CEA31D-ED7A-4EA3-95B3-04C78D5AA8C6}"/>
          </ac:picMkLst>
        </pc:picChg>
        <pc:picChg chg="add del mod">
          <ac:chgData name="郑 舒" userId="dce8221e263368be" providerId="LiveId" clId="{7142D38C-3861-4837-B4A5-988C31D7C96D}" dt="2019-04-23T10:02:50.334" v="447"/>
          <ac:picMkLst>
            <pc:docMk/>
            <pc:sldMk cId="2794629672" sldId="266"/>
            <ac:picMk id="7" creationId="{70FA5E65-8287-4365-ACDC-907125937A95}"/>
          </ac:picMkLst>
        </pc:picChg>
      </pc:sldChg>
      <pc:sldChg chg="addSp delSp modSp add">
        <pc:chgData name="郑 舒" userId="dce8221e263368be" providerId="LiveId" clId="{7142D38C-3861-4837-B4A5-988C31D7C96D}" dt="2019-04-23T10:23:50.298" v="537" actId="478"/>
        <pc:sldMkLst>
          <pc:docMk/>
          <pc:sldMk cId="700712807" sldId="267"/>
        </pc:sldMkLst>
        <pc:spChg chg="del">
          <ac:chgData name="郑 舒" userId="dce8221e263368be" providerId="LiveId" clId="{7142D38C-3861-4837-B4A5-988C31D7C96D}" dt="2019-04-23T10:03:03.322" v="451" actId="478"/>
          <ac:spMkLst>
            <pc:docMk/>
            <pc:sldMk cId="700712807" sldId="267"/>
            <ac:spMk id="2" creationId="{0056CE6F-1351-4558-816B-231DFC7B38A2}"/>
          </ac:spMkLst>
        </pc:spChg>
        <pc:spChg chg="del">
          <ac:chgData name="郑 舒" userId="dce8221e263368be" providerId="LiveId" clId="{7142D38C-3861-4837-B4A5-988C31D7C96D}" dt="2019-04-23T10:02:56.860" v="449"/>
          <ac:spMkLst>
            <pc:docMk/>
            <pc:sldMk cId="700712807" sldId="267"/>
            <ac:spMk id="3" creationId="{FCDF609B-9FC5-4191-8D00-020261906739}"/>
          </ac:spMkLst>
        </pc:spChg>
        <pc:picChg chg="add mod">
          <ac:chgData name="郑 舒" userId="dce8221e263368be" providerId="LiveId" clId="{7142D38C-3861-4837-B4A5-988C31D7C96D}" dt="2019-04-23T10:12:53.182" v="474" actId="14100"/>
          <ac:picMkLst>
            <pc:docMk/>
            <pc:sldMk cId="700712807" sldId="267"/>
            <ac:picMk id="4" creationId="{82D17634-DA8D-44F8-8546-13DE7917877A}"/>
          </ac:picMkLst>
        </pc:picChg>
        <pc:picChg chg="add mod">
          <ac:chgData name="郑 舒" userId="dce8221e263368be" providerId="LiveId" clId="{7142D38C-3861-4837-B4A5-988C31D7C96D}" dt="2019-04-23T10:11:13.102" v="459" actId="1076"/>
          <ac:picMkLst>
            <pc:docMk/>
            <pc:sldMk cId="700712807" sldId="267"/>
            <ac:picMk id="5" creationId="{D4BEFF9F-5829-4AEB-A018-11234D5C950D}"/>
          </ac:picMkLst>
        </pc:picChg>
        <pc:picChg chg="add mod modCrop">
          <ac:chgData name="郑 舒" userId="dce8221e263368be" providerId="LiveId" clId="{7142D38C-3861-4837-B4A5-988C31D7C96D}" dt="2019-04-23T10:12:56.989" v="476" actId="1076"/>
          <ac:picMkLst>
            <pc:docMk/>
            <pc:sldMk cId="700712807" sldId="267"/>
            <ac:picMk id="6" creationId="{8A8A8EAC-8E8B-4473-8681-4A064132CDAE}"/>
          </ac:picMkLst>
        </pc:picChg>
        <pc:picChg chg="add mod">
          <ac:chgData name="郑 舒" userId="dce8221e263368be" providerId="LiveId" clId="{7142D38C-3861-4837-B4A5-988C31D7C96D}" dt="2019-04-23T10:12:45.533" v="473" actId="1076"/>
          <ac:picMkLst>
            <pc:docMk/>
            <pc:sldMk cId="700712807" sldId="267"/>
            <ac:picMk id="7" creationId="{7773070E-ECCD-4C14-90A0-9C1B457E791A}"/>
          </ac:picMkLst>
        </pc:picChg>
        <pc:picChg chg="del mod">
          <ac:chgData name="郑 舒" userId="dce8221e263368be" providerId="LiveId" clId="{7142D38C-3861-4837-B4A5-988C31D7C96D}" dt="2019-04-23T10:23:50.298" v="537" actId="478"/>
          <ac:picMkLst>
            <pc:docMk/>
            <pc:sldMk cId="700712807" sldId="267"/>
            <ac:picMk id="8" creationId="{2E210629-AEF9-43EC-A5F1-89DA1C1F3825}"/>
          </ac:picMkLst>
        </pc:picChg>
      </pc:sldChg>
      <pc:sldChg chg="delSp modSp add del">
        <pc:chgData name="郑 舒" userId="dce8221e263368be" providerId="LiveId" clId="{7142D38C-3861-4837-B4A5-988C31D7C96D}" dt="2019-04-23T10:27:58.160" v="585" actId="2696"/>
        <pc:sldMkLst>
          <pc:docMk/>
          <pc:sldMk cId="2691598061" sldId="268"/>
        </pc:sldMkLst>
        <pc:spChg chg="mod">
          <ac:chgData name="郑 舒" userId="dce8221e263368be" providerId="LiveId" clId="{7142D38C-3861-4837-B4A5-988C31D7C96D}" dt="2019-04-23T10:21:16.716" v="533"/>
          <ac:spMkLst>
            <pc:docMk/>
            <pc:sldMk cId="2691598061" sldId="268"/>
            <ac:spMk id="2" creationId="{37D16943-A59F-4548-B192-2A60F8E9DC9D}"/>
          </ac:spMkLst>
        </pc:spChg>
        <pc:picChg chg="del">
          <ac:chgData name="郑 舒" userId="dce8221e263368be" providerId="LiveId" clId="{7142D38C-3861-4837-B4A5-988C31D7C96D}" dt="2019-04-23T10:23:15.251" v="534"/>
          <ac:picMkLst>
            <pc:docMk/>
            <pc:sldMk cId="2691598061" sldId="268"/>
            <ac:picMk id="4" creationId="{49EA12E6-A512-416B-A7F1-8D8C36081B2D}"/>
          </ac:picMkLst>
        </pc:picChg>
      </pc:sldChg>
      <pc:sldChg chg="addSp delSp modSp add">
        <pc:chgData name="郑 舒" userId="dce8221e263368be" providerId="LiveId" clId="{7142D38C-3861-4837-B4A5-988C31D7C96D}" dt="2019-04-23T10:25:11.517" v="548" actId="1076"/>
        <pc:sldMkLst>
          <pc:docMk/>
          <pc:sldMk cId="798097368" sldId="269"/>
        </pc:sldMkLst>
        <pc:spChg chg="del">
          <ac:chgData name="郑 舒" userId="dce8221e263368be" providerId="LiveId" clId="{7142D38C-3861-4837-B4A5-988C31D7C96D}" dt="2019-04-23T10:24:39.766" v="543"/>
          <ac:spMkLst>
            <pc:docMk/>
            <pc:sldMk cId="798097368" sldId="269"/>
            <ac:spMk id="3" creationId="{25B97D52-F778-470A-BC3F-94CBF3C76866}"/>
          </ac:spMkLst>
        </pc:spChg>
        <pc:spChg chg="add del mod">
          <ac:chgData name="郑 舒" userId="dce8221e263368be" providerId="LiveId" clId="{7142D38C-3861-4837-B4A5-988C31D7C96D}" dt="2019-04-23T10:24:59.976" v="545"/>
          <ac:spMkLst>
            <pc:docMk/>
            <pc:sldMk cId="798097368" sldId="269"/>
            <ac:spMk id="6" creationId="{368EEDBD-EACB-452B-8ED2-CAE3B28E750D}"/>
          </ac:spMkLst>
        </pc:spChg>
        <pc:picChg chg="add del mod">
          <ac:chgData name="郑 舒" userId="dce8221e263368be" providerId="LiveId" clId="{7142D38C-3861-4837-B4A5-988C31D7C96D}" dt="2019-04-23T10:24:41.813" v="544" actId="478"/>
          <ac:picMkLst>
            <pc:docMk/>
            <pc:sldMk cId="798097368" sldId="269"/>
            <ac:picMk id="4" creationId="{2C57B799-0AD2-4DF2-99B5-65848D2D8E32}"/>
          </ac:picMkLst>
        </pc:picChg>
        <pc:picChg chg="add mod modCrop">
          <ac:chgData name="郑 舒" userId="dce8221e263368be" providerId="LiveId" clId="{7142D38C-3861-4837-B4A5-988C31D7C96D}" dt="2019-04-23T10:25:11.517" v="548" actId="1076"/>
          <ac:picMkLst>
            <pc:docMk/>
            <pc:sldMk cId="798097368" sldId="269"/>
            <ac:picMk id="7" creationId="{806EDE31-B8BE-4AB3-A62A-32B0C4C06C18}"/>
          </ac:picMkLst>
        </pc:picChg>
      </pc:sldChg>
      <pc:sldChg chg="add">
        <pc:chgData name="郑 舒" userId="dce8221e263368be" providerId="LiveId" clId="{7142D38C-3861-4837-B4A5-988C31D7C96D}" dt="2019-04-23T10:25:39.281" v="549"/>
        <pc:sldMkLst>
          <pc:docMk/>
          <pc:sldMk cId="3468424819" sldId="270"/>
        </pc:sldMkLst>
      </pc:sldChg>
      <pc:sldChg chg="add">
        <pc:chgData name="郑 舒" userId="dce8221e263368be" providerId="LiveId" clId="{7142D38C-3861-4837-B4A5-988C31D7C96D}" dt="2019-04-23T10:25:39.281" v="549"/>
        <pc:sldMkLst>
          <pc:docMk/>
          <pc:sldMk cId="436351268" sldId="271"/>
        </pc:sldMkLst>
      </pc:sldChg>
      <pc:sldChg chg="add">
        <pc:chgData name="郑 舒" userId="dce8221e263368be" providerId="LiveId" clId="{7142D38C-3861-4837-B4A5-988C31D7C96D}" dt="2019-04-23T10:25:39.281" v="549"/>
        <pc:sldMkLst>
          <pc:docMk/>
          <pc:sldMk cId="1960100749" sldId="272"/>
        </pc:sldMkLst>
      </pc:sldChg>
      <pc:sldChg chg="addSp delSp modSp add">
        <pc:chgData name="郑 舒" userId="dce8221e263368be" providerId="LiveId" clId="{7142D38C-3861-4837-B4A5-988C31D7C96D}" dt="2019-04-23T10:27:12.015" v="555" actId="1076"/>
        <pc:sldMkLst>
          <pc:docMk/>
          <pc:sldMk cId="3062217391" sldId="273"/>
        </pc:sldMkLst>
        <pc:spChg chg="mod">
          <ac:chgData name="郑 舒" userId="dce8221e263368be" providerId="LiveId" clId="{7142D38C-3861-4837-B4A5-988C31D7C96D}" dt="2019-04-23T10:26:13.478" v="552" actId="20577"/>
          <ac:spMkLst>
            <pc:docMk/>
            <pc:sldMk cId="3062217391" sldId="273"/>
            <ac:spMk id="2" creationId="{03E63B64-7931-40E6-BBC0-E220463B4FC4}"/>
          </ac:spMkLst>
        </pc:spChg>
        <pc:spChg chg="del">
          <ac:chgData name="郑 舒" userId="dce8221e263368be" providerId="LiveId" clId="{7142D38C-3861-4837-B4A5-988C31D7C96D}" dt="2019-04-23T10:27:08.710" v="553"/>
          <ac:spMkLst>
            <pc:docMk/>
            <pc:sldMk cId="3062217391" sldId="273"/>
            <ac:spMk id="3" creationId="{4BB6552A-4AD0-45D5-986B-78AC6A4FAAD7}"/>
          </ac:spMkLst>
        </pc:spChg>
        <pc:picChg chg="add mod">
          <ac:chgData name="郑 舒" userId="dce8221e263368be" providerId="LiveId" clId="{7142D38C-3861-4837-B4A5-988C31D7C96D}" dt="2019-04-23T10:27:12.015" v="555" actId="1076"/>
          <ac:picMkLst>
            <pc:docMk/>
            <pc:sldMk cId="3062217391" sldId="273"/>
            <ac:picMk id="4" creationId="{4E21E565-5A3D-4CC1-873E-06045A9F9152}"/>
          </ac:picMkLst>
        </pc:picChg>
      </pc:sldChg>
      <pc:sldChg chg="addSp delSp modSp add">
        <pc:chgData name="郑 舒" userId="dce8221e263368be" providerId="LiveId" clId="{7142D38C-3861-4837-B4A5-988C31D7C96D}" dt="2019-04-23T10:27:51.355" v="584" actId="1076"/>
        <pc:sldMkLst>
          <pc:docMk/>
          <pc:sldMk cId="4142742415" sldId="274"/>
        </pc:sldMkLst>
        <pc:spChg chg="mod">
          <ac:chgData name="郑 舒" userId="dce8221e263368be" providerId="LiveId" clId="{7142D38C-3861-4837-B4A5-988C31D7C96D}" dt="2019-04-23T10:27:46.330" v="582"/>
          <ac:spMkLst>
            <pc:docMk/>
            <pc:sldMk cId="4142742415" sldId="274"/>
            <ac:spMk id="2" creationId="{7DF94547-9CF5-40E3-8196-1EE8A8CA3297}"/>
          </ac:spMkLst>
        </pc:spChg>
        <pc:spChg chg="del">
          <ac:chgData name="郑 舒" userId="dce8221e263368be" providerId="LiveId" clId="{7142D38C-3861-4837-B4A5-988C31D7C96D}" dt="2019-04-23T10:27:41.866" v="557"/>
          <ac:spMkLst>
            <pc:docMk/>
            <pc:sldMk cId="4142742415" sldId="274"/>
            <ac:spMk id="3" creationId="{8581125C-228C-4D56-9470-C759A69235CE}"/>
          </ac:spMkLst>
        </pc:spChg>
        <pc:picChg chg="add mod">
          <ac:chgData name="郑 舒" userId="dce8221e263368be" providerId="LiveId" clId="{7142D38C-3861-4837-B4A5-988C31D7C96D}" dt="2019-04-23T10:27:51.355" v="584" actId="1076"/>
          <ac:picMkLst>
            <pc:docMk/>
            <pc:sldMk cId="4142742415" sldId="274"/>
            <ac:picMk id="4" creationId="{C3E2A7DD-DB29-4D9F-B5E0-0DBE8FBFEE75}"/>
          </ac:picMkLst>
        </pc:picChg>
      </pc:sldChg>
      <pc:sldChg chg="modSp add ord">
        <pc:chgData name="郑 舒" userId="dce8221e263368be" providerId="LiveId" clId="{7142D38C-3861-4837-B4A5-988C31D7C96D}" dt="2019-04-23T10:32:11.820" v="748"/>
        <pc:sldMkLst>
          <pc:docMk/>
          <pc:sldMk cId="367469459" sldId="275"/>
        </pc:sldMkLst>
        <pc:spChg chg="mod">
          <ac:chgData name="郑 舒" userId="dce8221e263368be" providerId="LiveId" clId="{7142D38C-3861-4837-B4A5-988C31D7C96D}" dt="2019-04-23T10:28:11.317" v="622"/>
          <ac:spMkLst>
            <pc:docMk/>
            <pc:sldMk cId="367469459" sldId="275"/>
            <ac:spMk id="2" creationId="{DB39F3DF-53CD-42C9-A831-7142C6DBB89E}"/>
          </ac:spMkLst>
        </pc:spChg>
        <pc:spChg chg="mod">
          <ac:chgData name="郑 舒" userId="dce8221e263368be" providerId="LiveId" clId="{7142D38C-3861-4837-B4A5-988C31D7C96D}" dt="2019-04-23T10:32:11.820" v="748"/>
          <ac:spMkLst>
            <pc:docMk/>
            <pc:sldMk cId="367469459" sldId="275"/>
            <ac:spMk id="3" creationId="{2A64C8E9-1C12-499A-A87E-576F4A370CCD}"/>
          </ac:spMkLst>
        </pc:spChg>
      </pc:sldChg>
      <pc:sldChg chg="addSp delSp modSp add">
        <pc:chgData name="郑 舒" userId="dce8221e263368be" providerId="LiveId" clId="{7142D38C-3861-4837-B4A5-988C31D7C96D}" dt="2019-04-23T10:30:34.509" v="717" actId="27636"/>
        <pc:sldMkLst>
          <pc:docMk/>
          <pc:sldMk cId="380062823" sldId="276"/>
        </pc:sldMkLst>
        <pc:spChg chg="mod">
          <ac:chgData name="郑 舒" userId="dce8221e263368be" providerId="LiveId" clId="{7142D38C-3861-4837-B4A5-988C31D7C96D}" dt="2019-04-23T10:30:34.509" v="717" actId="27636"/>
          <ac:spMkLst>
            <pc:docMk/>
            <pc:sldMk cId="380062823" sldId="276"/>
            <ac:spMk id="2" creationId="{BD91632B-BD7B-4C52-8735-F17ACE3F5583}"/>
          </ac:spMkLst>
        </pc:spChg>
        <pc:spChg chg="del">
          <ac:chgData name="郑 舒" userId="dce8221e263368be" providerId="LiveId" clId="{7142D38C-3861-4837-B4A5-988C31D7C96D}" dt="2019-04-23T10:30:00.353" v="624"/>
          <ac:spMkLst>
            <pc:docMk/>
            <pc:sldMk cId="380062823" sldId="276"/>
            <ac:spMk id="3" creationId="{AA27B81A-5C08-4F5C-A497-2F49A797CF77}"/>
          </ac:spMkLst>
        </pc:spChg>
        <pc:picChg chg="add mod">
          <ac:chgData name="郑 舒" userId="dce8221e263368be" providerId="LiveId" clId="{7142D38C-3861-4837-B4A5-988C31D7C96D}" dt="2019-04-23T10:30:05.215" v="627" actId="1076"/>
          <ac:picMkLst>
            <pc:docMk/>
            <pc:sldMk cId="380062823" sldId="276"/>
            <ac:picMk id="4" creationId="{2A0D7325-E99F-4031-91BC-2B105FB23B5C}"/>
          </ac:picMkLst>
        </pc:picChg>
      </pc:sldChg>
      <pc:sldChg chg="addSp delSp modSp add">
        <pc:chgData name="郑 舒" userId="dce8221e263368be" providerId="LiveId" clId="{7142D38C-3861-4837-B4A5-988C31D7C96D}" dt="2019-04-23T10:35:00.398" v="753" actId="1076"/>
        <pc:sldMkLst>
          <pc:docMk/>
          <pc:sldMk cId="3327893882" sldId="277"/>
        </pc:sldMkLst>
        <pc:spChg chg="mod">
          <ac:chgData name="郑 舒" userId="dce8221e263368be" providerId="LiveId" clId="{7142D38C-3861-4837-B4A5-988C31D7C96D}" dt="2019-04-23T10:30:47.385" v="746"/>
          <ac:spMkLst>
            <pc:docMk/>
            <pc:sldMk cId="3327893882" sldId="277"/>
            <ac:spMk id="2" creationId="{6EAD6C42-97EC-4C94-92EB-2A185FB6DF25}"/>
          </ac:spMkLst>
        </pc:spChg>
        <pc:spChg chg="del mod">
          <ac:chgData name="郑 舒" userId="dce8221e263368be" providerId="LiveId" clId="{7142D38C-3861-4837-B4A5-988C31D7C96D}" dt="2019-04-23T10:34:53.735" v="750"/>
          <ac:spMkLst>
            <pc:docMk/>
            <pc:sldMk cId="3327893882" sldId="277"/>
            <ac:spMk id="3" creationId="{0680841B-7AC8-439B-BAA4-945B8904C6CF}"/>
          </ac:spMkLst>
        </pc:spChg>
        <pc:picChg chg="add mod">
          <ac:chgData name="郑 舒" userId="dce8221e263368be" providerId="LiveId" clId="{7142D38C-3861-4837-B4A5-988C31D7C96D}" dt="2019-04-23T10:35:00.398" v="753" actId="1076"/>
          <ac:picMkLst>
            <pc:docMk/>
            <pc:sldMk cId="3327893882" sldId="277"/>
            <ac:picMk id="4" creationId="{5FF8BCC4-D872-4456-889B-003600FA975E}"/>
          </ac:picMkLst>
        </pc:picChg>
      </pc:sldChg>
      <pc:sldChg chg="add">
        <pc:chgData name="郑 舒" userId="dce8221e263368be" providerId="LiveId" clId="{7142D38C-3861-4837-B4A5-988C31D7C96D}" dt="2019-04-23T10:33:54.108" v="749"/>
        <pc:sldMkLst>
          <pc:docMk/>
          <pc:sldMk cId="4004303855" sldId="278"/>
        </pc:sldMkLst>
      </pc:sldChg>
      <pc:sldChg chg="add">
        <pc:chgData name="郑 舒" userId="dce8221e263368be" providerId="LiveId" clId="{7142D38C-3861-4837-B4A5-988C31D7C96D}" dt="2019-04-23T10:33:54.108" v="749"/>
        <pc:sldMkLst>
          <pc:docMk/>
          <pc:sldMk cId="3967368648" sldId="279"/>
        </pc:sldMkLst>
      </pc:sldChg>
      <pc:sldChg chg="add">
        <pc:chgData name="郑 舒" userId="dce8221e263368be" providerId="LiveId" clId="{7142D38C-3861-4837-B4A5-988C31D7C96D}" dt="2019-04-23T10:33:54.108" v="749"/>
        <pc:sldMkLst>
          <pc:docMk/>
          <pc:sldMk cId="618752304" sldId="280"/>
        </pc:sldMkLst>
      </pc:sldChg>
      <pc:sldChg chg="add">
        <pc:chgData name="郑 舒" userId="dce8221e263368be" providerId="LiveId" clId="{7142D38C-3861-4837-B4A5-988C31D7C96D}" dt="2019-04-23T10:33:54.108" v="749"/>
        <pc:sldMkLst>
          <pc:docMk/>
          <pc:sldMk cId="618418912" sldId="281"/>
        </pc:sldMkLst>
      </pc:sldChg>
      <pc:sldChg chg="addSp delSp modSp add">
        <pc:chgData name="郑 舒" userId="dce8221e263368be" providerId="LiveId" clId="{7142D38C-3861-4837-B4A5-988C31D7C96D}" dt="2019-04-23T10:37:15.830" v="761" actId="1076"/>
        <pc:sldMkLst>
          <pc:docMk/>
          <pc:sldMk cId="1808397258" sldId="282"/>
        </pc:sldMkLst>
        <pc:spChg chg="del">
          <ac:chgData name="郑 舒" userId="dce8221e263368be" providerId="LiveId" clId="{7142D38C-3861-4837-B4A5-988C31D7C96D}" dt="2019-04-23T10:37:12.094" v="759" actId="478"/>
          <ac:spMkLst>
            <pc:docMk/>
            <pc:sldMk cId="1808397258" sldId="282"/>
            <ac:spMk id="2" creationId="{1AE51333-A81F-40DB-BB8F-CBBB669F4FDC}"/>
          </ac:spMkLst>
        </pc:spChg>
        <pc:spChg chg="del">
          <ac:chgData name="郑 舒" userId="dce8221e263368be" providerId="LiveId" clId="{7142D38C-3861-4837-B4A5-988C31D7C96D}" dt="2019-04-23T10:36:49.119" v="755"/>
          <ac:spMkLst>
            <pc:docMk/>
            <pc:sldMk cId="1808397258" sldId="282"/>
            <ac:spMk id="3" creationId="{B628EF87-D9BD-4AA9-904E-BD53D914D0E2}"/>
          </ac:spMkLst>
        </pc:spChg>
        <pc:picChg chg="add mod">
          <ac:chgData name="郑 舒" userId="dce8221e263368be" providerId="LiveId" clId="{7142D38C-3861-4837-B4A5-988C31D7C96D}" dt="2019-04-23T10:37:15.830" v="761" actId="1076"/>
          <ac:picMkLst>
            <pc:docMk/>
            <pc:sldMk cId="1808397258" sldId="282"/>
            <ac:picMk id="4" creationId="{7E37F06B-B2B9-4B48-A004-87368C412026}"/>
          </ac:picMkLst>
        </pc:picChg>
      </pc:sldChg>
      <pc:sldChg chg="addSp delSp modSp add">
        <pc:chgData name="郑 舒" userId="dce8221e263368be" providerId="LiveId" clId="{7142D38C-3861-4837-B4A5-988C31D7C96D}" dt="2019-04-23T10:41:13.422" v="798"/>
        <pc:sldMkLst>
          <pc:docMk/>
          <pc:sldMk cId="2396564055" sldId="283"/>
        </pc:sldMkLst>
        <pc:spChg chg="del">
          <ac:chgData name="郑 舒" userId="dce8221e263368be" providerId="LiveId" clId="{7142D38C-3861-4837-B4A5-988C31D7C96D}" dt="2019-04-23T10:40:09.959" v="766" actId="478"/>
          <ac:spMkLst>
            <pc:docMk/>
            <pc:sldMk cId="2396564055" sldId="283"/>
            <ac:spMk id="2" creationId="{9B57361C-7B9E-4957-B9F0-79309A4AB9CA}"/>
          </ac:spMkLst>
        </pc:spChg>
        <pc:spChg chg="del">
          <ac:chgData name="郑 舒" userId="dce8221e263368be" providerId="LiveId" clId="{7142D38C-3861-4837-B4A5-988C31D7C96D}" dt="2019-04-23T10:40:03.023" v="764"/>
          <ac:spMkLst>
            <pc:docMk/>
            <pc:sldMk cId="2396564055" sldId="283"/>
            <ac:spMk id="3" creationId="{AFD91AA5-E65E-49DB-B266-93F822C89B3B}"/>
          </ac:spMkLst>
        </pc:spChg>
        <pc:spChg chg="add del mod">
          <ac:chgData name="郑 舒" userId="dce8221e263368be" providerId="LiveId" clId="{7142D38C-3861-4837-B4A5-988C31D7C96D}" dt="2019-04-23T10:41:13.422" v="798"/>
          <ac:spMkLst>
            <pc:docMk/>
            <pc:sldMk cId="2396564055" sldId="283"/>
            <ac:spMk id="6" creationId="{603DC48B-87EA-4807-A877-0A11B13C0A14}"/>
          </ac:spMkLst>
        </pc:spChg>
        <pc:spChg chg="add mod">
          <ac:chgData name="郑 舒" userId="dce8221e263368be" providerId="LiveId" clId="{7142D38C-3861-4837-B4A5-988C31D7C96D}" dt="2019-04-23T10:41:12.837" v="796" actId="1076"/>
          <ac:spMkLst>
            <pc:docMk/>
            <pc:sldMk cId="2396564055" sldId="283"/>
            <ac:spMk id="7" creationId="{4A43865C-F8B3-4920-A1BF-67BC80CAD43D}"/>
          </ac:spMkLst>
        </pc:spChg>
        <pc:picChg chg="add mod">
          <ac:chgData name="郑 舒" userId="dce8221e263368be" providerId="LiveId" clId="{7142D38C-3861-4837-B4A5-988C31D7C96D}" dt="2019-04-23T10:40:42.447" v="770" actId="1076"/>
          <ac:picMkLst>
            <pc:docMk/>
            <pc:sldMk cId="2396564055" sldId="283"/>
            <ac:picMk id="4" creationId="{2B288097-96AB-4574-B9C0-8C403577291D}"/>
          </ac:picMkLst>
        </pc:picChg>
        <pc:picChg chg="add mod">
          <ac:chgData name="郑 舒" userId="dce8221e263368be" providerId="LiveId" clId="{7142D38C-3861-4837-B4A5-988C31D7C96D}" dt="2019-04-23T10:40:50.982" v="773" actId="1076"/>
          <ac:picMkLst>
            <pc:docMk/>
            <pc:sldMk cId="2396564055" sldId="283"/>
            <ac:picMk id="5" creationId="{8D21461D-31EC-4DDC-A2C8-EAE78123B85C}"/>
          </ac:picMkLst>
        </pc:picChg>
      </pc:sldChg>
      <pc:sldChg chg="addSp delSp modSp add">
        <pc:chgData name="郑 舒" userId="dce8221e263368be" providerId="LiveId" clId="{7142D38C-3861-4837-B4A5-988C31D7C96D}" dt="2019-04-23T10:54:39.056" v="899"/>
        <pc:sldMkLst>
          <pc:docMk/>
          <pc:sldMk cId="15516089" sldId="284"/>
        </pc:sldMkLst>
        <pc:spChg chg="mod">
          <ac:chgData name="郑 舒" userId="dce8221e263368be" providerId="LiveId" clId="{7142D38C-3861-4837-B4A5-988C31D7C96D}" dt="2019-04-23T10:49:14.719" v="853"/>
          <ac:spMkLst>
            <pc:docMk/>
            <pc:sldMk cId="15516089" sldId="284"/>
            <ac:spMk id="2" creationId="{B05D20DE-3CED-410D-8303-F2CE80B7CE97}"/>
          </ac:spMkLst>
        </pc:spChg>
        <pc:spChg chg="del mod">
          <ac:chgData name="郑 舒" userId="dce8221e263368be" providerId="LiveId" clId="{7142D38C-3861-4837-B4A5-988C31D7C96D}" dt="2019-04-23T10:49:04.008" v="807"/>
          <ac:spMkLst>
            <pc:docMk/>
            <pc:sldMk cId="15516089" sldId="284"/>
            <ac:spMk id="3" creationId="{0CE7B2DF-EBDC-461C-80DA-BADF0B93DD71}"/>
          </ac:spMkLst>
        </pc:spChg>
        <pc:picChg chg="add mod modCrop">
          <ac:chgData name="郑 舒" userId="dce8221e263368be" providerId="LiveId" clId="{7142D38C-3861-4837-B4A5-988C31D7C96D}" dt="2019-04-23T10:49:32.471" v="864" actId="1076"/>
          <ac:picMkLst>
            <pc:docMk/>
            <pc:sldMk cId="15516089" sldId="284"/>
            <ac:picMk id="4" creationId="{D97BF7FB-60C0-476B-A96D-3CA6F37907CE}"/>
          </ac:picMkLst>
        </pc:picChg>
        <pc:picChg chg="add">
          <ac:chgData name="郑 舒" userId="dce8221e263368be" providerId="LiveId" clId="{7142D38C-3861-4837-B4A5-988C31D7C96D}" dt="2019-04-23T10:54:39.056" v="899"/>
          <ac:picMkLst>
            <pc:docMk/>
            <pc:sldMk cId="15516089" sldId="284"/>
            <ac:picMk id="5" creationId="{9B2698BD-00B2-42B4-A44B-5E7F8888CC4D}"/>
          </ac:picMkLst>
        </pc:picChg>
      </pc:sldChg>
      <pc:sldChg chg="addSp delSp modSp add">
        <pc:chgData name="郑 舒" userId="dce8221e263368be" providerId="LiveId" clId="{7142D38C-3861-4837-B4A5-988C31D7C96D}" dt="2019-04-23T10:52:23.466" v="877"/>
        <pc:sldMkLst>
          <pc:docMk/>
          <pc:sldMk cId="3015370373" sldId="285"/>
        </pc:sldMkLst>
        <pc:spChg chg="mod">
          <ac:chgData name="郑 舒" userId="dce8221e263368be" providerId="LiveId" clId="{7142D38C-3861-4837-B4A5-988C31D7C96D}" dt="2019-04-23T10:52:23.466" v="877"/>
          <ac:spMkLst>
            <pc:docMk/>
            <pc:sldMk cId="3015370373" sldId="285"/>
            <ac:spMk id="2" creationId="{E7EE9327-0807-446E-A9F1-C2079EE9CD6E}"/>
          </ac:spMkLst>
        </pc:spChg>
        <pc:spChg chg="del">
          <ac:chgData name="郑 舒" userId="dce8221e263368be" providerId="LiveId" clId="{7142D38C-3861-4837-B4A5-988C31D7C96D}" dt="2019-04-23T10:52:20.457" v="866"/>
          <ac:spMkLst>
            <pc:docMk/>
            <pc:sldMk cId="3015370373" sldId="285"/>
            <ac:spMk id="3" creationId="{613BA3AA-CFCD-4388-BFAA-2577B8C20AC5}"/>
          </ac:spMkLst>
        </pc:spChg>
        <pc:picChg chg="add mod">
          <ac:chgData name="郑 舒" userId="dce8221e263368be" providerId="LiveId" clId="{7142D38C-3861-4837-B4A5-988C31D7C96D}" dt="2019-04-23T10:52:20.457" v="866"/>
          <ac:picMkLst>
            <pc:docMk/>
            <pc:sldMk cId="3015370373" sldId="285"/>
            <ac:picMk id="4" creationId="{B127476C-DA06-4B1B-881A-742C75D95427}"/>
          </ac:picMkLst>
        </pc:picChg>
      </pc:sldChg>
      <pc:sldChg chg="addSp delSp modSp add">
        <pc:chgData name="郑 舒" userId="dce8221e263368be" providerId="LiveId" clId="{7142D38C-3861-4837-B4A5-988C31D7C96D}" dt="2019-04-23T10:52:49.937" v="898"/>
        <pc:sldMkLst>
          <pc:docMk/>
          <pc:sldMk cId="1848272574" sldId="286"/>
        </pc:sldMkLst>
        <pc:spChg chg="mod">
          <ac:chgData name="郑 舒" userId="dce8221e263368be" providerId="LiveId" clId="{7142D38C-3861-4837-B4A5-988C31D7C96D}" dt="2019-04-23T10:52:49.937" v="898"/>
          <ac:spMkLst>
            <pc:docMk/>
            <pc:sldMk cId="1848272574" sldId="286"/>
            <ac:spMk id="2" creationId="{7CDFB90B-695D-4C78-B5B2-DB8CBBF852B5}"/>
          </ac:spMkLst>
        </pc:spChg>
        <pc:spChg chg="del">
          <ac:chgData name="郑 舒" userId="dce8221e263368be" providerId="LiveId" clId="{7142D38C-3861-4837-B4A5-988C31D7C96D}" dt="2019-04-23T10:52:46.725" v="879"/>
          <ac:spMkLst>
            <pc:docMk/>
            <pc:sldMk cId="1848272574" sldId="286"/>
            <ac:spMk id="3" creationId="{E5FDE244-5367-45FC-AF58-1F160E09D479}"/>
          </ac:spMkLst>
        </pc:spChg>
        <pc:picChg chg="add mod">
          <ac:chgData name="郑 舒" userId="dce8221e263368be" providerId="LiveId" clId="{7142D38C-3861-4837-B4A5-988C31D7C96D}" dt="2019-04-23T10:52:46.725" v="879"/>
          <ac:picMkLst>
            <pc:docMk/>
            <pc:sldMk cId="1848272574" sldId="286"/>
            <ac:picMk id="4" creationId="{8B2644C0-606D-4B66-8502-DA4A37D4287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601D1-1822-460C-B92F-575D4CF2A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01E0D0-8CA4-439D-BCCE-C62C4FC8D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3ACC27-82D9-4D2C-AF77-2C28BC487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6553-1751-4DD7-855E-B1920AC1D880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2DF99C-3653-4573-982C-3F9CD7D5E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380467-D68B-49F8-AD2E-B4666EEED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63ED-4D63-46EE-88F7-DE6AE307A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32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C6E8F-CEAD-404D-8556-6811D1B95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A3A635-E32A-49EA-B89A-41890CDF5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958022-61D0-41B1-B8C5-525FD0DF3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6553-1751-4DD7-855E-B1920AC1D880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54265A-AEA9-402C-AC7E-24D02F8D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2A06EF-7F14-4991-9A27-77EF56EE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63ED-4D63-46EE-88F7-DE6AE307A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13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6D0C3D-A7F3-4B7C-B1E7-F2C5DD3501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A3A8E2-28DB-41E2-B3B1-250D7BC4A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FA71FA-C2CC-402E-B5BC-C1AFCC58D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6553-1751-4DD7-855E-B1920AC1D880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9ED8BF-39D2-416F-AE39-CCD4DBE8D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329B7C-28F8-406A-8CEB-7BD293657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63ED-4D63-46EE-88F7-DE6AE307A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19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F930B-9309-4DD4-8B98-97881239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678F75-0480-4051-A90B-5E76F012A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120108-9F41-4058-877D-E4CFAE189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6553-1751-4DD7-855E-B1920AC1D880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A256C1-6998-4EB4-A6A5-4FB22EA96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DADEF0-9E45-46F8-9E12-D647DA9F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63ED-4D63-46EE-88F7-DE6AE307A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7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FED77-CE96-4C34-A1F8-8CA945D86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062CD6-501B-4918-99DB-E77B8E925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A9F70E-1A5F-43FB-9FAE-A2BE418AB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6553-1751-4DD7-855E-B1920AC1D880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45FA4A-767C-4E4F-97E0-951B0062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33D7D2-16EA-4B38-BF3E-E32ED39E1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63ED-4D63-46EE-88F7-DE6AE307A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234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12D25-AA1A-4119-9707-EB80B6A34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AFEAB4-D055-4802-B793-E428ABA63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2A79F2-E12F-4838-ABAF-3EA3C3A9C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B2C3DD-3F1C-4C29-88B0-A8FCFD56F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6553-1751-4DD7-855E-B1920AC1D880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CCE2B7-F8B7-4D8B-B9F4-89B524620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1F16A5-DBAE-4EC6-BC75-63D32AA57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63ED-4D63-46EE-88F7-DE6AE307A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2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FFE45-DD24-4D25-87D5-3EDCA2BFE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AEAE2E-28A9-4440-B863-D915CF6B0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8906E7-2C21-45C9-BE9A-72FFDFB7E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11B85F-583B-452C-8D32-8DBDC2279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FD0EB0-C6B7-4F7D-9105-FE5689A6A2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662950-7911-479E-BAF0-6DF2E5F59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6553-1751-4DD7-855E-B1920AC1D880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5FBDAB-4EA6-4634-83EC-E2891CD28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2E7076-1CC6-4BBD-8DF3-513C3073D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63ED-4D63-46EE-88F7-DE6AE307A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70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1C422-9B44-48FB-88A5-5BE01BF2D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27894F-D6F8-4F0C-B494-5175E1894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6553-1751-4DD7-855E-B1920AC1D880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3562D4-8903-424F-A4B8-418A95ACE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E91559-3F51-4F39-A1DD-7BB5BBF0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63ED-4D63-46EE-88F7-DE6AE307A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61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C1F3E7-70DF-4A0D-8589-6A2935059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6553-1751-4DD7-855E-B1920AC1D880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3E757E-EDFB-414C-B341-7A70908C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3A1639-FA79-45FF-AEE5-3F62EEEF0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63ED-4D63-46EE-88F7-DE6AE307A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22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33F31-602D-4736-88C3-8D25E7A55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2DA53E-6535-4FD8-8832-0EBB26A93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930646-4D5B-4496-96C1-FE4012546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B99FCA-9974-4E67-A2E7-17F5D522D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6553-1751-4DD7-855E-B1920AC1D880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79FF0D-BB4F-442F-94CA-0D81FEA4B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BF3DCA-1DC0-40CE-947C-E7814AE0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63ED-4D63-46EE-88F7-DE6AE307A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85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7EA72-3F4E-4FE1-AE52-5A3AE0398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28129C-A47F-4CBA-819E-2900304781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02B296-8FBB-448F-83FE-51BFB178E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C23B54-3431-4B00-B6F5-17619577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6553-1751-4DD7-855E-B1920AC1D880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033328-BDBD-4531-8C19-A8361FE1B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B430D1-1D2D-404D-AFAF-507F6409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63ED-4D63-46EE-88F7-DE6AE307A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90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A9339D-B34B-4F16-A37F-A0F13210E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67C11A-1AD7-4A4D-B1A5-A853DFD55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4B475B-BA39-4FDF-B73F-1D4F39AE7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36553-1751-4DD7-855E-B1920AC1D880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9D7512-53E8-4681-A9B6-3DCDEF029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5E59FC-C497-45A9-BD2B-ABD1DB2C4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263ED-4D63-46EE-88F7-DE6AE307A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469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0111C-3851-499A-AB3E-CCA8F0B0DD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采样方法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A5D366-566C-436E-89C4-36F079B3C5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郑舒</a:t>
            </a:r>
          </a:p>
        </p:txBody>
      </p:sp>
    </p:spTree>
    <p:extLst>
      <p:ext uri="{BB962C8B-B14F-4D97-AF65-F5344CB8AC3E}">
        <p14:creationId xmlns:p14="http://schemas.microsoft.com/office/powerpoint/2010/main" val="673272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2D17634-DA8D-44F8-8546-13DE79178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4612"/>
            <a:ext cx="6226479" cy="13067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4BEFF9F-5829-4AEB-A018-11234D5C9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186" y="1805350"/>
            <a:ext cx="5448300" cy="9334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A8A8EAC-8E8B-4473-8681-4A064132CD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958" t="40204" r="-1510" b="-2230"/>
          <a:stretch/>
        </p:blipFill>
        <p:spPr>
          <a:xfrm>
            <a:off x="1052186" y="2922815"/>
            <a:ext cx="7102912" cy="31548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773070E-ECCD-4C14-90A0-9C1B457E79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0486" y="1724393"/>
            <a:ext cx="46101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12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718DC-620D-4AC6-84DE-7B41EA1E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06EDE31-B8BE-4AB3-A62A-32B0C4C06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260"/>
          <a:stretch/>
        </p:blipFill>
        <p:spPr>
          <a:xfrm>
            <a:off x="748755" y="2189857"/>
            <a:ext cx="9587112" cy="237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97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CED3D48-C480-40C3-8AF5-B164D0F1B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013" y="143145"/>
            <a:ext cx="10314215" cy="667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24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933EF-4EE0-45AC-9590-8C022A9A1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直观理解</a:t>
            </a:r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C230FB1-E687-42D0-B25E-D90718CA1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098" y="1580697"/>
            <a:ext cx="6976545" cy="540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351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7B071-2810-4E20-A32B-81CB7928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直观理解</a:t>
            </a:r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F1E8677-16AD-43A4-9848-8B3119F405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23520"/>
            <a:ext cx="7588704" cy="390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100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63B64-7931-40E6-BBC0-E220463B4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可调节的拒绝采样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E21E565-5A3D-4CC1-873E-06045A9F9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225" y="1752529"/>
            <a:ext cx="6057900" cy="38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217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94547-9CF5-40E3-8196-1EE8A8CA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重要性采样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3E2A7DD-DB29-4D9F-B5E0-0DBE8FBFE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325" y="1690688"/>
            <a:ext cx="6067425" cy="397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42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E37F06B-B2B9-4B48-A004-87368C412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837" y="754459"/>
            <a:ext cx="11374778" cy="534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397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1632B-BD7B-4C52-8735-F17ACE3F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255729" cy="3063875"/>
          </a:xfrm>
        </p:spPr>
        <p:txBody>
          <a:bodyPr>
            <a:normAutofit/>
          </a:bodyPr>
          <a:lstStyle/>
          <a:p>
            <a:r>
              <a:rPr lang="zh-CN" altLang="en-US" dirty="0"/>
              <a:t>可调节的拒绝性采样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A0D7325-E99F-4031-91BC-2B105FB23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3779" y="561440"/>
            <a:ext cx="8072541" cy="573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2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D6C42-97EC-4C94-92EB-2A185FB6D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重要性采样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FF8BCC4-D872-4456-889B-003600FA9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597" y="1690688"/>
            <a:ext cx="4936168" cy="324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9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B880378-8883-46D9-B431-561F16784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199" y="357310"/>
            <a:ext cx="8922526" cy="614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16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1600D-7A51-47A0-A0B0-2CE9DB04B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马尔可夫链的细致平稳条件</a:t>
            </a:r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275A087-E675-4B15-8279-6F8067997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5496"/>
            <a:ext cx="80437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303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03940-B68C-4F9F-A45A-E0E5E37B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44125" cy="770959"/>
          </a:xfrm>
        </p:spPr>
        <p:txBody>
          <a:bodyPr/>
          <a:lstStyle/>
          <a:p>
            <a:r>
              <a:rPr lang="zh-CN" altLang="en-US" dirty="0"/>
              <a:t>为了保证马尔可夫链收敛</a:t>
            </a:r>
            <a:endParaRPr 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7BFCF3E3-C9E3-4576-9F73-BA80B0B82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B4F197A-5579-44C8-8735-4F11CF504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6" y="770959"/>
            <a:ext cx="117157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368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86B34-4BAB-4FA7-A193-8A930FA2F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算法流程（连续情况把矩阵换成条件积分）</a:t>
            </a:r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042229D-01BA-4A24-A2F8-05E8D733E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270" y="1592715"/>
            <a:ext cx="11305144" cy="443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752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59CD3-5DF0-4A56-B1A5-DBDAA611B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3" y="0"/>
            <a:ext cx="10515600" cy="1325563"/>
          </a:xfrm>
        </p:spPr>
        <p:txBody>
          <a:bodyPr/>
          <a:lstStyle/>
          <a:p>
            <a:r>
              <a:rPr lang="en-US" dirty="0"/>
              <a:t>MH</a:t>
            </a:r>
            <a:r>
              <a:rPr lang="zh-CN" altLang="en-US" dirty="0"/>
              <a:t>算法</a:t>
            </a:r>
            <a:endParaRPr 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E8195C8-A946-4986-B6F2-4A39A4329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2248" y="332014"/>
            <a:ext cx="9910509" cy="610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18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E9327-0807-446E-A9F1-C2079EE9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MH</a:t>
            </a:r>
            <a:r>
              <a:rPr lang="zh-CN" altLang="en-US" dirty="0"/>
              <a:t>算法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127476C-DA06-4B1B-881A-742C75D95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0950" y="1867694"/>
            <a:ext cx="46101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370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B288097-96AB-4574-B9C0-8C4035772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257" y="1557414"/>
            <a:ext cx="7000875" cy="40576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D21461D-31EC-4DDC-A2C8-EAE78123B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494" y="1403122"/>
            <a:ext cx="4977698" cy="44624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A43865C-F8B3-4920-A1BF-67BC80CAD43D}"/>
              </a:ext>
            </a:extLst>
          </p:cNvPr>
          <p:cNvSpPr txBox="1"/>
          <p:nvPr/>
        </p:nvSpPr>
        <p:spPr>
          <a:xfrm>
            <a:off x="776614" y="596605"/>
            <a:ext cx="4977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吉布斯采样</a:t>
            </a:r>
          </a:p>
        </p:txBody>
      </p:sp>
    </p:spTree>
    <p:extLst>
      <p:ext uri="{BB962C8B-B14F-4D97-AF65-F5344CB8AC3E}">
        <p14:creationId xmlns:p14="http://schemas.microsoft.com/office/powerpoint/2010/main" val="2396564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FB90B-695D-4C78-B5B2-DB8CBBF8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吉布斯采样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B2644C0-606D-4B66-8502-DA4A37D42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2850" y="2215356"/>
            <a:ext cx="46863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72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D20DE-3CED-410D-8303-F2CE80B7C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接受概率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97BF7FB-60C0-476B-A96D-3CA6F3790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308"/>
          <a:stretch/>
        </p:blipFill>
        <p:spPr>
          <a:xfrm>
            <a:off x="638697" y="1571676"/>
            <a:ext cx="10515600" cy="15950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B2698BD-00B2-42B4-A44B-5E7F8888C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" y="404812"/>
            <a:ext cx="1075372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0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9F3DF-53CD-42C9-A831-7142C6DBB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HMC</a:t>
            </a:r>
            <a:r>
              <a:rPr lang="zh-CN" altLang="en-US" dirty="0"/>
              <a:t>与模拟退火算法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64C8E9-1C12-499A-A87E-576F4A370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https://arogozhnikov.github.io/2016/12/19/markov_chain_monte_carlo.html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46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99D6291-8D50-4BE1-BBFC-849D27D35D14}"/>
              </a:ext>
            </a:extLst>
          </p:cNvPr>
          <p:cNvSpPr txBox="1"/>
          <p:nvPr/>
        </p:nvSpPr>
        <p:spPr>
          <a:xfrm>
            <a:off x="666750" y="742950"/>
            <a:ext cx="6076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EM</a:t>
            </a:r>
            <a:r>
              <a:rPr lang="zh-CN" altLang="en-US" sz="5400" dirty="0"/>
              <a:t>算法 </a:t>
            </a:r>
            <a:r>
              <a:rPr lang="en-US" altLang="zh-CN" sz="5400" dirty="0"/>
              <a:t>M</a:t>
            </a:r>
            <a:r>
              <a:rPr lang="zh-CN" altLang="en-US" sz="5400" dirty="0"/>
              <a:t>过程</a:t>
            </a:r>
          </a:p>
        </p:txBody>
      </p:sp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B406915B-52D8-4109-B429-2D49B5E20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9325" y="2224881"/>
            <a:ext cx="75438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9" descr="图片包含 文字, 地图&#10;&#10;描述已自动生成">
            <a:extLst>
              <a:ext uri="{FF2B5EF4-FFF2-40B4-BE49-F238E27FC236}">
                <a16:creationId xmlns:a16="http://schemas.microsoft.com/office/drawing/2014/main" id="{212877AC-A947-4584-982D-95D5E57D6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399" y="1681849"/>
            <a:ext cx="4833986" cy="4783368"/>
          </a:xfr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E755F77-1C54-4E98-9EC4-26018F684976}"/>
              </a:ext>
            </a:extLst>
          </p:cNvPr>
          <p:cNvSpPr txBox="1"/>
          <p:nvPr/>
        </p:nvSpPr>
        <p:spPr>
          <a:xfrm>
            <a:off x="7056983" y="392783"/>
            <a:ext cx="37154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Sample from inverse of CDF</a:t>
            </a:r>
            <a:endParaRPr lang="zh-CN" altLang="en-US" sz="3600" dirty="0"/>
          </a:p>
        </p:txBody>
      </p:sp>
      <p:pic>
        <p:nvPicPr>
          <p:cNvPr id="12" name="图片 11" descr="图片包含 天空, 户外, 浅色&#10;&#10;描述已自动生成">
            <a:extLst>
              <a:ext uri="{FF2B5EF4-FFF2-40B4-BE49-F238E27FC236}">
                <a16:creationId xmlns:a16="http://schemas.microsoft.com/office/drawing/2014/main" id="{054F5F76-29E1-49C9-8BC3-39CE51F990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67" y="481453"/>
            <a:ext cx="5057514" cy="402072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206E17E-C14F-410A-9782-1CEB7C729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954" y="4610438"/>
            <a:ext cx="3244491" cy="109631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CACB255-B905-4D5D-BB00-0738FB4C1D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954" y="5509275"/>
            <a:ext cx="3734789" cy="100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465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F91CACE-E8D1-49D7-A8FB-68F548606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850" y="1613320"/>
            <a:ext cx="11088999" cy="311701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593BCC6-AA20-4F68-96EB-D47DAE4BAB70}"/>
              </a:ext>
            </a:extLst>
          </p:cNvPr>
          <p:cNvSpPr txBox="1"/>
          <p:nvPr/>
        </p:nvSpPr>
        <p:spPr>
          <a:xfrm>
            <a:off x="581025" y="647700"/>
            <a:ext cx="7591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Sample from inverse of CDF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78150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6A872-E382-43AB-B97C-C4E9B8713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另一个角度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FEA991E-AD01-48FB-899E-496DDFCCD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1863"/>
            <a:ext cx="10515600" cy="400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8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9C91F-F8AC-4C07-8AB9-7FD157E49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Transfromation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DF396EB-B7F3-4C36-B836-80C70282D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637" y="3429000"/>
            <a:ext cx="9803001" cy="13255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761642-E1AB-4F70-ACF2-F41B8AFA1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637" y="2169319"/>
            <a:ext cx="20955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211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1CC2188-CAFE-404E-A43F-0596BDFE9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447" y="495105"/>
            <a:ext cx="3965270" cy="25200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731F402-7DBF-47A6-AFFF-812B81D04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911" y="3752850"/>
            <a:ext cx="6124575" cy="164782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57245E4-5169-46B1-A7A8-34C5DB9CC757}"/>
              </a:ext>
            </a:extLst>
          </p:cNvPr>
          <p:cNvSpPr/>
          <p:nvPr/>
        </p:nvSpPr>
        <p:spPr>
          <a:xfrm>
            <a:off x="6475528" y="1293488"/>
            <a:ext cx="5032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怎么求导？？？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6E17BFE-4111-48F9-883F-D251001A3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9287" y="3105150"/>
            <a:ext cx="22193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87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D601C5C-7214-4150-9511-EB5EF6076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681037"/>
            <a:ext cx="5362575" cy="885825"/>
          </a:xfrm>
          <a:prstGeom prst="rect">
            <a:avLst/>
          </a:prstGeom>
        </p:spPr>
      </p:pic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7CEA31D-ED7A-4EA3-95B3-04C78D5AA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021983"/>
            <a:ext cx="10515600" cy="281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29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106</Words>
  <Application>Microsoft Office PowerPoint</Application>
  <PresentationFormat>宽屏</PresentationFormat>
  <Paragraphs>24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2" baseType="lpstr">
      <vt:lpstr>等线</vt:lpstr>
      <vt:lpstr>等线 Light</vt:lpstr>
      <vt:lpstr>Arial</vt:lpstr>
      <vt:lpstr>Office 主题​​</vt:lpstr>
      <vt:lpstr>采样方法</vt:lpstr>
      <vt:lpstr>PowerPoint 演示文稿</vt:lpstr>
      <vt:lpstr>PowerPoint 演示文稿</vt:lpstr>
      <vt:lpstr>PowerPoint 演示文稿</vt:lpstr>
      <vt:lpstr>PowerPoint 演示文稿</vt:lpstr>
      <vt:lpstr>另一个角度</vt:lpstr>
      <vt:lpstr>Transfromation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直观理解</vt:lpstr>
      <vt:lpstr>直观理解</vt:lpstr>
      <vt:lpstr> 可调节的拒绝采样</vt:lpstr>
      <vt:lpstr>重要性采样</vt:lpstr>
      <vt:lpstr>PowerPoint 演示文稿</vt:lpstr>
      <vt:lpstr>可调节的拒绝性采样</vt:lpstr>
      <vt:lpstr>重要性采样</vt:lpstr>
      <vt:lpstr>马尔可夫链的细致平稳条件</vt:lpstr>
      <vt:lpstr>为了保证马尔可夫链收敛</vt:lpstr>
      <vt:lpstr>算法流程（连续情况把矩阵换成条件积分）</vt:lpstr>
      <vt:lpstr>MH算法</vt:lpstr>
      <vt:lpstr>MH算法</vt:lpstr>
      <vt:lpstr>PowerPoint 演示文稿</vt:lpstr>
      <vt:lpstr>吉布斯采样</vt:lpstr>
      <vt:lpstr>接受概率</vt:lpstr>
      <vt:lpstr>HMC与模拟退火算法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 舒</dc:creator>
  <cp:lastModifiedBy>郑 舒</cp:lastModifiedBy>
  <cp:revision>1</cp:revision>
  <dcterms:created xsi:type="dcterms:W3CDTF">2019-04-23T08:49:45Z</dcterms:created>
  <dcterms:modified xsi:type="dcterms:W3CDTF">2019-04-23T10:54:41Z</dcterms:modified>
</cp:coreProperties>
</file>