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7"/>
  </p:notesMasterIdLst>
  <p:sldIdLst>
    <p:sldId id="256" r:id="rId3"/>
    <p:sldId id="355" r:id="rId4"/>
    <p:sldId id="343" r:id="rId5"/>
    <p:sldId id="344" r:id="rId6"/>
    <p:sldId id="345" r:id="rId7"/>
    <p:sldId id="346" r:id="rId8"/>
    <p:sldId id="347" r:id="rId9"/>
    <p:sldId id="348" r:id="rId10"/>
    <p:sldId id="351" r:id="rId11"/>
    <p:sldId id="350" r:id="rId12"/>
    <p:sldId id="352" r:id="rId13"/>
    <p:sldId id="353" r:id="rId14"/>
    <p:sldId id="354" r:id="rId15"/>
    <p:sldId id="3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3A9B66-47A9-4752-AD32-0E34048655C0}">
          <p14:sldIdLst>
            <p14:sldId id="256"/>
            <p14:sldId id="355"/>
          </p14:sldIdLst>
        </p14:section>
        <p14:section name="SWOT" id="{4B3713F7-D1DA-4E4D-9FB1-518E68F5FCE6}">
          <p14:sldIdLst>
            <p14:sldId id="343"/>
            <p14:sldId id="344"/>
            <p14:sldId id="345"/>
            <p14:sldId id="346"/>
            <p14:sldId id="347"/>
            <p14:sldId id="348"/>
          </p14:sldIdLst>
        </p14:section>
        <p14:section name="FORCES PORTER" id="{0D46D469-9A4A-4B8D-937E-D364788E31D2}">
          <p14:sldIdLst>
            <p14:sldId id="351"/>
            <p14:sldId id="350"/>
          </p14:sldIdLst>
        </p14:section>
        <p14:section name="STRATEGIE MARKETING" id="{39FB6588-9565-44FA-878F-722AE8EEC18C}">
          <p14:sldIdLst>
            <p14:sldId id="352"/>
            <p14:sldId id="353"/>
            <p14:sldId id="354"/>
          </p14:sldIdLst>
        </p14:section>
        <p14:section name="PROTOTYPAGE" id="{42E37B1E-5BFA-44E3-8CC2-B636857C54B9}">
          <p14:sldIdLst>
            <p14:sldId id="3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Waite" initials="EW" lastIdx="2" clrIdx="0">
    <p:extLst>
      <p:ext uri="{19B8F6BF-5375-455C-9EA6-DF929625EA0E}">
        <p15:presenceInfo xmlns:p15="http://schemas.microsoft.com/office/powerpoint/2012/main" userId="c568693182780e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B01B"/>
    <a:srgbClr val="FFD24E"/>
    <a:srgbClr val="0EB4B5"/>
    <a:srgbClr val="53C5BA"/>
    <a:srgbClr val="33DCC7"/>
    <a:srgbClr val="66F1E4"/>
    <a:srgbClr val="ACF1E6"/>
    <a:srgbClr val="F99509"/>
    <a:srgbClr val="FFEBAD"/>
    <a:srgbClr val="FFE7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0B340-6EFA-4D27-97AF-9AA78D34A9C6}" v="26" dt="2025-01-21T10:58:38.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3" autoAdjust="0"/>
    <p:restoredTop sz="86447"/>
  </p:normalViewPr>
  <p:slideViewPr>
    <p:cSldViewPr snapToGrid="0" snapToObjects="1">
      <p:cViewPr varScale="1">
        <p:scale>
          <a:sx n="65" d="100"/>
          <a:sy n="65" d="100"/>
        </p:scale>
        <p:origin x="84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FEDE-F1BF-6A4A-80D9-CCB6DC4EFE3D}" type="datetimeFigureOut">
              <a:rPr lang="en-US" smtClean="0"/>
              <a:t>1/21/2025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11C10-233D-DA48-A5CB-9365BBABB6B4}" type="slidenum">
              <a:rPr lang="en-US" smtClean="0"/>
              <a:t>‹#›</a:t>
            </a:fld>
            <a:endParaRPr lang="en-US" dirty="0"/>
          </a:p>
        </p:txBody>
      </p:sp>
    </p:spTree>
    <p:extLst>
      <p:ext uri="{BB962C8B-B14F-4D97-AF65-F5344CB8AC3E}">
        <p14:creationId xmlns:p14="http://schemas.microsoft.com/office/powerpoint/2010/main" val="43307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356738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DB0C-1726-686C-0639-AC97D4369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D2858B-7B99-E7B5-68B4-CB1D609E5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19321-3260-E3A0-78EF-F4103577AF9E}"/>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2C7D5BDC-C5FB-9C2E-DFE3-737DDF605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133BD-133A-6DD7-1B75-2D9514A74A23}"/>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87588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F01B-6812-E34D-FEF7-3EE4F3A4E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708F6-6C7D-C6E9-511B-96BFBADEC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77D5D-8113-5762-01E1-CF535D0DD811}"/>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28A6BBD7-D65E-D004-5E7A-87FF1929A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44FB5-2982-1B33-00C2-A737EF5D9CC5}"/>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443440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D56D-C79A-07B9-7960-AFDCDFF58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0AC15D-4714-9372-F36D-184CF90B28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DCFDF3-DEC7-0979-86FC-9DC0CCCE9C0F}"/>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F9310B31-25B8-A356-0BD8-78CF03274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34AA8-0419-CF65-3375-00D49A19A864}"/>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604389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3B2-69FB-34A2-F60F-17917EA4E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1C3442-CE14-8BAC-73B9-D1732BA7B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402199-E970-DB2A-4E65-DA5C620E96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3170DD-CB8A-B46D-416F-DFF504F677B8}"/>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6" name="Footer Placeholder 5">
            <a:extLst>
              <a:ext uri="{FF2B5EF4-FFF2-40B4-BE49-F238E27FC236}">
                <a16:creationId xmlns:a16="http://schemas.microsoft.com/office/drawing/2014/main" id="{DD648327-76DB-BAB0-F227-2AD881196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364AF-22B4-441A-9B91-5F9D9F4A1000}"/>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844824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93A5-E426-A624-DF15-88606D1399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5AFBE-4C60-EE7E-C1DF-4F93DAE41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E90CCE-9FCF-5AC0-8E9E-898AE028A0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E374A-CCCB-D3CF-BC0B-E7D316FD4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A6E09-E0DD-9DC5-C6F0-CB81EEF6D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5FE5F8-5B41-74DA-BEA3-1E84BB3E783E}"/>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8" name="Footer Placeholder 7">
            <a:extLst>
              <a:ext uri="{FF2B5EF4-FFF2-40B4-BE49-F238E27FC236}">
                <a16:creationId xmlns:a16="http://schemas.microsoft.com/office/drawing/2014/main" id="{58B0B2C7-948B-2F6D-184E-883E71ED69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13FDB0-3A9A-59C6-7406-A429FB848F5A}"/>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4149285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C029-EE21-4E21-DA79-BF540E989A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131861-DC57-5435-3B86-AF6C70143A26}"/>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4" name="Footer Placeholder 3">
            <a:extLst>
              <a:ext uri="{FF2B5EF4-FFF2-40B4-BE49-F238E27FC236}">
                <a16:creationId xmlns:a16="http://schemas.microsoft.com/office/drawing/2014/main" id="{79B303FB-50A3-7A69-0AEB-6066E186A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90BF92-B253-BD88-0DCC-28515B2DD255}"/>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429190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A9817-E968-BBA1-C686-55201C890A3E}"/>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3" name="Footer Placeholder 2">
            <a:extLst>
              <a:ext uri="{FF2B5EF4-FFF2-40B4-BE49-F238E27FC236}">
                <a16:creationId xmlns:a16="http://schemas.microsoft.com/office/drawing/2014/main" id="{D7BE8660-E8B7-7212-4970-AA27E36034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7D84E8-C413-68A5-5152-1229A75D5DD1}"/>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119958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2038-B2C8-4770-5140-ACA0D3603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20CD06-E871-36D4-9457-391564B31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B555DA-3001-6E98-AED0-BAF660930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10D69-7BA3-3854-C211-2B14801805C2}"/>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6" name="Footer Placeholder 5">
            <a:extLst>
              <a:ext uri="{FF2B5EF4-FFF2-40B4-BE49-F238E27FC236}">
                <a16:creationId xmlns:a16="http://schemas.microsoft.com/office/drawing/2014/main" id="{DC0A9DAE-6272-EE5A-D0C5-231704AB2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81883-BB55-0BF8-0216-536BCDA33F6E}"/>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86113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9415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BC25-D26A-C665-C4D7-561186508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59B76-849A-7C85-03AA-C9530F55C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B33461-196D-7370-419D-A7F33E5A0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2FB99-EA4E-553E-8987-4E543F10FBA0}"/>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6" name="Footer Placeholder 5">
            <a:extLst>
              <a:ext uri="{FF2B5EF4-FFF2-40B4-BE49-F238E27FC236}">
                <a16:creationId xmlns:a16="http://schemas.microsoft.com/office/drawing/2014/main" id="{7D33C89A-00F1-6649-3BB1-B89C182CF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8D0EA-C540-9B6F-62B4-9FD4A69C8834}"/>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379762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DF77-9A8D-AF09-FA25-617D8BD753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E641CA-54C7-B387-42BE-A6F5FDE77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A2D5F-322A-6856-858A-F6E47BCEE430}"/>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07EAFAE8-08BA-48C0-CACB-0A2124B48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0B464-11F3-5510-55DB-49B869BD62E2}"/>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4005361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E48B5-10C2-2D63-EC19-F493ADC269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81898A-CCFA-FC97-768B-B7B380498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AC4AE-114C-FA5A-035A-9DD5BE02F848}"/>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88F04506-D8AE-4D62-5A3E-DB7CABCBA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A5064-2B19-FD57-8D2D-829614909528}"/>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02345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40000"/>
              </a:schemeClr>
            </a:gs>
            <a:gs pos="100000">
              <a:schemeClr val="bg1">
                <a:lumMod val="75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1/21/2025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dirty="0"/>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B7041-44D5-177B-6D97-52F20E6AC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7A1264-4C1C-3A7C-BAE4-3181DB7D5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4BBFA-75C0-87B6-C435-163F4B686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6AC7C9A3-9D67-7722-9CB0-A6B0E719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2E3DC3-CB0D-ABEF-2C4B-7D137699A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BB1DB8-8B73-4CFF-AAAC-B3DCC5C754A4}" type="slidenum">
              <a:rPr lang="en-US" smtClean="0"/>
              <a:t>‹#›</a:t>
            </a:fld>
            <a:endParaRPr lang="en-US"/>
          </a:p>
        </p:txBody>
      </p:sp>
    </p:spTree>
    <p:extLst>
      <p:ext uri="{BB962C8B-B14F-4D97-AF65-F5344CB8AC3E}">
        <p14:creationId xmlns:p14="http://schemas.microsoft.com/office/powerpoint/2010/main" val="1303858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3.xml"/><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 Target="slide9.xml"/><Relationship Id="rId11" Type="http://schemas.openxmlformats.org/officeDocument/2006/relationships/slide" Target="slide14.xml"/><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all with various objects and a head">
            <a:extLst>
              <a:ext uri="{FF2B5EF4-FFF2-40B4-BE49-F238E27FC236}">
                <a16:creationId xmlns:a16="http://schemas.microsoft.com/office/drawing/2014/main" id="{FDE3CF85-DAED-6BC0-83DF-0BEEC7E31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B8F623B5-F281-FB9E-125A-076D2EF5E63B}"/>
              </a:ext>
            </a:extLst>
          </p:cNvPr>
          <p:cNvSpPr>
            <a:spLocks noGrp="1"/>
          </p:cNvSpPr>
          <p:nvPr>
            <p:ph type="subTitle" idx="1"/>
          </p:nvPr>
        </p:nvSpPr>
        <p:spPr>
          <a:xfrm>
            <a:off x="368060" y="2464401"/>
            <a:ext cx="11455879" cy="1655762"/>
          </a:xfrm>
          <a:prstGeom prst="roundRect">
            <a:avLst/>
          </a:prstGeom>
          <a:solidFill>
            <a:srgbClr val="92D050">
              <a:alpha val="79000"/>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lnSpcReduction="10000"/>
          </a:bodyPr>
          <a:lstStyle/>
          <a:p>
            <a:r>
              <a:rPr lang="fr-FR" sz="3600" dirty="0">
                <a:solidFill>
                  <a:schemeClr val="lt1"/>
                </a:solidFill>
              </a:rPr>
              <a:t>Système d'automatisation et de sensibilisation des gestes éco-responsables pour un confort thermique intelligent</a:t>
            </a:r>
            <a:endParaRPr lang="fr-CI" sz="3600" dirty="0">
              <a:solidFill>
                <a:schemeClr val="lt1"/>
              </a:solidFill>
            </a:endParaRPr>
          </a:p>
        </p:txBody>
      </p:sp>
      <p:sp>
        <p:nvSpPr>
          <p:cNvPr id="9" name="Rectangle: Rounded Corners 8">
            <a:extLst>
              <a:ext uri="{FF2B5EF4-FFF2-40B4-BE49-F238E27FC236}">
                <a16:creationId xmlns:a16="http://schemas.microsoft.com/office/drawing/2014/main" id="{2286BD29-4363-5A17-88C1-FE38E2F68287}"/>
              </a:ext>
            </a:extLst>
          </p:cNvPr>
          <p:cNvSpPr/>
          <p:nvPr/>
        </p:nvSpPr>
        <p:spPr>
          <a:xfrm>
            <a:off x="2274498" y="338584"/>
            <a:ext cx="7643004" cy="1276710"/>
          </a:xfrm>
          <a:prstGeom prst="roundRect">
            <a:avLst/>
          </a:prstGeom>
          <a:solidFill>
            <a:srgbClr val="92D050">
              <a:alpha val="79000"/>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4000" b="0" i="0" u="none" strike="noStrike" kern="1200" cap="none" spc="0" normalizeH="0" baseline="0" noProof="0" dirty="0" err="1">
                <a:ln>
                  <a:noFill/>
                </a:ln>
                <a:solidFill>
                  <a:prstClr val="white"/>
                </a:solidFill>
                <a:effectLst/>
                <a:uLnTx/>
                <a:uFillTx/>
                <a:latin typeface="Aptos" panose="02110004020202020204"/>
                <a:ea typeface="+mn-ea"/>
                <a:cs typeface="+mn-cs"/>
              </a:rPr>
              <a:t>EcoSmartConfort</a:t>
            </a:r>
            <a:endParaRPr kumimoji="0" lang="fr-CI" sz="4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0" name="Rectangle: Rounded Corners 9">
            <a:extLst>
              <a:ext uri="{FF2B5EF4-FFF2-40B4-BE49-F238E27FC236}">
                <a16:creationId xmlns:a16="http://schemas.microsoft.com/office/drawing/2014/main" id="{A9AF5640-9740-36CB-4B8E-5C914D034A96}"/>
              </a:ext>
            </a:extLst>
          </p:cNvPr>
          <p:cNvSpPr/>
          <p:nvPr/>
        </p:nvSpPr>
        <p:spPr>
          <a:xfrm>
            <a:off x="9443352" y="4848955"/>
            <a:ext cx="2668437" cy="1474599"/>
          </a:xfrm>
          <a:prstGeom prst="roundRect">
            <a:avLst/>
          </a:prstGeom>
          <a:solidFill>
            <a:srgbClr val="92D050">
              <a:alpha val="79000"/>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err="1">
                <a:ln>
                  <a:noFill/>
                </a:ln>
                <a:solidFill>
                  <a:prstClr val="white"/>
                </a:solidFill>
                <a:effectLst/>
                <a:uLnTx/>
                <a:uFillTx/>
                <a:latin typeface="Aptos" panose="02110004020202020204"/>
                <a:ea typeface="+mn-ea"/>
                <a:cs typeface="+mn-cs"/>
              </a:rPr>
              <a:t>Innesse</a:t>
            </a: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 FLAN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Cyrille KOFFI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James ASSIEDOU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Arthur ANEKORE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Mohamed TRAORE</a:t>
            </a:r>
          </a:p>
        </p:txBody>
      </p:sp>
    </p:spTree>
    <p:extLst>
      <p:ext uri="{BB962C8B-B14F-4D97-AF65-F5344CB8AC3E}">
        <p14:creationId xmlns:p14="http://schemas.microsoft.com/office/powerpoint/2010/main" val="247267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 name="TextBox 317">
            <a:extLst>
              <a:ext uri="{FF2B5EF4-FFF2-40B4-BE49-F238E27FC236}">
                <a16:creationId xmlns:a16="http://schemas.microsoft.com/office/drawing/2014/main" id="{ADDCF98A-4ACD-D49D-99AF-88F6DB64F9BF}"/>
              </a:ext>
            </a:extLst>
          </p:cNvPr>
          <p:cNvSpPr txBox="1"/>
          <p:nvPr/>
        </p:nvSpPr>
        <p:spPr>
          <a:xfrm>
            <a:off x="363255" y="1084568"/>
            <a:ext cx="2880360" cy="2400657"/>
          </a:xfrm>
          <a:prstGeom prst="rect">
            <a:avLst/>
          </a:prstGeom>
          <a:noFill/>
        </p:spPr>
        <p:txBody>
          <a:bodyPr wrap="square" lIns="182880" rtlCol="0">
            <a:spAutoFit/>
          </a:bodyPr>
          <a:lstStyle/>
          <a:p>
            <a:r>
              <a:rPr lang="fr-FR" sz="1500" dirty="0">
                <a:solidFill>
                  <a:prstClr val="black"/>
                </a:solidFill>
                <a:latin typeface="Century Gothic" panose="020B0502020202020204" pitchFamily="34" charset="0"/>
              </a:rPr>
              <a:t>Les fournisseurs (CENTRONIK, HElectro,) de composants IoT(capteurs, processeurs) exercent une certaine influence sur le marché local car ils ne sont pas nombreux et la disponibilité de certains composants est cruciale.</a:t>
            </a:r>
            <a:endParaRPr lang="fr-CI" sz="1500" dirty="0">
              <a:solidFill>
                <a:prstClr val="black"/>
              </a:solidFill>
              <a:latin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319" name="TextBox 318">
            <a:extLst>
              <a:ext uri="{FF2B5EF4-FFF2-40B4-BE49-F238E27FC236}">
                <a16:creationId xmlns:a16="http://schemas.microsoft.com/office/drawing/2014/main" id="{31D23F35-104A-5820-85B1-39892BC5B210}"/>
              </a:ext>
            </a:extLst>
          </p:cNvPr>
          <p:cNvSpPr txBox="1"/>
          <p:nvPr/>
        </p:nvSpPr>
        <p:spPr>
          <a:xfrm>
            <a:off x="6127249" y="481874"/>
            <a:ext cx="2880360" cy="55399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dirty="0"/>
              <a:t>Menace  des NOUVEAUX ENTRANTS</a:t>
            </a:r>
            <a:endParaRPr lang="fr-CI" sz="1500" dirty="0"/>
          </a:p>
        </p:txBody>
      </p:sp>
      <p:sp>
        <p:nvSpPr>
          <p:cNvPr id="320" name="Rectangle 319">
            <a:extLst>
              <a:ext uri="{FF2B5EF4-FFF2-40B4-BE49-F238E27FC236}">
                <a16:creationId xmlns:a16="http://schemas.microsoft.com/office/drawing/2014/main" id="{2EED23DF-5C24-C539-B703-494E6A5305C4}"/>
              </a:ext>
            </a:extLst>
          </p:cNvPr>
          <p:cNvSpPr/>
          <p:nvPr/>
        </p:nvSpPr>
        <p:spPr>
          <a:xfrm>
            <a:off x="363255" y="1040648"/>
            <a:ext cx="2880360" cy="3269293"/>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1" name="Rectangle 320">
            <a:extLst>
              <a:ext uri="{FF2B5EF4-FFF2-40B4-BE49-F238E27FC236}">
                <a16:creationId xmlns:a16="http://schemas.microsoft.com/office/drawing/2014/main" id="{0D9A67C1-3EBB-7AAD-C98C-CF52DD73CA05}"/>
              </a:ext>
            </a:extLst>
          </p:cNvPr>
          <p:cNvSpPr/>
          <p:nvPr/>
        </p:nvSpPr>
        <p:spPr>
          <a:xfrm>
            <a:off x="6120717" y="4309942"/>
            <a:ext cx="2880360" cy="91440"/>
          </a:xfrm>
          <a:prstGeom prst="rect">
            <a:avLst/>
          </a:prstGeom>
          <a:solidFill>
            <a:srgbClr val="ACBE39"/>
          </a:solidFill>
          <a:ln>
            <a:solidFill>
              <a:srgbClr val="ACB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5" name="TextBox 494">
            <a:extLst>
              <a:ext uri="{FF2B5EF4-FFF2-40B4-BE49-F238E27FC236}">
                <a16:creationId xmlns:a16="http://schemas.microsoft.com/office/drawing/2014/main" id="{4B8D35C1-0A6F-E302-2EB4-382FB19C1CBC}"/>
              </a:ext>
            </a:extLst>
          </p:cNvPr>
          <p:cNvSpPr txBox="1"/>
          <p:nvPr/>
        </p:nvSpPr>
        <p:spPr>
          <a:xfrm>
            <a:off x="3244151" y="1084568"/>
            <a:ext cx="2880360" cy="1708160"/>
          </a:xfrm>
          <a:prstGeom prst="rect">
            <a:avLst/>
          </a:prstGeom>
          <a:noFill/>
        </p:spPr>
        <p:txBody>
          <a:bodyPr wrap="square" lIns="18288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dirty="0">
                <a:solidFill>
                  <a:prstClr val="black"/>
                </a:solidFill>
                <a:latin typeface="Century Gothic" panose="020B0502020202020204" pitchFamily="34" charset="0"/>
              </a:rPr>
              <a:t>Le marché n’étant pas saturé avec moins d’alternatives similaires, les clients (entreprises ou consommateurs individuels) exerceront moins de pression sur les prix.</a:t>
            </a:r>
            <a:endParaRPr lang="en-US" sz="1500" dirty="0">
              <a:solidFill>
                <a:prstClr val="black"/>
              </a:solidFill>
              <a:latin typeface="Century Gothic" panose="020B0502020202020204" pitchFamily="34" charset="0"/>
            </a:endParaRPr>
          </a:p>
        </p:txBody>
      </p:sp>
      <p:sp>
        <p:nvSpPr>
          <p:cNvPr id="496" name="TextBox 495">
            <a:extLst>
              <a:ext uri="{FF2B5EF4-FFF2-40B4-BE49-F238E27FC236}">
                <a16:creationId xmlns:a16="http://schemas.microsoft.com/office/drawing/2014/main" id="{D2E81202-E656-979E-CDC8-6C1A2B985D48}"/>
              </a:ext>
            </a:extLst>
          </p:cNvPr>
          <p:cNvSpPr txBox="1"/>
          <p:nvPr/>
        </p:nvSpPr>
        <p:spPr>
          <a:xfrm>
            <a:off x="3244151" y="481874"/>
            <a:ext cx="2880360" cy="55399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dirty="0"/>
              <a:t>Pouvoir de négociation des CLIENTS</a:t>
            </a:r>
            <a:endParaRPr lang="fr-CI" sz="1500" dirty="0"/>
          </a:p>
        </p:txBody>
      </p:sp>
      <p:sp>
        <p:nvSpPr>
          <p:cNvPr id="497" name="Rectangle 496">
            <a:extLst>
              <a:ext uri="{FF2B5EF4-FFF2-40B4-BE49-F238E27FC236}">
                <a16:creationId xmlns:a16="http://schemas.microsoft.com/office/drawing/2014/main" id="{CD4ECA9E-266F-50BA-AC52-6FF86D7C9AE0}"/>
              </a:ext>
            </a:extLst>
          </p:cNvPr>
          <p:cNvSpPr/>
          <p:nvPr/>
        </p:nvSpPr>
        <p:spPr>
          <a:xfrm>
            <a:off x="3244151" y="1040648"/>
            <a:ext cx="2880360" cy="3269293"/>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8" name="Rectangle 497">
            <a:extLst>
              <a:ext uri="{FF2B5EF4-FFF2-40B4-BE49-F238E27FC236}">
                <a16:creationId xmlns:a16="http://schemas.microsoft.com/office/drawing/2014/main" id="{C835736B-ACA9-40E5-1D85-B77E1D17A8E6}"/>
              </a:ext>
            </a:extLst>
          </p:cNvPr>
          <p:cNvSpPr/>
          <p:nvPr/>
        </p:nvSpPr>
        <p:spPr>
          <a:xfrm>
            <a:off x="3244151" y="4309942"/>
            <a:ext cx="2880360" cy="91440"/>
          </a:xfrm>
          <a:prstGeom prst="rect">
            <a:avLst/>
          </a:prstGeom>
          <a:solidFill>
            <a:srgbClr val="20B25A"/>
          </a:solidFill>
          <a:ln>
            <a:solidFill>
              <a:srgbClr val="20B2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0" name="TextBox 499">
            <a:extLst>
              <a:ext uri="{FF2B5EF4-FFF2-40B4-BE49-F238E27FC236}">
                <a16:creationId xmlns:a16="http://schemas.microsoft.com/office/drawing/2014/main" id="{39ADC1DD-7E9E-EEEF-98DE-C838776F2811}"/>
              </a:ext>
            </a:extLst>
          </p:cNvPr>
          <p:cNvSpPr txBox="1"/>
          <p:nvPr/>
        </p:nvSpPr>
        <p:spPr>
          <a:xfrm>
            <a:off x="6124511" y="1084568"/>
            <a:ext cx="2880360" cy="2862322"/>
          </a:xfrm>
          <a:prstGeom prst="rect">
            <a:avLst/>
          </a:prstGeom>
          <a:noFill/>
        </p:spPr>
        <p:txBody>
          <a:bodyPr wrap="square" lIns="182880" rtlCol="0">
            <a:spAutoFit/>
          </a:bodyPr>
          <a:lstStyle/>
          <a:p>
            <a:r>
              <a:rPr lang="fr-FR" sz="1500" dirty="0">
                <a:solidFill>
                  <a:prstClr val="black"/>
                </a:solidFill>
                <a:latin typeface="Century Gothic" panose="020B0502020202020204" pitchFamily="34" charset="0"/>
              </a:rPr>
              <a:t>Le marché des dispositifs IoT pour la régulation de température pourrait voir l’arrivée de nouveaux entrants. Cependant, les investissements en Recherche &amp; Développement, la réglementation et les brevets peuvent constituer des barrières à l’entrée.</a:t>
            </a:r>
            <a:endParaRPr lang="fr-CI" sz="1500" dirty="0">
              <a:solidFill>
                <a:prstClr val="black"/>
              </a:solidFill>
              <a:latin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501" name="TextBox 500">
            <a:extLst>
              <a:ext uri="{FF2B5EF4-FFF2-40B4-BE49-F238E27FC236}">
                <a16:creationId xmlns:a16="http://schemas.microsoft.com/office/drawing/2014/main" id="{D906755D-836F-1AF7-C1AF-14B464EBD6A9}"/>
              </a:ext>
            </a:extLst>
          </p:cNvPr>
          <p:cNvSpPr txBox="1"/>
          <p:nvPr/>
        </p:nvSpPr>
        <p:spPr>
          <a:xfrm>
            <a:off x="9019751" y="481874"/>
            <a:ext cx="2880360" cy="55399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dirty="0"/>
              <a:t>Menace  des PRODUITS/SUBSTITUTS</a:t>
            </a:r>
            <a:endParaRPr lang="fr-CI" sz="1500" dirty="0"/>
          </a:p>
        </p:txBody>
      </p:sp>
      <p:sp>
        <p:nvSpPr>
          <p:cNvPr id="502" name="Rectangle 501">
            <a:extLst>
              <a:ext uri="{FF2B5EF4-FFF2-40B4-BE49-F238E27FC236}">
                <a16:creationId xmlns:a16="http://schemas.microsoft.com/office/drawing/2014/main" id="{AE5A8011-5EFC-E3FB-EF99-B3773137551F}"/>
              </a:ext>
            </a:extLst>
          </p:cNvPr>
          <p:cNvSpPr/>
          <p:nvPr/>
        </p:nvSpPr>
        <p:spPr>
          <a:xfrm>
            <a:off x="6124511" y="1040648"/>
            <a:ext cx="2880360" cy="3269293"/>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3" name="Rectangle 502">
            <a:extLst>
              <a:ext uri="{FF2B5EF4-FFF2-40B4-BE49-F238E27FC236}">
                <a16:creationId xmlns:a16="http://schemas.microsoft.com/office/drawing/2014/main" id="{C0246174-562B-3C01-E762-39127E3E5ACA}"/>
              </a:ext>
            </a:extLst>
          </p:cNvPr>
          <p:cNvSpPr/>
          <p:nvPr/>
        </p:nvSpPr>
        <p:spPr>
          <a:xfrm>
            <a:off x="353109" y="4314433"/>
            <a:ext cx="2880360" cy="91440"/>
          </a:xfrm>
          <a:prstGeom prst="rect">
            <a:avLst/>
          </a:prstGeom>
          <a:solidFill>
            <a:srgbClr val="5A98CB"/>
          </a:solidFill>
          <a:ln>
            <a:solidFill>
              <a:srgbClr val="5A98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5" name="TextBox 504">
            <a:extLst>
              <a:ext uri="{FF2B5EF4-FFF2-40B4-BE49-F238E27FC236}">
                <a16:creationId xmlns:a16="http://schemas.microsoft.com/office/drawing/2014/main" id="{F681DCA2-0137-3C4C-6235-84C5EEC620B9}"/>
              </a:ext>
            </a:extLst>
          </p:cNvPr>
          <p:cNvSpPr txBox="1"/>
          <p:nvPr/>
        </p:nvSpPr>
        <p:spPr>
          <a:xfrm>
            <a:off x="9008665" y="1084568"/>
            <a:ext cx="2880360" cy="2400657"/>
          </a:xfrm>
          <a:prstGeom prst="rect">
            <a:avLst/>
          </a:prstGeom>
          <a:noFill/>
        </p:spPr>
        <p:txBody>
          <a:bodyPr wrap="square" lIns="182880" rtlCol="0">
            <a:spAutoFit/>
          </a:bodyPr>
          <a:lstStyle/>
          <a:p>
            <a:r>
              <a:rPr lang="fr-FR" sz="1500" dirty="0">
                <a:solidFill>
                  <a:prstClr val="black"/>
                </a:solidFill>
                <a:latin typeface="Century Gothic" panose="020B0502020202020204" pitchFamily="34" charset="0"/>
              </a:rPr>
              <a:t>Il y a d’autres solutions pour la régulation de température et l’économie d’énergie, comme les thermostats classiques ou les systèmes de gestion de l’énergie domestique, peuvent représenter une menace.</a:t>
            </a:r>
            <a:endParaRPr lang="fr-CI" sz="1500" dirty="0">
              <a:solidFill>
                <a:prstClr val="black"/>
              </a:solidFill>
              <a:latin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506" name="TextBox 505">
            <a:extLst>
              <a:ext uri="{FF2B5EF4-FFF2-40B4-BE49-F238E27FC236}">
                <a16:creationId xmlns:a16="http://schemas.microsoft.com/office/drawing/2014/main" id="{59620FEF-484A-09B8-6DAE-2B473C2AD1B3}"/>
              </a:ext>
            </a:extLst>
          </p:cNvPr>
          <p:cNvSpPr txBox="1"/>
          <p:nvPr/>
        </p:nvSpPr>
        <p:spPr>
          <a:xfrm>
            <a:off x="370042" y="498807"/>
            <a:ext cx="2997431" cy="55399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b="1" dirty="0"/>
              <a:t>Pouvoir de négociation des FOURNISSEURS </a:t>
            </a:r>
            <a:endParaRPr lang="en-US" sz="1500" b="1" dirty="0"/>
          </a:p>
        </p:txBody>
      </p:sp>
      <p:sp>
        <p:nvSpPr>
          <p:cNvPr id="507" name="Rectangle 506">
            <a:extLst>
              <a:ext uri="{FF2B5EF4-FFF2-40B4-BE49-F238E27FC236}">
                <a16:creationId xmlns:a16="http://schemas.microsoft.com/office/drawing/2014/main" id="{CCEF46DF-FF19-4B48-C1EC-52C9A21EC823}"/>
              </a:ext>
            </a:extLst>
          </p:cNvPr>
          <p:cNvSpPr/>
          <p:nvPr/>
        </p:nvSpPr>
        <p:spPr>
          <a:xfrm>
            <a:off x="9008665" y="1040648"/>
            <a:ext cx="2880360" cy="3269293"/>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8" name="Rectangle 507">
            <a:extLst>
              <a:ext uri="{FF2B5EF4-FFF2-40B4-BE49-F238E27FC236}">
                <a16:creationId xmlns:a16="http://schemas.microsoft.com/office/drawing/2014/main" id="{17B4D1D3-AC8B-8007-3F58-A03EAE190419}"/>
              </a:ext>
            </a:extLst>
          </p:cNvPr>
          <p:cNvSpPr/>
          <p:nvPr/>
        </p:nvSpPr>
        <p:spPr>
          <a:xfrm>
            <a:off x="9008665" y="4309942"/>
            <a:ext cx="2880360" cy="91440"/>
          </a:xfrm>
          <a:prstGeom prst="rect">
            <a:avLst/>
          </a:prstGeom>
          <a:solidFill>
            <a:srgbClr val="8EA7D6"/>
          </a:solidFill>
          <a:ln>
            <a:solidFill>
              <a:srgbClr val="8EA7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28E8E02D-2D25-B5DA-AE5D-596FA5FEA487}"/>
              </a:ext>
            </a:extLst>
          </p:cNvPr>
          <p:cNvGrpSpPr/>
          <p:nvPr/>
        </p:nvGrpSpPr>
        <p:grpSpPr>
          <a:xfrm>
            <a:off x="8158859" y="3679397"/>
            <a:ext cx="722863" cy="571625"/>
            <a:chOff x="0" y="0"/>
            <a:chExt cx="537209" cy="424814"/>
          </a:xfrm>
        </p:grpSpPr>
        <p:sp>
          <p:nvSpPr>
            <p:cNvPr id="510" name="Freeform 509">
              <a:extLst>
                <a:ext uri="{FF2B5EF4-FFF2-40B4-BE49-F238E27FC236}">
                  <a16:creationId xmlns:a16="http://schemas.microsoft.com/office/drawing/2014/main" id="{641C3843-6D0E-B91B-A2B8-3A63AA1300A7}"/>
                </a:ext>
              </a:extLst>
            </p:cNvPr>
            <p:cNvSpPr/>
            <p:nvPr/>
          </p:nvSpPr>
          <p:spPr>
            <a:xfrm>
              <a:off x="0" y="114592"/>
              <a:ext cx="269557" cy="274027"/>
            </a:xfrm>
            <a:custGeom>
              <a:avLst/>
              <a:gdLst>
                <a:gd name="connsiteX0" fmla="*/ 0 w 269557"/>
                <a:gd name="connsiteY0" fmla="*/ 211162 h 274027"/>
                <a:gd name="connsiteX1" fmla="*/ 0 w 269557"/>
                <a:gd name="connsiteY1" fmla="*/ 204495 h 274027"/>
                <a:gd name="connsiteX2" fmla="*/ 953 w 269557"/>
                <a:gd name="connsiteY2" fmla="*/ 190207 h 274027"/>
                <a:gd name="connsiteX3" fmla="*/ 95250 w 269557"/>
                <a:gd name="connsiteY3" fmla="*/ 72097 h 274027"/>
                <a:gd name="connsiteX4" fmla="*/ 130493 w 269557"/>
                <a:gd name="connsiteY4" fmla="*/ 58762 h 274027"/>
                <a:gd name="connsiteX5" fmla="*/ 151448 w 269557"/>
                <a:gd name="connsiteY5" fmla="*/ 54000 h 274027"/>
                <a:gd name="connsiteX6" fmla="*/ 142875 w 269557"/>
                <a:gd name="connsiteY6" fmla="*/ 10185 h 274027"/>
                <a:gd name="connsiteX7" fmla="*/ 154305 w 269557"/>
                <a:gd name="connsiteY7" fmla="*/ 1612 h 274027"/>
                <a:gd name="connsiteX8" fmla="*/ 198120 w 269557"/>
                <a:gd name="connsiteY8" fmla="*/ 36855 h 274027"/>
                <a:gd name="connsiteX9" fmla="*/ 244793 w 269557"/>
                <a:gd name="connsiteY9" fmla="*/ 74955 h 274027"/>
                <a:gd name="connsiteX10" fmla="*/ 255270 w 269557"/>
                <a:gd name="connsiteY10" fmla="*/ 83527 h 274027"/>
                <a:gd name="connsiteX11" fmla="*/ 269557 w 269557"/>
                <a:gd name="connsiteY11" fmla="*/ 96862 h 274027"/>
                <a:gd name="connsiteX12" fmla="*/ 269557 w 269557"/>
                <a:gd name="connsiteY12" fmla="*/ 97815 h 274027"/>
                <a:gd name="connsiteX13" fmla="*/ 267653 w 269557"/>
                <a:gd name="connsiteY13" fmla="*/ 102577 h 274027"/>
                <a:gd name="connsiteX14" fmla="*/ 245745 w 269557"/>
                <a:gd name="connsiteY14" fmla="*/ 121627 h 274027"/>
                <a:gd name="connsiteX15" fmla="*/ 199073 w 269557"/>
                <a:gd name="connsiteY15" fmla="*/ 161632 h 274027"/>
                <a:gd name="connsiteX16" fmla="*/ 154305 w 269557"/>
                <a:gd name="connsiteY16" fmla="*/ 200685 h 274027"/>
                <a:gd name="connsiteX17" fmla="*/ 146685 w 269557"/>
                <a:gd name="connsiteY17" fmla="*/ 200685 h 274027"/>
                <a:gd name="connsiteX18" fmla="*/ 143828 w 269557"/>
                <a:gd name="connsiteY18" fmla="*/ 194017 h 274027"/>
                <a:gd name="connsiteX19" fmla="*/ 146685 w 269557"/>
                <a:gd name="connsiteY19" fmla="*/ 174967 h 274027"/>
                <a:gd name="connsiteX20" fmla="*/ 152400 w 269557"/>
                <a:gd name="connsiteY20" fmla="*/ 139725 h 274027"/>
                <a:gd name="connsiteX21" fmla="*/ 119063 w 269557"/>
                <a:gd name="connsiteY21" fmla="*/ 145440 h 274027"/>
                <a:gd name="connsiteX22" fmla="*/ 98107 w 269557"/>
                <a:gd name="connsiteY22" fmla="*/ 152107 h 274027"/>
                <a:gd name="connsiteX23" fmla="*/ 29528 w 269557"/>
                <a:gd name="connsiteY23" fmla="*/ 234975 h 274027"/>
                <a:gd name="connsiteX24" fmla="*/ 24765 w 269557"/>
                <a:gd name="connsiteY24" fmla="*/ 256882 h 274027"/>
                <a:gd name="connsiteX25" fmla="*/ 23813 w 269557"/>
                <a:gd name="connsiteY25" fmla="*/ 267360 h 274027"/>
                <a:gd name="connsiteX26" fmla="*/ 20003 w 269557"/>
                <a:gd name="connsiteY26" fmla="*/ 272122 h 274027"/>
                <a:gd name="connsiteX27" fmla="*/ 17145 w 269557"/>
                <a:gd name="connsiteY27" fmla="*/ 274027 h 274027"/>
                <a:gd name="connsiteX28" fmla="*/ 14288 w 269557"/>
                <a:gd name="connsiteY28" fmla="*/ 274027 h 274027"/>
                <a:gd name="connsiteX29" fmla="*/ 13335 w 269557"/>
                <a:gd name="connsiteY29" fmla="*/ 273075 h 274027"/>
                <a:gd name="connsiteX30" fmla="*/ 8573 w 269557"/>
                <a:gd name="connsiteY30" fmla="*/ 266407 h 274027"/>
                <a:gd name="connsiteX31" fmla="*/ 1905 w 269557"/>
                <a:gd name="connsiteY31" fmla="*/ 235927 h 274027"/>
                <a:gd name="connsiteX32" fmla="*/ 0 w 269557"/>
                <a:gd name="connsiteY32" fmla="*/ 219735 h 27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9557" h="274027">
                  <a:moveTo>
                    <a:pt x="0" y="211162"/>
                  </a:moveTo>
                  <a:cubicBezTo>
                    <a:pt x="0" y="210210"/>
                    <a:pt x="0" y="205447"/>
                    <a:pt x="0" y="204495"/>
                  </a:cubicBezTo>
                  <a:cubicBezTo>
                    <a:pt x="0" y="198780"/>
                    <a:pt x="953" y="195922"/>
                    <a:pt x="953" y="190207"/>
                  </a:cubicBezTo>
                  <a:cubicBezTo>
                    <a:pt x="9525" y="137820"/>
                    <a:pt x="48578" y="94957"/>
                    <a:pt x="95250" y="72097"/>
                  </a:cubicBezTo>
                  <a:cubicBezTo>
                    <a:pt x="106680" y="66382"/>
                    <a:pt x="118110" y="61620"/>
                    <a:pt x="130493" y="58762"/>
                  </a:cubicBezTo>
                  <a:cubicBezTo>
                    <a:pt x="137160" y="56857"/>
                    <a:pt x="144780" y="55905"/>
                    <a:pt x="151448" y="54000"/>
                  </a:cubicBezTo>
                  <a:cubicBezTo>
                    <a:pt x="148590" y="38760"/>
                    <a:pt x="145732" y="24472"/>
                    <a:pt x="142875" y="10185"/>
                  </a:cubicBezTo>
                  <a:cubicBezTo>
                    <a:pt x="140970" y="3517"/>
                    <a:pt x="146685" y="-3150"/>
                    <a:pt x="154305" y="1612"/>
                  </a:cubicBezTo>
                  <a:cubicBezTo>
                    <a:pt x="168593" y="13042"/>
                    <a:pt x="183832" y="25425"/>
                    <a:pt x="198120" y="36855"/>
                  </a:cubicBezTo>
                  <a:cubicBezTo>
                    <a:pt x="213360" y="50190"/>
                    <a:pt x="229553" y="62572"/>
                    <a:pt x="244793" y="74955"/>
                  </a:cubicBezTo>
                  <a:cubicBezTo>
                    <a:pt x="248603" y="77812"/>
                    <a:pt x="251460" y="80670"/>
                    <a:pt x="255270" y="83527"/>
                  </a:cubicBezTo>
                  <a:cubicBezTo>
                    <a:pt x="260032" y="88290"/>
                    <a:pt x="266700" y="91147"/>
                    <a:pt x="269557" y="96862"/>
                  </a:cubicBezTo>
                  <a:cubicBezTo>
                    <a:pt x="269557" y="96862"/>
                    <a:pt x="269557" y="97815"/>
                    <a:pt x="269557" y="97815"/>
                  </a:cubicBezTo>
                  <a:cubicBezTo>
                    <a:pt x="268605" y="99720"/>
                    <a:pt x="268605" y="100672"/>
                    <a:pt x="267653" y="102577"/>
                  </a:cubicBezTo>
                  <a:cubicBezTo>
                    <a:pt x="260032" y="109245"/>
                    <a:pt x="252413" y="114960"/>
                    <a:pt x="245745" y="121627"/>
                  </a:cubicBezTo>
                  <a:cubicBezTo>
                    <a:pt x="230505" y="134962"/>
                    <a:pt x="214313" y="148297"/>
                    <a:pt x="199073" y="161632"/>
                  </a:cubicBezTo>
                  <a:cubicBezTo>
                    <a:pt x="183832" y="174015"/>
                    <a:pt x="169545" y="187350"/>
                    <a:pt x="154305" y="200685"/>
                  </a:cubicBezTo>
                  <a:cubicBezTo>
                    <a:pt x="151448" y="202590"/>
                    <a:pt x="149543" y="202590"/>
                    <a:pt x="146685" y="200685"/>
                  </a:cubicBezTo>
                  <a:cubicBezTo>
                    <a:pt x="143828" y="198780"/>
                    <a:pt x="142875" y="196875"/>
                    <a:pt x="143828" y="194017"/>
                  </a:cubicBezTo>
                  <a:cubicBezTo>
                    <a:pt x="144780" y="187350"/>
                    <a:pt x="145732" y="181635"/>
                    <a:pt x="146685" y="174967"/>
                  </a:cubicBezTo>
                  <a:cubicBezTo>
                    <a:pt x="148590" y="162585"/>
                    <a:pt x="150495" y="151155"/>
                    <a:pt x="152400" y="139725"/>
                  </a:cubicBezTo>
                  <a:cubicBezTo>
                    <a:pt x="140970" y="140677"/>
                    <a:pt x="130493" y="142582"/>
                    <a:pt x="119063" y="145440"/>
                  </a:cubicBezTo>
                  <a:cubicBezTo>
                    <a:pt x="112395" y="147345"/>
                    <a:pt x="104775" y="150202"/>
                    <a:pt x="98107" y="152107"/>
                  </a:cubicBezTo>
                  <a:cubicBezTo>
                    <a:pt x="61913" y="167347"/>
                    <a:pt x="40005" y="196875"/>
                    <a:pt x="29528" y="234975"/>
                  </a:cubicBezTo>
                  <a:cubicBezTo>
                    <a:pt x="27623" y="242595"/>
                    <a:pt x="25718" y="249262"/>
                    <a:pt x="24765" y="256882"/>
                  </a:cubicBezTo>
                  <a:cubicBezTo>
                    <a:pt x="23813" y="260692"/>
                    <a:pt x="23813" y="264502"/>
                    <a:pt x="23813" y="267360"/>
                  </a:cubicBezTo>
                  <a:cubicBezTo>
                    <a:pt x="23813" y="269265"/>
                    <a:pt x="21907" y="270217"/>
                    <a:pt x="20003" y="272122"/>
                  </a:cubicBezTo>
                  <a:cubicBezTo>
                    <a:pt x="19050" y="273075"/>
                    <a:pt x="18098" y="273075"/>
                    <a:pt x="17145" y="274027"/>
                  </a:cubicBezTo>
                  <a:cubicBezTo>
                    <a:pt x="16193" y="274027"/>
                    <a:pt x="15240" y="274027"/>
                    <a:pt x="14288" y="274027"/>
                  </a:cubicBezTo>
                  <a:cubicBezTo>
                    <a:pt x="14288" y="274027"/>
                    <a:pt x="13335" y="273075"/>
                    <a:pt x="13335" y="273075"/>
                  </a:cubicBezTo>
                  <a:cubicBezTo>
                    <a:pt x="10478" y="272122"/>
                    <a:pt x="9525" y="269265"/>
                    <a:pt x="8573" y="266407"/>
                  </a:cubicBezTo>
                  <a:cubicBezTo>
                    <a:pt x="5715" y="256882"/>
                    <a:pt x="3810" y="246405"/>
                    <a:pt x="1905" y="235927"/>
                  </a:cubicBezTo>
                  <a:cubicBezTo>
                    <a:pt x="953" y="230212"/>
                    <a:pt x="953" y="225450"/>
                    <a:pt x="0" y="219735"/>
                  </a:cubicBezTo>
                </a:path>
              </a:pathLst>
            </a:custGeom>
            <a:solidFill>
              <a:srgbClr val="ACBD39"/>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1" name="Freeform 510">
              <a:extLst>
                <a:ext uri="{FF2B5EF4-FFF2-40B4-BE49-F238E27FC236}">
                  <a16:creationId xmlns:a16="http://schemas.microsoft.com/office/drawing/2014/main" id="{1380C433-2B43-0C74-8530-11DD28545EE2}"/>
                </a:ext>
              </a:extLst>
            </p:cNvPr>
            <p:cNvSpPr/>
            <p:nvPr/>
          </p:nvSpPr>
          <p:spPr>
            <a:xfrm>
              <a:off x="212407" y="0"/>
              <a:ext cx="324802" cy="424814"/>
            </a:xfrm>
            <a:custGeom>
              <a:avLst/>
              <a:gdLst>
                <a:gd name="connsiteX0" fmla="*/ 149543 w 324802"/>
                <a:gd name="connsiteY0" fmla="*/ 0 h 424814"/>
                <a:gd name="connsiteX1" fmla="*/ 149543 w 324802"/>
                <a:gd name="connsiteY1" fmla="*/ 59055 h 424814"/>
                <a:gd name="connsiteX2" fmla="*/ 0 w 324802"/>
                <a:gd name="connsiteY2" fmla="*/ 59055 h 424814"/>
                <a:gd name="connsiteX3" fmla="*/ 0 w 324802"/>
                <a:gd name="connsiteY3" fmla="*/ 93345 h 424814"/>
                <a:gd name="connsiteX4" fmla="*/ 0 w 324802"/>
                <a:gd name="connsiteY4" fmla="*/ 124777 h 424814"/>
                <a:gd name="connsiteX5" fmla="*/ 36195 w 324802"/>
                <a:gd name="connsiteY5" fmla="*/ 124777 h 424814"/>
                <a:gd name="connsiteX6" fmla="*/ 36195 w 324802"/>
                <a:gd name="connsiteY6" fmla="*/ 93345 h 424814"/>
                <a:gd name="connsiteX7" fmla="*/ 149543 w 324802"/>
                <a:gd name="connsiteY7" fmla="*/ 93345 h 424814"/>
                <a:gd name="connsiteX8" fmla="*/ 149543 w 324802"/>
                <a:gd name="connsiteY8" fmla="*/ 333375 h 424814"/>
                <a:gd name="connsiteX9" fmla="*/ 36195 w 324802"/>
                <a:gd name="connsiteY9" fmla="*/ 333375 h 424814"/>
                <a:gd name="connsiteX10" fmla="*/ 36195 w 324802"/>
                <a:gd name="connsiteY10" fmla="*/ 302895 h 424814"/>
                <a:gd name="connsiteX11" fmla="*/ 0 w 324802"/>
                <a:gd name="connsiteY11" fmla="*/ 302895 h 424814"/>
                <a:gd name="connsiteX12" fmla="*/ 0 w 324802"/>
                <a:gd name="connsiteY12" fmla="*/ 333375 h 424814"/>
                <a:gd name="connsiteX13" fmla="*/ 0 w 324802"/>
                <a:gd name="connsiteY13" fmla="*/ 368617 h 424814"/>
                <a:gd name="connsiteX14" fmla="*/ 149543 w 324802"/>
                <a:gd name="connsiteY14" fmla="*/ 368617 h 424814"/>
                <a:gd name="connsiteX15" fmla="*/ 149543 w 324802"/>
                <a:gd name="connsiteY15" fmla="*/ 424815 h 424814"/>
                <a:gd name="connsiteX16" fmla="*/ 324803 w 324802"/>
                <a:gd name="connsiteY16" fmla="*/ 321945 h 424814"/>
                <a:gd name="connsiteX17" fmla="*/ 324803 w 324802"/>
                <a:gd name="connsiteY17" fmla="*/ 102870 h 42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4802" h="424814">
                  <a:moveTo>
                    <a:pt x="149543" y="0"/>
                  </a:moveTo>
                  <a:lnTo>
                    <a:pt x="149543" y="59055"/>
                  </a:lnTo>
                  <a:lnTo>
                    <a:pt x="0" y="59055"/>
                  </a:lnTo>
                  <a:lnTo>
                    <a:pt x="0" y="93345"/>
                  </a:lnTo>
                  <a:lnTo>
                    <a:pt x="0" y="124777"/>
                  </a:lnTo>
                  <a:lnTo>
                    <a:pt x="36195" y="124777"/>
                  </a:lnTo>
                  <a:lnTo>
                    <a:pt x="36195" y="93345"/>
                  </a:lnTo>
                  <a:lnTo>
                    <a:pt x="149543" y="93345"/>
                  </a:lnTo>
                  <a:lnTo>
                    <a:pt x="149543" y="333375"/>
                  </a:lnTo>
                  <a:lnTo>
                    <a:pt x="36195" y="333375"/>
                  </a:lnTo>
                  <a:lnTo>
                    <a:pt x="36195" y="302895"/>
                  </a:lnTo>
                  <a:lnTo>
                    <a:pt x="0" y="302895"/>
                  </a:lnTo>
                  <a:lnTo>
                    <a:pt x="0" y="333375"/>
                  </a:lnTo>
                  <a:lnTo>
                    <a:pt x="0" y="368617"/>
                  </a:lnTo>
                  <a:lnTo>
                    <a:pt x="149543" y="368617"/>
                  </a:lnTo>
                  <a:lnTo>
                    <a:pt x="149543" y="424815"/>
                  </a:lnTo>
                  <a:lnTo>
                    <a:pt x="324803" y="321945"/>
                  </a:lnTo>
                  <a:lnTo>
                    <a:pt x="324803" y="102870"/>
                  </a:lnTo>
                  <a:close/>
                </a:path>
              </a:pathLst>
            </a:custGeom>
            <a:solidFill>
              <a:srgbClr val="82933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12" name="Graphic 696">
            <a:extLst>
              <a:ext uri="{FF2B5EF4-FFF2-40B4-BE49-F238E27FC236}">
                <a16:creationId xmlns:a16="http://schemas.microsoft.com/office/drawing/2014/main" id="{29293C39-4A54-4888-2915-BD872B214699}"/>
              </a:ext>
            </a:extLst>
          </p:cNvPr>
          <p:cNvGrpSpPr/>
          <p:nvPr/>
        </p:nvGrpSpPr>
        <p:grpSpPr>
          <a:xfrm>
            <a:off x="5494425" y="3535883"/>
            <a:ext cx="567330" cy="689899"/>
            <a:chOff x="0" y="0"/>
            <a:chExt cx="419836" cy="510539"/>
          </a:xfrm>
        </p:grpSpPr>
        <p:grpSp>
          <p:nvGrpSpPr>
            <p:cNvPr id="513" name="Graphic 696">
              <a:extLst>
                <a:ext uri="{FF2B5EF4-FFF2-40B4-BE49-F238E27FC236}">
                  <a16:creationId xmlns:a16="http://schemas.microsoft.com/office/drawing/2014/main" id="{D1C7A4BC-6D33-4381-DD93-D7940435B84F}"/>
                </a:ext>
              </a:extLst>
            </p:cNvPr>
            <p:cNvGrpSpPr/>
            <p:nvPr/>
          </p:nvGrpSpPr>
          <p:grpSpPr>
            <a:xfrm>
              <a:off x="0" y="0"/>
              <a:ext cx="419836" cy="510539"/>
              <a:chOff x="0" y="0"/>
              <a:chExt cx="419836" cy="510539"/>
            </a:xfrm>
            <a:solidFill>
              <a:srgbClr val="21B25A"/>
            </a:solidFill>
          </p:grpSpPr>
          <p:sp>
            <p:nvSpPr>
              <p:cNvPr id="518" name="Freeform 517">
                <a:extLst>
                  <a:ext uri="{FF2B5EF4-FFF2-40B4-BE49-F238E27FC236}">
                    <a16:creationId xmlns:a16="http://schemas.microsoft.com/office/drawing/2014/main" id="{EFC62450-A204-2BA6-8F8F-5B6269C89CBD}"/>
                  </a:ext>
                </a:extLst>
              </p:cNvPr>
              <p:cNvSpPr/>
              <p:nvPr/>
            </p:nvSpPr>
            <p:spPr>
              <a:xfrm>
                <a:off x="176582" y="169545"/>
                <a:ext cx="20074" cy="40004"/>
              </a:xfrm>
              <a:custGeom>
                <a:avLst/>
                <a:gdLst>
                  <a:gd name="connsiteX0" fmla="*/ 0 w 20074"/>
                  <a:gd name="connsiteY0" fmla="*/ 0 h 40004"/>
                  <a:gd name="connsiteX1" fmla="*/ 0 w 20074"/>
                  <a:gd name="connsiteY1" fmla="*/ 40005 h 40004"/>
                  <a:gd name="connsiteX2" fmla="*/ 20003 w 20074"/>
                  <a:gd name="connsiteY2" fmla="*/ 21907 h 40004"/>
                  <a:gd name="connsiteX3" fmla="*/ 0 w 20074"/>
                  <a:gd name="connsiteY3" fmla="*/ 0 h 40004"/>
                </a:gdLst>
                <a:ahLst/>
                <a:cxnLst>
                  <a:cxn ang="0">
                    <a:pos x="connsiteX0" y="connsiteY0"/>
                  </a:cxn>
                  <a:cxn ang="0">
                    <a:pos x="connsiteX1" y="connsiteY1"/>
                  </a:cxn>
                  <a:cxn ang="0">
                    <a:pos x="connsiteX2" y="connsiteY2"/>
                  </a:cxn>
                  <a:cxn ang="0">
                    <a:pos x="connsiteX3" y="connsiteY3"/>
                  </a:cxn>
                </a:cxnLst>
                <a:rect l="l" t="t" r="r" b="b"/>
                <a:pathLst>
                  <a:path w="20074" h="40004">
                    <a:moveTo>
                      <a:pt x="0" y="0"/>
                    </a:moveTo>
                    <a:lnTo>
                      <a:pt x="0" y="40005"/>
                    </a:lnTo>
                    <a:cubicBezTo>
                      <a:pt x="13335" y="38100"/>
                      <a:pt x="20003" y="31432"/>
                      <a:pt x="20003" y="21907"/>
                    </a:cubicBezTo>
                    <a:cubicBezTo>
                      <a:pt x="20955" y="11430"/>
                      <a:pt x="12383" y="4763"/>
                      <a:pt x="0" y="0"/>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9" name="Freeform 518">
                <a:extLst>
                  <a:ext uri="{FF2B5EF4-FFF2-40B4-BE49-F238E27FC236}">
                    <a16:creationId xmlns:a16="http://schemas.microsoft.com/office/drawing/2014/main" id="{84E2CC46-FF82-F14E-023B-ADA2E36F9F64}"/>
                  </a:ext>
                </a:extLst>
              </p:cNvPr>
              <p:cNvSpPr/>
              <p:nvPr/>
            </p:nvSpPr>
            <p:spPr>
              <a:xfrm>
                <a:off x="141340" y="86677"/>
                <a:ext cx="17144" cy="39052"/>
              </a:xfrm>
              <a:custGeom>
                <a:avLst/>
                <a:gdLst>
                  <a:gd name="connsiteX0" fmla="*/ 0 w 17144"/>
                  <a:gd name="connsiteY0" fmla="*/ 18098 h 39052"/>
                  <a:gd name="connsiteX1" fmla="*/ 17145 w 17144"/>
                  <a:gd name="connsiteY1" fmla="*/ 39053 h 39052"/>
                  <a:gd name="connsiteX2" fmla="*/ 17145 w 17144"/>
                  <a:gd name="connsiteY2" fmla="*/ 0 h 39052"/>
                  <a:gd name="connsiteX3" fmla="*/ 0 w 17144"/>
                  <a:gd name="connsiteY3" fmla="*/ 18098 h 39052"/>
                </a:gdLst>
                <a:ahLst/>
                <a:cxnLst>
                  <a:cxn ang="0">
                    <a:pos x="connsiteX0" y="connsiteY0"/>
                  </a:cxn>
                  <a:cxn ang="0">
                    <a:pos x="connsiteX1" y="connsiteY1"/>
                  </a:cxn>
                  <a:cxn ang="0">
                    <a:pos x="connsiteX2" y="connsiteY2"/>
                  </a:cxn>
                  <a:cxn ang="0">
                    <a:pos x="connsiteX3" y="connsiteY3"/>
                  </a:cxn>
                </a:cxnLst>
                <a:rect l="l" t="t" r="r" b="b"/>
                <a:pathLst>
                  <a:path w="17144" h="39052">
                    <a:moveTo>
                      <a:pt x="0" y="18098"/>
                    </a:moveTo>
                    <a:cubicBezTo>
                      <a:pt x="0" y="27623"/>
                      <a:pt x="6667" y="34290"/>
                      <a:pt x="17145" y="39053"/>
                    </a:cubicBezTo>
                    <a:lnTo>
                      <a:pt x="17145" y="0"/>
                    </a:lnTo>
                    <a:cubicBezTo>
                      <a:pt x="6667" y="2858"/>
                      <a:pt x="0" y="8573"/>
                      <a:pt x="0" y="18098"/>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0" name="Freeform 519">
                <a:extLst>
                  <a:ext uri="{FF2B5EF4-FFF2-40B4-BE49-F238E27FC236}">
                    <a16:creationId xmlns:a16="http://schemas.microsoft.com/office/drawing/2014/main" id="{D3B1B2D6-0D04-AD5B-64F7-82D16BD4E304}"/>
                  </a:ext>
                </a:extLst>
              </p:cNvPr>
              <p:cNvSpPr/>
              <p:nvPr/>
            </p:nvSpPr>
            <p:spPr>
              <a:xfrm>
                <a:off x="0" y="0"/>
                <a:ext cx="419836" cy="510539"/>
              </a:xfrm>
              <a:custGeom>
                <a:avLst/>
                <a:gdLst>
                  <a:gd name="connsiteX0" fmla="*/ 419469 w 419836"/>
                  <a:gd name="connsiteY0" fmla="*/ 165735 h 510539"/>
                  <a:gd name="connsiteX1" fmla="*/ 407087 w 419836"/>
                  <a:gd name="connsiteY1" fmla="*/ 155258 h 510539"/>
                  <a:gd name="connsiteX2" fmla="*/ 343269 w 419836"/>
                  <a:gd name="connsiteY2" fmla="*/ 155258 h 510539"/>
                  <a:gd name="connsiteX3" fmla="*/ 331840 w 419836"/>
                  <a:gd name="connsiteY3" fmla="*/ 162877 h 510539"/>
                  <a:gd name="connsiteX4" fmla="*/ 329934 w 419836"/>
                  <a:gd name="connsiteY4" fmla="*/ 170497 h 510539"/>
                  <a:gd name="connsiteX5" fmla="*/ 325172 w 419836"/>
                  <a:gd name="connsiteY5" fmla="*/ 189547 h 510539"/>
                  <a:gd name="connsiteX6" fmla="*/ 320409 w 419836"/>
                  <a:gd name="connsiteY6" fmla="*/ 207645 h 510539"/>
                  <a:gd name="connsiteX7" fmla="*/ 308027 w 419836"/>
                  <a:gd name="connsiteY7" fmla="*/ 207645 h 510539"/>
                  <a:gd name="connsiteX8" fmla="*/ 277547 w 419836"/>
                  <a:gd name="connsiteY8" fmla="*/ 207645 h 510539"/>
                  <a:gd name="connsiteX9" fmla="*/ 300407 w 419836"/>
                  <a:gd name="connsiteY9" fmla="*/ 132397 h 510539"/>
                  <a:gd name="connsiteX10" fmla="*/ 168009 w 419836"/>
                  <a:gd name="connsiteY10" fmla="*/ 0 h 510539"/>
                  <a:gd name="connsiteX11" fmla="*/ 35612 w 419836"/>
                  <a:gd name="connsiteY11" fmla="*/ 132397 h 510539"/>
                  <a:gd name="connsiteX12" fmla="*/ 58472 w 419836"/>
                  <a:gd name="connsiteY12" fmla="*/ 207645 h 510539"/>
                  <a:gd name="connsiteX13" fmla="*/ 18467 w 419836"/>
                  <a:gd name="connsiteY13" fmla="*/ 207645 h 510539"/>
                  <a:gd name="connsiteX14" fmla="*/ 11799 w 419836"/>
                  <a:gd name="connsiteY14" fmla="*/ 207645 h 510539"/>
                  <a:gd name="connsiteX15" fmla="*/ 369 w 419836"/>
                  <a:gd name="connsiteY15" fmla="*/ 222885 h 510539"/>
                  <a:gd name="connsiteX16" fmla="*/ 4179 w 419836"/>
                  <a:gd name="connsiteY16" fmla="*/ 240983 h 510539"/>
                  <a:gd name="connsiteX17" fmla="*/ 8942 w 419836"/>
                  <a:gd name="connsiteY17" fmla="*/ 260033 h 510539"/>
                  <a:gd name="connsiteX18" fmla="*/ 11799 w 419836"/>
                  <a:gd name="connsiteY18" fmla="*/ 274320 h 510539"/>
                  <a:gd name="connsiteX19" fmla="*/ 13704 w 419836"/>
                  <a:gd name="connsiteY19" fmla="*/ 282892 h 510539"/>
                  <a:gd name="connsiteX20" fmla="*/ 16562 w 419836"/>
                  <a:gd name="connsiteY20" fmla="*/ 295275 h 510539"/>
                  <a:gd name="connsiteX21" fmla="*/ 19419 w 419836"/>
                  <a:gd name="connsiteY21" fmla="*/ 308610 h 510539"/>
                  <a:gd name="connsiteX22" fmla="*/ 23229 w 419836"/>
                  <a:gd name="connsiteY22" fmla="*/ 324802 h 510539"/>
                  <a:gd name="connsiteX23" fmla="*/ 27040 w 419836"/>
                  <a:gd name="connsiteY23" fmla="*/ 340995 h 510539"/>
                  <a:gd name="connsiteX24" fmla="*/ 29897 w 419836"/>
                  <a:gd name="connsiteY24" fmla="*/ 354330 h 510539"/>
                  <a:gd name="connsiteX25" fmla="*/ 32754 w 419836"/>
                  <a:gd name="connsiteY25" fmla="*/ 367665 h 510539"/>
                  <a:gd name="connsiteX26" fmla="*/ 35612 w 419836"/>
                  <a:gd name="connsiteY26" fmla="*/ 380047 h 510539"/>
                  <a:gd name="connsiteX27" fmla="*/ 45137 w 419836"/>
                  <a:gd name="connsiteY27" fmla="*/ 389572 h 510539"/>
                  <a:gd name="connsiteX28" fmla="*/ 51804 w 419836"/>
                  <a:gd name="connsiteY28" fmla="*/ 390525 h 510539"/>
                  <a:gd name="connsiteX29" fmla="*/ 271832 w 419836"/>
                  <a:gd name="connsiteY29" fmla="*/ 390525 h 510539"/>
                  <a:gd name="connsiteX30" fmla="*/ 273737 w 419836"/>
                  <a:gd name="connsiteY30" fmla="*/ 390525 h 510539"/>
                  <a:gd name="connsiteX31" fmla="*/ 266117 w 419836"/>
                  <a:gd name="connsiteY31" fmla="*/ 419100 h 510539"/>
                  <a:gd name="connsiteX32" fmla="*/ 265165 w 419836"/>
                  <a:gd name="connsiteY32" fmla="*/ 420052 h 510539"/>
                  <a:gd name="connsiteX33" fmla="*/ 263259 w 419836"/>
                  <a:gd name="connsiteY33" fmla="*/ 420052 h 510539"/>
                  <a:gd name="connsiteX34" fmla="*/ 57519 w 419836"/>
                  <a:gd name="connsiteY34" fmla="*/ 420052 h 510539"/>
                  <a:gd name="connsiteX35" fmla="*/ 55615 w 419836"/>
                  <a:gd name="connsiteY35" fmla="*/ 420052 h 510539"/>
                  <a:gd name="connsiteX36" fmla="*/ 48947 w 419836"/>
                  <a:gd name="connsiteY36" fmla="*/ 422910 h 510539"/>
                  <a:gd name="connsiteX37" fmla="*/ 45137 w 419836"/>
                  <a:gd name="connsiteY37" fmla="*/ 435292 h 510539"/>
                  <a:gd name="connsiteX38" fmla="*/ 56567 w 419836"/>
                  <a:gd name="connsiteY38" fmla="*/ 445770 h 510539"/>
                  <a:gd name="connsiteX39" fmla="*/ 73712 w 419836"/>
                  <a:gd name="connsiteY39" fmla="*/ 445770 h 510539"/>
                  <a:gd name="connsiteX40" fmla="*/ 60377 w 419836"/>
                  <a:gd name="connsiteY40" fmla="*/ 474345 h 510539"/>
                  <a:gd name="connsiteX41" fmla="*/ 96572 w 419836"/>
                  <a:gd name="connsiteY41" fmla="*/ 510540 h 510539"/>
                  <a:gd name="connsiteX42" fmla="*/ 132767 w 419836"/>
                  <a:gd name="connsiteY42" fmla="*/ 474345 h 510539"/>
                  <a:gd name="connsiteX43" fmla="*/ 119432 w 419836"/>
                  <a:gd name="connsiteY43" fmla="*/ 445770 h 510539"/>
                  <a:gd name="connsiteX44" fmla="*/ 224207 w 419836"/>
                  <a:gd name="connsiteY44" fmla="*/ 445770 h 510539"/>
                  <a:gd name="connsiteX45" fmla="*/ 210872 w 419836"/>
                  <a:gd name="connsiteY45" fmla="*/ 474345 h 510539"/>
                  <a:gd name="connsiteX46" fmla="*/ 247067 w 419836"/>
                  <a:gd name="connsiteY46" fmla="*/ 510540 h 510539"/>
                  <a:gd name="connsiteX47" fmla="*/ 283262 w 419836"/>
                  <a:gd name="connsiteY47" fmla="*/ 474345 h 510539"/>
                  <a:gd name="connsiteX48" fmla="*/ 269927 w 419836"/>
                  <a:gd name="connsiteY48" fmla="*/ 445770 h 510539"/>
                  <a:gd name="connsiteX49" fmla="*/ 278499 w 419836"/>
                  <a:gd name="connsiteY49" fmla="*/ 445770 h 510539"/>
                  <a:gd name="connsiteX50" fmla="*/ 282309 w 419836"/>
                  <a:gd name="connsiteY50" fmla="*/ 444817 h 510539"/>
                  <a:gd name="connsiteX51" fmla="*/ 289929 w 419836"/>
                  <a:gd name="connsiteY51" fmla="*/ 434340 h 510539"/>
                  <a:gd name="connsiteX52" fmla="*/ 301359 w 419836"/>
                  <a:gd name="connsiteY52" fmla="*/ 387667 h 510539"/>
                  <a:gd name="connsiteX53" fmla="*/ 305169 w 419836"/>
                  <a:gd name="connsiteY53" fmla="*/ 371475 h 510539"/>
                  <a:gd name="connsiteX54" fmla="*/ 310884 w 419836"/>
                  <a:gd name="connsiteY54" fmla="*/ 348615 h 510539"/>
                  <a:gd name="connsiteX55" fmla="*/ 316599 w 419836"/>
                  <a:gd name="connsiteY55" fmla="*/ 324802 h 510539"/>
                  <a:gd name="connsiteX56" fmla="*/ 322315 w 419836"/>
                  <a:gd name="connsiteY56" fmla="*/ 300038 h 510539"/>
                  <a:gd name="connsiteX57" fmla="*/ 327077 w 419836"/>
                  <a:gd name="connsiteY57" fmla="*/ 280035 h 510539"/>
                  <a:gd name="connsiteX58" fmla="*/ 331840 w 419836"/>
                  <a:gd name="connsiteY58" fmla="*/ 261938 h 510539"/>
                  <a:gd name="connsiteX59" fmla="*/ 337554 w 419836"/>
                  <a:gd name="connsiteY59" fmla="*/ 237172 h 510539"/>
                  <a:gd name="connsiteX60" fmla="*/ 342317 w 419836"/>
                  <a:gd name="connsiteY60" fmla="*/ 219075 h 510539"/>
                  <a:gd name="connsiteX61" fmla="*/ 347079 w 419836"/>
                  <a:gd name="connsiteY61" fmla="*/ 200977 h 510539"/>
                  <a:gd name="connsiteX62" fmla="*/ 351842 w 419836"/>
                  <a:gd name="connsiteY62" fmla="*/ 182880 h 510539"/>
                  <a:gd name="connsiteX63" fmla="*/ 354699 w 419836"/>
                  <a:gd name="connsiteY63" fmla="*/ 180975 h 510539"/>
                  <a:gd name="connsiteX64" fmla="*/ 407087 w 419836"/>
                  <a:gd name="connsiteY64" fmla="*/ 180975 h 510539"/>
                  <a:gd name="connsiteX65" fmla="*/ 419469 w 419836"/>
                  <a:gd name="connsiteY65" fmla="*/ 165735 h 510539"/>
                  <a:gd name="connsiteX66" fmla="*/ 187059 w 419836"/>
                  <a:gd name="connsiteY66" fmla="*/ 245745 h 510539"/>
                  <a:gd name="connsiteX67" fmla="*/ 187059 w 419836"/>
                  <a:gd name="connsiteY67" fmla="*/ 263842 h 510539"/>
                  <a:gd name="connsiteX68" fmla="*/ 181344 w 419836"/>
                  <a:gd name="connsiteY68" fmla="*/ 269558 h 510539"/>
                  <a:gd name="connsiteX69" fmla="*/ 173724 w 419836"/>
                  <a:gd name="connsiteY69" fmla="*/ 269558 h 510539"/>
                  <a:gd name="connsiteX70" fmla="*/ 168009 w 419836"/>
                  <a:gd name="connsiteY70" fmla="*/ 263842 h 510539"/>
                  <a:gd name="connsiteX71" fmla="*/ 168009 w 419836"/>
                  <a:gd name="connsiteY71" fmla="*/ 244792 h 510539"/>
                  <a:gd name="connsiteX72" fmla="*/ 100382 w 419836"/>
                  <a:gd name="connsiteY72" fmla="*/ 190500 h 510539"/>
                  <a:gd name="connsiteX73" fmla="*/ 107049 w 419836"/>
                  <a:gd name="connsiteY73" fmla="*/ 183833 h 510539"/>
                  <a:gd name="connsiteX74" fmla="*/ 130862 w 419836"/>
                  <a:gd name="connsiteY74" fmla="*/ 183833 h 510539"/>
                  <a:gd name="connsiteX75" fmla="*/ 137529 w 419836"/>
                  <a:gd name="connsiteY75" fmla="*/ 189547 h 510539"/>
                  <a:gd name="connsiteX76" fmla="*/ 157532 w 419836"/>
                  <a:gd name="connsiteY76" fmla="*/ 207645 h 510539"/>
                  <a:gd name="connsiteX77" fmla="*/ 157532 w 419836"/>
                  <a:gd name="connsiteY77" fmla="*/ 161925 h 510539"/>
                  <a:gd name="connsiteX78" fmla="*/ 103240 w 419836"/>
                  <a:gd name="connsiteY78" fmla="*/ 103822 h 510539"/>
                  <a:gd name="connsiteX79" fmla="*/ 157532 w 419836"/>
                  <a:gd name="connsiteY79" fmla="*/ 49530 h 510539"/>
                  <a:gd name="connsiteX80" fmla="*/ 157532 w 419836"/>
                  <a:gd name="connsiteY80" fmla="*/ 31433 h 510539"/>
                  <a:gd name="connsiteX81" fmla="*/ 163247 w 419836"/>
                  <a:gd name="connsiteY81" fmla="*/ 25717 h 510539"/>
                  <a:gd name="connsiteX82" fmla="*/ 170867 w 419836"/>
                  <a:gd name="connsiteY82" fmla="*/ 25717 h 510539"/>
                  <a:gd name="connsiteX83" fmla="*/ 176582 w 419836"/>
                  <a:gd name="connsiteY83" fmla="*/ 31433 h 510539"/>
                  <a:gd name="connsiteX84" fmla="*/ 176582 w 419836"/>
                  <a:gd name="connsiteY84" fmla="*/ 49530 h 510539"/>
                  <a:gd name="connsiteX85" fmla="*/ 230874 w 419836"/>
                  <a:gd name="connsiteY85" fmla="*/ 102870 h 510539"/>
                  <a:gd name="connsiteX86" fmla="*/ 224207 w 419836"/>
                  <a:gd name="connsiteY86" fmla="*/ 109538 h 510539"/>
                  <a:gd name="connsiteX87" fmla="*/ 200394 w 419836"/>
                  <a:gd name="connsiteY87" fmla="*/ 109538 h 510539"/>
                  <a:gd name="connsiteX88" fmla="*/ 193727 w 419836"/>
                  <a:gd name="connsiteY88" fmla="*/ 103822 h 510539"/>
                  <a:gd name="connsiteX89" fmla="*/ 176582 w 419836"/>
                  <a:gd name="connsiteY89" fmla="*/ 86677 h 510539"/>
                  <a:gd name="connsiteX90" fmla="*/ 176582 w 419836"/>
                  <a:gd name="connsiteY90" fmla="*/ 132397 h 510539"/>
                  <a:gd name="connsiteX91" fmla="*/ 233732 w 419836"/>
                  <a:gd name="connsiteY91" fmla="*/ 190500 h 510539"/>
                  <a:gd name="connsiteX92" fmla="*/ 233732 w 419836"/>
                  <a:gd name="connsiteY92" fmla="*/ 190500 h 510539"/>
                  <a:gd name="connsiteX93" fmla="*/ 187059 w 419836"/>
                  <a:gd name="connsiteY93" fmla="*/ 245745 h 510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19836" h="510539">
                    <a:moveTo>
                      <a:pt x="419469" y="165735"/>
                    </a:moveTo>
                    <a:cubicBezTo>
                      <a:pt x="418517" y="159067"/>
                      <a:pt x="412802" y="155258"/>
                      <a:pt x="407087" y="155258"/>
                    </a:cubicBezTo>
                    <a:cubicBezTo>
                      <a:pt x="386132" y="155258"/>
                      <a:pt x="365177" y="155258"/>
                      <a:pt x="343269" y="155258"/>
                    </a:cubicBezTo>
                    <a:cubicBezTo>
                      <a:pt x="337554" y="155258"/>
                      <a:pt x="333744" y="158115"/>
                      <a:pt x="331840" y="162877"/>
                    </a:cubicBezTo>
                    <a:cubicBezTo>
                      <a:pt x="330887" y="165735"/>
                      <a:pt x="329934" y="167640"/>
                      <a:pt x="329934" y="170497"/>
                    </a:cubicBezTo>
                    <a:cubicBezTo>
                      <a:pt x="328029" y="177165"/>
                      <a:pt x="327077" y="183833"/>
                      <a:pt x="325172" y="189547"/>
                    </a:cubicBezTo>
                    <a:cubicBezTo>
                      <a:pt x="323267" y="195263"/>
                      <a:pt x="322315" y="200977"/>
                      <a:pt x="320409" y="207645"/>
                    </a:cubicBezTo>
                    <a:cubicBezTo>
                      <a:pt x="319457" y="207645"/>
                      <a:pt x="308979" y="207645"/>
                      <a:pt x="308027" y="207645"/>
                    </a:cubicBezTo>
                    <a:cubicBezTo>
                      <a:pt x="297549" y="207645"/>
                      <a:pt x="288024" y="207645"/>
                      <a:pt x="277547" y="207645"/>
                    </a:cubicBezTo>
                    <a:cubicBezTo>
                      <a:pt x="291834" y="186690"/>
                      <a:pt x="300407" y="160972"/>
                      <a:pt x="300407" y="132397"/>
                    </a:cubicBezTo>
                    <a:cubicBezTo>
                      <a:pt x="300407" y="59055"/>
                      <a:pt x="241352" y="0"/>
                      <a:pt x="168009" y="0"/>
                    </a:cubicBezTo>
                    <a:cubicBezTo>
                      <a:pt x="94667" y="0"/>
                      <a:pt x="35612" y="59055"/>
                      <a:pt x="35612" y="132397"/>
                    </a:cubicBezTo>
                    <a:cubicBezTo>
                      <a:pt x="35612" y="160020"/>
                      <a:pt x="44184" y="185738"/>
                      <a:pt x="58472" y="207645"/>
                    </a:cubicBezTo>
                    <a:cubicBezTo>
                      <a:pt x="42279" y="207645"/>
                      <a:pt x="34659" y="207645"/>
                      <a:pt x="18467" y="207645"/>
                    </a:cubicBezTo>
                    <a:cubicBezTo>
                      <a:pt x="16562" y="207645"/>
                      <a:pt x="13704" y="207645"/>
                      <a:pt x="11799" y="207645"/>
                    </a:cubicBezTo>
                    <a:cubicBezTo>
                      <a:pt x="4179" y="208597"/>
                      <a:pt x="-1535" y="215265"/>
                      <a:pt x="369" y="222885"/>
                    </a:cubicBezTo>
                    <a:cubicBezTo>
                      <a:pt x="1322" y="228600"/>
                      <a:pt x="3227" y="235267"/>
                      <a:pt x="4179" y="240983"/>
                    </a:cubicBezTo>
                    <a:cubicBezTo>
                      <a:pt x="6084" y="247650"/>
                      <a:pt x="7037" y="253365"/>
                      <a:pt x="8942" y="260033"/>
                    </a:cubicBezTo>
                    <a:cubicBezTo>
                      <a:pt x="9894" y="264795"/>
                      <a:pt x="10847" y="269558"/>
                      <a:pt x="11799" y="274320"/>
                    </a:cubicBezTo>
                    <a:cubicBezTo>
                      <a:pt x="12752" y="277177"/>
                      <a:pt x="13704" y="280035"/>
                      <a:pt x="13704" y="282892"/>
                    </a:cubicBezTo>
                    <a:cubicBezTo>
                      <a:pt x="14657" y="286702"/>
                      <a:pt x="15609" y="291465"/>
                      <a:pt x="16562" y="295275"/>
                    </a:cubicBezTo>
                    <a:cubicBezTo>
                      <a:pt x="17515" y="300038"/>
                      <a:pt x="18467" y="303847"/>
                      <a:pt x="19419" y="308610"/>
                    </a:cubicBezTo>
                    <a:cubicBezTo>
                      <a:pt x="20372" y="314325"/>
                      <a:pt x="22277" y="320040"/>
                      <a:pt x="23229" y="324802"/>
                    </a:cubicBezTo>
                    <a:cubicBezTo>
                      <a:pt x="24182" y="330517"/>
                      <a:pt x="26087" y="336233"/>
                      <a:pt x="27040" y="340995"/>
                    </a:cubicBezTo>
                    <a:cubicBezTo>
                      <a:pt x="27992" y="345758"/>
                      <a:pt x="28944" y="349567"/>
                      <a:pt x="29897" y="354330"/>
                    </a:cubicBezTo>
                    <a:cubicBezTo>
                      <a:pt x="30849" y="359092"/>
                      <a:pt x="31802" y="362902"/>
                      <a:pt x="32754" y="367665"/>
                    </a:cubicBezTo>
                    <a:cubicBezTo>
                      <a:pt x="33707" y="371475"/>
                      <a:pt x="34659" y="376238"/>
                      <a:pt x="35612" y="380047"/>
                    </a:cubicBezTo>
                    <a:cubicBezTo>
                      <a:pt x="36565" y="384810"/>
                      <a:pt x="40374" y="387667"/>
                      <a:pt x="45137" y="389572"/>
                    </a:cubicBezTo>
                    <a:cubicBezTo>
                      <a:pt x="47042" y="390525"/>
                      <a:pt x="49899" y="390525"/>
                      <a:pt x="51804" y="390525"/>
                    </a:cubicBezTo>
                    <a:cubicBezTo>
                      <a:pt x="125147" y="390525"/>
                      <a:pt x="198490" y="390525"/>
                      <a:pt x="271832" y="390525"/>
                    </a:cubicBezTo>
                    <a:cubicBezTo>
                      <a:pt x="272784" y="390525"/>
                      <a:pt x="272784" y="390525"/>
                      <a:pt x="273737" y="390525"/>
                    </a:cubicBezTo>
                    <a:cubicBezTo>
                      <a:pt x="273737" y="391477"/>
                      <a:pt x="268022" y="411480"/>
                      <a:pt x="266117" y="419100"/>
                    </a:cubicBezTo>
                    <a:cubicBezTo>
                      <a:pt x="266117" y="419100"/>
                      <a:pt x="265165" y="420052"/>
                      <a:pt x="265165" y="420052"/>
                    </a:cubicBezTo>
                    <a:cubicBezTo>
                      <a:pt x="264212" y="420052"/>
                      <a:pt x="264212" y="420052"/>
                      <a:pt x="263259" y="420052"/>
                    </a:cubicBezTo>
                    <a:cubicBezTo>
                      <a:pt x="194679" y="420052"/>
                      <a:pt x="126099" y="420052"/>
                      <a:pt x="57519" y="420052"/>
                    </a:cubicBezTo>
                    <a:cubicBezTo>
                      <a:pt x="56567" y="420052"/>
                      <a:pt x="56567" y="420052"/>
                      <a:pt x="55615" y="420052"/>
                    </a:cubicBezTo>
                    <a:cubicBezTo>
                      <a:pt x="52757" y="420052"/>
                      <a:pt x="50852" y="421005"/>
                      <a:pt x="48947" y="422910"/>
                    </a:cubicBezTo>
                    <a:cubicBezTo>
                      <a:pt x="46090" y="426720"/>
                      <a:pt x="44184" y="430530"/>
                      <a:pt x="45137" y="435292"/>
                    </a:cubicBezTo>
                    <a:cubicBezTo>
                      <a:pt x="46090" y="440055"/>
                      <a:pt x="49899" y="445770"/>
                      <a:pt x="56567" y="445770"/>
                    </a:cubicBezTo>
                    <a:cubicBezTo>
                      <a:pt x="62282" y="445770"/>
                      <a:pt x="67997" y="445770"/>
                      <a:pt x="73712" y="445770"/>
                    </a:cubicBezTo>
                    <a:cubicBezTo>
                      <a:pt x="65140" y="452438"/>
                      <a:pt x="60377" y="462915"/>
                      <a:pt x="60377" y="474345"/>
                    </a:cubicBezTo>
                    <a:cubicBezTo>
                      <a:pt x="60377" y="494347"/>
                      <a:pt x="76569" y="510540"/>
                      <a:pt x="96572" y="510540"/>
                    </a:cubicBezTo>
                    <a:cubicBezTo>
                      <a:pt x="116574" y="510540"/>
                      <a:pt x="132767" y="494347"/>
                      <a:pt x="132767" y="474345"/>
                    </a:cubicBezTo>
                    <a:cubicBezTo>
                      <a:pt x="132767" y="462915"/>
                      <a:pt x="127052" y="452438"/>
                      <a:pt x="119432" y="445770"/>
                    </a:cubicBezTo>
                    <a:cubicBezTo>
                      <a:pt x="154674" y="445770"/>
                      <a:pt x="188965" y="445770"/>
                      <a:pt x="224207" y="445770"/>
                    </a:cubicBezTo>
                    <a:cubicBezTo>
                      <a:pt x="215634" y="452438"/>
                      <a:pt x="210872" y="462915"/>
                      <a:pt x="210872" y="474345"/>
                    </a:cubicBezTo>
                    <a:cubicBezTo>
                      <a:pt x="210872" y="494347"/>
                      <a:pt x="227065" y="510540"/>
                      <a:pt x="247067" y="510540"/>
                    </a:cubicBezTo>
                    <a:cubicBezTo>
                      <a:pt x="267069" y="510540"/>
                      <a:pt x="283262" y="494347"/>
                      <a:pt x="283262" y="474345"/>
                    </a:cubicBezTo>
                    <a:cubicBezTo>
                      <a:pt x="283262" y="462915"/>
                      <a:pt x="277547" y="452438"/>
                      <a:pt x="269927" y="445770"/>
                    </a:cubicBezTo>
                    <a:cubicBezTo>
                      <a:pt x="272784" y="445770"/>
                      <a:pt x="275642" y="445770"/>
                      <a:pt x="278499" y="445770"/>
                    </a:cubicBezTo>
                    <a:cubicBezTo>
                      <a:pt x="279452" y="445770"/>
                      <a:pt x="280404" y="445770"/>
                      <a:pt x="282309" y="444817"/>
                    </a:cubicBezTo>
                    <a:cubicBezTo>
                      <a:pt x="287072" y="442913"/>
                      <a:pt x="288977" y="439102"/>
                      <a:pt x="289929" y="434340"/>
                    </a:cubicBezTo>
                    <a:cubicBezTo>
                      <a:pt x="291834" y="426720"/>
                      <a:pt x="299454" y="395288"/>
                      <a:pt x="301359" y="387667"/>
                    </a:cubicBezTo>
                    <a:cubicBezTo>
                      <a:pt x="302312" y="381952"/>
                      <a:pt x="304217" y="377190"/>
                      <a:pt x="305169" y="371475"/>
                    </a:cubicBezTo>
                    <a:cubicBezTo>
                      <a:pt x="307074" y="363855"/>
                      <a:pt x="308979" y="356235"/>
                      <a:pt x="310884" y="348615"/>
                    </a:cubicBezTo>
                    <a:cubicBezTo>
                      <a:pt x="312790" y="340995"/>
                      <a:pt x="314694" y="332422"/>
                      <a:pt x="316599" y="324802"/>
                    </a:cubicBezTo>
                    <a:cubicBezTo>
                      <a:pt x="318504" y="316230"/>
                      <a:pt x="320409" y="308610"/>
                      <a:pt x="322315" y="300038"/>
                    </a:cubicBezTo>
                    <a:cubicBezTo>
                      <a:pt x="324219" y="293370"/>
                      <a:pt x="325172" y="286702"/>
                      <a:pt x="327077" y="280035"/>
                    </a:cubicBezTo>
                    <a:cubicBezTo>
                      <a:pt x="328982" y="274320"/>
                      <a:pt x="329934" y="267652"/>
                      <a:pt x="331840" y="261938"/>
                    </a:cubicBezTo>
                    <a:cubicBezTo>
                      <a:pt x="333744" y="253365"/>
                      <a:pt x="335649" y="245745"/>
                      <a:pt x="337554" y="237172"/>
                    </a:cubicBezTo>
                    <a:cubicBezTo>
                      <a:pt x="339459" y="231458"/>
                      <a:pt x="340412" y="225742"/>
                      <a:pt x="342317" y="219075"/>
                    </a:cubicBezTo>
                    <a:cubicBezTo>
                      <a:pt x="344222" y="213360"/>
                      <a:pt x="345174" y="206692"/>
                      <a:pt x="347079" y="200977"/>
                    </a:cubicBezTo>
                    <a:cubicBezTo>
                      <a:pt x="348984" y="195263"/>
                      <a:pt x="349937" y="188595"/>
                      <a:pt x="351842" y="182880"/>
                    </a:cubicBezTo>
                    <a:cubicBezTo>
                      <a:pt x="351842" y="180975"/>
                      <a:pt x="352794" y="180975"/>
                      <a:pt x="354699" y="180975"/>
                    </a:cubicBezTo>
                    <a:cubicBezTo>
                      <a:pt x="371844" y="180975"/>
                      <a:pt x="389942" y="180975"/>
                      <a:pt x="407087" y="180975"/>
                    </a:cubicBezTo>
                    <a:cubicBezTo>
                      <a:pt x="415659" y="180975"/>
                      <a:pt x="421374" y="173355"/>
                      <a:pt x="419469" y="165735"/>
                    </a:cubicBezTo>
                    <a:close/>
                    <a:moveTo>
                      <a:pt x="187059" y="245745"/>
                    </a:moveTo>
                    <a:lnTo>
                      <a:pt x="187059" y="263842"/>
                    </a:lnTo>
                    <a:cubicBezTo>
                      <a:pt x="187059" y="267652"/>
                      <a:pt x="185154" y="269558"/>
                      <a:pt x="181344" y="269558"/>
                    </a:cubicBezTo>
                    <a:lnTo>
                      <a:pt x="173724" y="269558"/>
                    </a:lnTo>
                    <a:cubicBezTo>
                      <a:pt x="169915" y="269558"/>
                      <a:pt x="168009" y="267652"/>
                      <a:pt x="168009" y="263842"/>
                    </a:cubicBezTo>
                    <a:lnTo>
                      <a:pt x="168009" y="244792"/>
                    </a:lnTo>
                    <a:cubicBezTo>
                      <a:pt x="137529" y="241935"/>
                      <a:pt x="103240" y="223838"/>
                      <a:pt x="100382" y="190500"/>
                    </a:cubicBezTo>
                    <a:cubicBezTo>
                      <a:pt x="100382" y="185738"/>
                      <a:pt x="102287" y="183833"/>
                      <a:pt x="107049" y="183833"/>
                    </a:cubicBezTo>
                    <a:lnTo>
                      <a:pt x="130862" y="183833"/>
                    </a:lnTo>
                    <a:cubicBezTo>
                      <a:pt x="134672" y="183833"/>
                      <a:pt x="136577" y="185738"/>
                      <a:pt x="137529" y="189547"/>
                    </a:cubicBezTo>
                    <a:cubicBezTo>
                      <a:pt x="139434" y="200025"/>
                      <a:pt x="146102" y="205740"/>
                      <a:pt x="157532" y="207645"/>
                    </a:cubicBezTo>
                    <a:lnTo>
                      <a:pt x="157532" y="161925"/>
                    </a:lnTo>
                    <a:cubicBezTo>
                      <a:pt x="131815" y="152400"/>
                      <a:pt x="103240" y="140970"/>
                      <a:pt x="103240" y="103822"/>
                    </a:cubicBezTo>
                    <a:cubicBezTo>
                      <a:pt x="103240" y="70485"/>
                      <a:pt x="128004" y="52388"/>
                      <a:pt x="157532" y="49530"/>
                    </a:cubicBezTo>
                    <a:lnTo>
                      <a:pt x="157532" y="31433"/>
                    </a:lnTo>
                    <a:cubicBezTo>
                      <a:pt x="157532" y="27622"/>
                      <a:pt x="159437" y="25717"/>
                      <a:pt x="163247" y="25717"/>
                    </a:cubicBezTo>
                    <a:lnTo>
                      <a:pt x="170867" y="25717"/>
                    </a:lnTo>
                    <a:cubicBezTo>
                      <a:pt x="174677" y="25717"/>
                      <a:pt x="176582" y="27622"/>
                      <a:pt x="176582" y="31433"/>
                    </a:cubicBezTo>
                    <a:lnTo>
                      <a:pt x="176582" y="49530"/>
                    </a:lnTo>
                    <a:cubicBezTo>
                      <a:pt x="204204" y="52388"/>
                      <a:pt x="228017" y="69533"/>
                      <a:pt x="230874" y="102870"/>
                    </a:cubicBezTo>
                    <a:cubicBezTo>
                      <a:pt x="230874" y="107633"/>
                      <a:pt x="228969" y="109538"/>
                      <a:pt x="224207" y="109538"/>
                    </a:cubicBezTo>
                    <a:lnTo>
                      <a:pt x="200394" y="109538"/>
                    </a:lnTo>
                    <a:cubicBezTo>
                      <a:pt x="196584" y="109538"/>
                      <a:pt x="194679" y="107633"/>
                      <a:pt x="193727" y="103822"/>
                    </a:cubicBezTo>
                    <a:cubicBezTo>
                      <a:pt x="191822" y="94297"/>
                      <a:pt x="186107" y="88583"/>
                      <a:pt x="176582" y="86677"/>
                    </a:cubicBezTo>
                    <a:lnTo>
                      <a:pt x="176582" y="132397"/>
                    </a:lnTo>
                    <a:cubicBezTo>
                      <a:pt x="203252" y="141922"/>
                      <a:pt x="233732" y="153352"/>
                      <a:pt x="233732" y="190500"/>
                    </a:cubicBezTo>
                    <a:lnTo>
                      <a:pt x="233732" y="190500"/>
                    </a:lnTo>
                    <a:cubicBezTo>
                      <a:pt x="233732" y="223838"/>
                      <a:pt x="217540" y="242888"/>
                      <a:pt x="187059" y="245745"/>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14" name="Freeform 513">
              <a:extLst>
                <a:ext uri="{FF2B5EF4-FFF2-40B4-BE49-F238E27FC236}">
                  <a16:creationId xmlns:a16="http://schemas.microsoft.com/office/drawing/2014/main" id="{F5858F06-5E15-E361-A5ED-6C11DCAB75F6}"/>
                </a:ext>
              </a:extLst>
            </p:cNvPr>
            <p:cNvSpPr/>
            <p:nvPr/>
          </p:nvSpPr>
          <p:spPr>
            <a:xfrm>
              <a:off x="48947" y="312420"/>
              <a:ext cx="46672" cy="52387"/>
            </a:xfrm>
            <a:custGeom>
              <a:avLst/>
              <a:gdLst>
                <a:gd name="connsiteX0" fmla="*/ 46672 w 46672"/>
                <a:gd name="connsiteY0" fmla="*/ 52388 h 52387"/>
                <a:gd name="connsiteX1" fmla="*/ 13335 w 46672"/>
                <a:gd name="connsiteY1" fmla="*/ 52388 h 52387"/>
                <a:gd name="connsiteX2" fmla="*/ 11430 w 46672"/>
                <a:gd name="connsiteY2" fmla="*/ 51435 h 52387"/>
                <a:gd name="connsiteX3" fmla="*/ 5715 w 46672"/>
                <a:gd name="connsiteY3" fmla="*/ 25717 h 52387"/>
                <a:gd name="connsiteX4" fmla="*/ 952 w 46672"/>
                <a:gd name="connsiteY4" fmla="*/ 6667 h 52387"/>
                <a:gd name="connsiteX5" fmla="*/ 0 w 46672"/>
                <a:gd name="connsiteY5" fmla="*/ 0 h 52387"/>
                <a:gd name="connsiteX6" fmla="*/ 40957 w 46672"/>
                <a:gd name="connsiteY6" fmla="*/ 0 h 52387"/>
                <a:gd name="connsiteX7" fmla="*/ 41910 w 46672"/>
                <a:gd name="connsiteY7" fmla="*/ 7620 h 52387"/>
                <a:gd name="connsiteX8" fmla="*/ 42863 w 46672"/>
                <a:gd name="connsiteY8" fmla="*/ 17145 h 52387"/>
                <a:gd name="connsiteX9" fmla="*/ 43815 w 46672"/>
                <a:gd name="connsiteY9" fmla="*/ 23813 h 52387"/>
                <a:gd name="connsiteX10" fmla="*/ 44768 w 46672"/>
                <a:gd name="connsiteY10" fmla="*/ 31432 h 52387"/>
                <a:gd name="connsiteX11" fmla="*/ 45720 w 46672"/>
                <a:gd name="connsiteY11" fmla="*/ 39052 h 52387"/>
                <a:gd name="connsiteX12" fmla="*/ 46672 w 46672"/>
                <a:gd name="connsiteY12" fmla="*/ 49530 h 52387"/>
                <a:gd name="connsiteX13" fmla="*/ 46672 w 46672"/>
                <a:gd name="connsiteY13" fmla="*/ 52388 h 52387"/>
                <a:gd name="connsiteX14" fmla="*/ 46672 w 46672"/>
                <a:gd name="connsiteY14"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672" h="52387">
                  <a:moveTo>
                    <a:pt x="46672" y="52388"/>
                  </a:moveTo>
                  <a:cubicBezTo>
                    <a:pt x="40005" y="52388"/>
                    <a:pt x="18097" y="52388"/>
                    <a:pt x="13335" y="52388"/>
                  </a:cubicBezTo>
                  <a:cubicBezTo>
                    <a:pt x="12382" y="52388"/>
                    <a:pt x="12382" y="52388"/>
                    <a:pt x="11430" y="51435"/>
                  </a:cubicBezTo>
                  <a:cubicBezTo>
                    <a:pt x="9525" y="42863"/>
                    <a:pt x="7620" y="34290"/>
                    <a:pt x="5715" y="25717"/>
                  </a:cubicBezTo>
                  <a:cubicBezTo>
                    <a:pt x="3810" y="19050"/>
                    <a:pt x="2857" y="13335"/>
                    <a:pt x="952" y="6667"/>
                  </a:cubicBezTo>
                  <a:cubicBezTo>
                    <a:pt x="0" y="4763"/>
                    <a:pt x="0" y="2857"/>
                    <a:pt x="0" y="0"/>
                  </a:cubicBezTo>
                  <a:cubicBezTo>
                    <a:pt x="13335" y="0"/>
                    <a:pt x="27622" y="0"/>
                    <a:pt x="40957" y="0"/>
                  </a:cubicBezTo>
                  <a:cubicBezTo>
                    <a:pt x="40957" y="2857"/>
                    <a:pt x="41910" y="4763"/>
                    <a:pt x="41910" y="7620"/>
                  </a:cubicBezTo>
                  <a:cubicBezTo>
                    <a:pt x="41910" y="10477"/>
                    <a:pt x="42863" y="14288"/>
                    <a:pt x="42863" y="17145"/>
                  </a:cubicBezTo>
                  <a:cubicBezTo>
                    <a:pt x="42863" y="19050"/>
                    <a:pt x="43815" y="21907"/>
                    <a:pt x="43815" y="23813"/>
                  </a:cubicBezTo>
                  <a:cubicBezTo>
                    <a:pt x="43815" y="26670"/>
                    <a:pt x="44768" y="29527"/>
                    <a:pt x="44768" y="31432"/>
                  </a:cubicBezTo>
                  <a:cubicBezTo>
                    <a:pt x="44768" y="34290"/>
                    <a:pt x="44768" y="36195"/>
                    <a:pt x="45720" y="39052"/>
                  </a:cubicBezTo>
                  <a:cubicBezTo>
                    <a:pt x="45720" y="42863"/>
                    <a:pt x="46672" y="45720"/>
                    <a:pt x="46672" y="49530"/>
                  </a:cubicBezTo>
                  <a:cubicBezTo>
                    <a:pt x="46672" y="51435"/>
                    <a:pt x="46672" y="51435"/>
                    <a:pt x="46672" y="52388"/>
                  </a:cubicBezTo>
                  <a:cubicBezTo>
                    <a:pt x="46672" y="52388"/>
                    <a:pt x="46672" y="52388"/>
                    <a:pt x="46672"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C23B133E-9732-77C1-6A1E-BF7837529F3C}"/>
                </a:ext>
              </a:extLst>
            </p:cNvPr>
            <p:cNvSpPr/>
            <p:nvPr/>
          </p:nvSpPr>
          <p:spPr>
            <a:xfrm>
              <a:off x="115622" y="312420"/>
              <a:ext cx="42333" cy="52387"/>
            </a:xfrm>
            <a:custGeom>
              <a:avLst/>
              <a:gdLst>
                <a:gd name="connsiteX0" fmla="*/ 41910 w 42333"/>
                <a:gd name="connsiteY0" fmla="*/ 52388 h 52387"/>
                <a:gd name="connsiteX1" fmla="*/ 41910 w 42333"/>
                <a:gd name="connsiteY1" fmla="*/ 52388 h 52387"/>
                <a:gd name="connsiteX2" fmla="*/ 6668 w 42333"/>
                <a:gd name="connsiteY2" fmla="*/ 52388 h 52387"/>
                <a:gd name="connsiteX3" fmla="*/ 6668 w 42333"/>
                <a:gd name="connsiteY3" fmla="*/ 52388 h 52387"/>
                <a:gd name="connsiteX4" fmla="*/ 4763 w 42333"/>
                <a:gd name="connsiteY4" fmla="*/ 39052 h 52387"/>
                <a:gd name="connsiteX5" fmla="*/ 3810 w 42333"/>
                <a:gd name="connsiteY5" fmla="*/ 28575 h 52387"/>
                <a:gd name="connsiteX6" fmla="*/ 1905 w 42333"/>
                <a:gd name="connsiteY6" fmla="*/ 16192 h 52387"/>
                <a:gd name="connsiteX7" fmla="*/ 952 w 42333"/>
                <a:gd name="connsiteY7" fmla="*/ 10477 h 52387"/>
                <a:gd name="connsiteX8" fmla="*/ 0 w 42333"/>
                <a:gd name="connsiteY8" fmla="*/ 1905 h 52387"/>
                <a:gd name="connsiteX9" fmla="*/ 0 w 42333"/>
                <a:gd name="connsiteY9" fmla="*/ 0 h 52387"/>
                <a:gd name="connsiteX10" fmla="*/ 41910 w 42333"/>
                <a:gd name="connsiteY10" fmla="*/ 0 h 52387"/>
                <a:gd name="connsiteX11" fmla="*/ 41910 w 42333"/>
                <a:gd name="connsiteY11" fmla="*/ 952 h 52387"/>
                <a:gd name="connsiteX12" fmla="*/ 41910 w 42333"/>
                <a:gd name="connsiteY12" fmla="*/ 52388 h 52387"/>
                <a:gd name="connsiteX13" fmla="*/ 41910 w 42333"/>
                <a:gd name="connsiteY13"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33" h="52387">
                  <a:moveTo>
                    <a:pt x="41910" y="52388"/>
                  </a:moveTo>
                  <a:cubicBezTo>
                    <a:pt x="41910" y="52388"/>
                    <a:pt x="41910" y="52388"/>
                    <a:pt x="41910" y="52388"/>
                  </a:cubicBezTo>
                  <a:cubicBezTo>
                    <a:pt x="29527" y="52388"/>
                    <a:pt x="18097" y="52388"/>
                    <a:pt x="6668" y="52388"/>
                  </a:cubicBezTo>
                  <a:cubicBezTo>
                    <a:pt x="6668" y="52388"/>
                    <a:pt x="6668" y="52388"/>
                    <a:pt x="6668" y="52388"/>
                  </a:cubicBezTo>
                  <a:cubicBezTo>
                    <a:pt x="5715" y="47625"/>
                    <a:pt x="5715" y="42863"/>
                    <a:pt x="4763" y="39052"/>
                  </a:cubicBezTo>
                  <a:cubicBezTo>
                    <a:pt x="4763" y="35242"/>
                    <a:pt x="3810" y="32385"/>
                    <a:pt x="3810" y="28575"/>
                  </a:cubicBezTo>
                  <a:cubicBezTo>
                    <a:pt x="3810" y="24765"/>
                    <a:pt x="2857" y="20002"/>
                    <a:pt x="1905" y="16192"/>
                  </a:cubicBezTo>
                  <a:cubicBezTo>
                    <a:pt x="1905" y="14288"/>
                    <a:pt x="1905" y="12382"/>
                    <a:pt x="952" y="10477"/>
                  </a:cubicBezTo>
                  <a:cubicBezTo>
                    <a:pt x="952" y="7620"/>
                    <a:pt x="0" y="4763"/>
                    <a:pt x="0" y="1905"/>
                  </a:cubicBezTo>
                  <a:cubicBezTo>
                    <a:pt x="0" y="1905"/>
                    <a:pt x="0" y="952"/>
                    <a:pt x="0" y="0"/>
                  </a:cubicBezTo>
                  <a:cubicBezTo>
                    <a:pt x="14288" y="0"/>
                    <a:pt x="27622" y="0"/>
                    <a:pt x="41910" y="0"/>
                  </a:cubicBezTo>
                  <a:cubicBezTo>
                    <a:pt x="41910" y="0"/>
                    <a:pt x="41910" y="952"/>
                    <a:pt x="41910" y="952"/>
                  </a:cubicBezTo>
                  <a:cubicBezTo>
                    <a:pt x="41910" y="18097"/>
                    <a:pt x="41910" y="34290"/>
                    <a:pt x="41910" y="52388"/>
                  </a:cubicBezTo>
                  <a:cubicBezTo>
                    <a:pt x="42863" y="51435"/>
                    <a:pt x="41910" y="52388"/>
                    <a:pt x="41910"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6" name="Freeform 515">
              <a:extLst>
                <a:ext uri="{FF2B5EF4-FFF2-40B4-BE49-F238E27FC236}">
                  <a16:creationId xmlns:a16="http://schemas.microsoft.com/office/drawing/2014/main" id="{0C5B2755-BEFB-BC68-0D35-07D7E6DECAEA}"/>
                </a:ext>
              </a:extLst>
            </p:cNvPr>
            <p:cNvSpPr/>
            <p:nvPr/>
          </p:nvSpPr>
          <p:spPr>
            <a:xfrm>
              <a:off x="185155" y="313372"/>
              <a:ext cx="40005" cy="51435"/>
            </a:xfrm>
            <a:custGeom>
              <a:avLst/>
              <a:gdLst>
                <a:gd name="connsiteX0" fmla="*/ 32385 w 40005"/>
                <a:gd name="connsiteY0" fmla="*/ 51435 h 51435"/>
                <a:gd name="connsiteX1" fmla="*/ 0 w 40005"/>
                <a:gd name="connsiteY1" fmla="*/ 51435 h 51435"/>
                <a:gd name="connsiteX2" fmla="*/ 0 w 40005"/>
                <a:gd name="connsiteY2" fmla="*/ 51435 h 51435"/>
                <a:gd name="connsiteX3" fmla="*/ 0 w 40005"/>
                <a:gd name="connsiteY3" fmla="*/ 50483 h 51435"/>
                <a:gd name="connsiteX4" fmla="*/ 0 w 40005"/>
                <a:gd name="connsiteY4" fmla="*/ 0 h 51435"/>
                <a:gd name="connsiteX5" fmla="*/ 0 w 40005"/>
                <a:gd name="connsiteY5" fmla="*/ 0 h 51435"/>
                <a:gd name="connsiteX6" fmla="*/ 0 w 40005"/>
                <a:gd name="connsiteY6" fmla="*/ 0 h 51435"/>
                <a:gd name="connsiteX7" fmla="*/ 0 w 40005"/>
                <a:gd name="connsiteY7" fmla="*/ 0 h 51435"/>
                <a:gd name="connsiteX8" fmla="*/ 0 w 40005"/>
                <a:gd name="connsiteY8" fmla="*/ 0 h 51435"/>
                <a:gd name="connsiteX9" fmla="*/ 39052 w 40005"/>
                <a:gd name="connsiteY9" fmla="*/ 0 h 51435"/>
                <a:gd name="connsiteX10" fmla="*/ 40005 w 40005"/>
                <a:gd name="connsiteY10" fmla="*/ 0 h 51435"/>
                <a:gd name="connsiteX11" fmla="*/ 32385 w 40005"/>
                <a:gd name="connsiteY11" fmla="*/ 5143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05" h="51435">
                  <a:moveTo>
                    <a:pt x="32385" y="51435"/>
                  </a:moveTo>
                  <a:cubicBezTo>
                    <a:pt x="21907" y="51435"/>
                    <a:pt x="10477" y="51435"/>
                    <a:pt x="0" y="51435"/>
                  </a:cubicBezTo>
                  <a:cubicBezTo>
                    <a:pt x="0" y="51435"/>
                    <a:pt x="0" y="51435"/>
                    <a:pt x="0" y="51435"/>
                  </a:cubicBezTo>
                  <a:cubicBezTo>
                    <a:pt x="0" y="51435"/>
                    <a:pt x="0" y="50483"/>
                    <a:pt x="0" y="50483"/>
                  </a:cubicBezTo>
                  <a:cubicBezTo>
                    <a:pt x="0" y="33338"/>
                    <a:pt x="0" y="17145"/>
                    <a:pt x="0" y="0"/>
                  </a:cubicBezTo>
                  <a:cubicBezTo>
                    <a:pt x="0" y="0"/>
                    <a:pt x="0" y="0"/>
                    <a:pt x="0" y="0"/>
                  </a:cubicBezTo>
                  <a:cubicBezTo>
                    <a:pt x="0" y="0"/>
                    <a:pt x="0" y="0"/>
                    <a:pt x="0" y="0"/>
                  </a:cubicBezTo>
                  <a:cubicBezTo>
                    <a:pt x="0" y="0"/>
                    <a:pt x="0" y="0"/>
                    <a:pt x="0" y="0"/>
                  </a:cubicBezTo>
                  <a:cubicBezTo>
                    <a:pt x="0" y="0"/>
                    <a:pt x="0" y="0"/>
                    <a:pt x="0" y="0"/>
                  </a:cubicBezTo>
                  <a:cubicBezTo>
                    <a:pt x="13335" y="0"/>
                    <a:pt x="25718" y="0"/>
                    <a:pt x="39052" y="0"/>
                  </a:cubicBezTo>
                  <a:cubicBezTo>
                    <a:pt x="39052" y="0"/>
                    <a:pt x="39052" y="0"/>
                    <a:pt x="40005" y="0"/>
                  </a:cubicBezTo>
                  <a:cubicBezTo>
                    <a:pt x="36195" y="17145"/>
                    <a:pt x="34290" y="34290"/>
                    <a:pt x="32385" y="51435"/>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7" name="Freeform 516">
              <a:extLst>
                <a:ext uri="{FF2B5EF4-FFF2-40B4-BE49-F238E27FC236}">
                  <a16:creationId xmlns:a16="http://schemas.microsoft.com/office/drawing/2014/main" id="{754EA76E-D34A-62F9-0601-FDD00B98C942}"/>
                </a:ext>
              </a:extLst>
            </p:cNvPr>
            <p:cNvSpPr/>
            <p:nvPr/>
          </p:nvSpPr>
          <p:spPr>
            <a:xfrm>
              <a:off x="243257" y="312420"/>
              <a:ext cx="49530" cy="52387"/>
            </a:xfrm>
            <a:custGeom>
              <a:avLst/>
              <a:gdLst>
                <a:gd name="connsiteX0" fmla="*/ 37148 w 49530"/>
                <a:gd name="connsiteY0" fmla="*/ 52388 h 52387"/>
                <a:gd name="connsiteX1" fmla="*/ 0 w 49530"/>
                <a:gd name="connsiteY1" fmla="*/ 52388 h 52387"/>
                <a:gd name="connsiteX2" fmla="*/ 0 w 49530"/>
                <a:gd name="connsiteY2" fmla="*/ 47625 h 52387"/>
                <a:gd name="connsiteX3" fmla="*/ 953 w 49530"/>
                <a:gd name="connsiteY3" fmla="*/ 38100 h 52387"/>
                <a:gd name="connsiteX4" fmla="*/ 2858 w 49530"/>
                <a:gd name="connsiteY4" fmla="*/ 26670 h 52387"/>
                <a:gd name="connsiteX5" fmla="*/ 3810 w 49530"/>
                <a:gd name="connsiteY5" fmla="*/ 18097 h 52387"/>
                <a:gd name="connsiteX6" fmla="*/ 4763 w 49530"/>
                <a:gd name="connsiteY6" fmla="*/ 8572 h 52387"/>
                <a:gd name="connsiteX7" fmla="*/ 5715 w 49530"/>
                <a:gd name="connsiteY7" fmla="*/ 1905 h 52387"/>
                <a:gd name="connsiteX8" fmla="*/ 6668 w 49530"/>
                <a:gd name="connsiteY8" fmla="*/ 0 h 52387"/>
                <a:gd name="connsiteX9" fmla="*/ 7620 w 49530"/>
                <a:gd name="connsiteY9" fmla="*/ 0 h 52387"/>
                <a:gd name="connsiteX10" fmla="*/ 48578 w 49530"/>
                <a:gd name="connsiteY10" fmla="*/ 0 h 52387"/>
                <a:gd name="connsiteX11" fmla="*/ 49530 w 49530"/>
                <a:gd name="connsiteY11" fmla="*/ 0 h 52387"/>
                <a:gd name="connsiteX12" fmla="*/ 37148 w 49530"/>
                <a:gd name="connsiteY12"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530" h="52387">
                  <a:moveTo>
                    <a:pt x="37148" y="52388"/>
                  </a:moveTo>
                  <a:cubicBezTo>
                    <a:pt x="24765" y="52388"/>
                    <a:pt x="12383" y="52388"/>
                    <a:pt x="0" y="52388"/>
                  </a:cubicBezTo>
                  <a:cubicBezTo>
                    <a:pt x="0" y="50482"/>
                    <a:pt x="0" y="48577"/>
                    <a:pt x="0" y="47625"/>
                  </a:cubicBezTo>
                  <a:cubicBezTo>
                    <a:pt x="0" y="44767"/>
                    <a:pt x="953" y="40957"/>
                    <a:pt x="953" y="38100"/>
                  </a:cubicBezTo>
                  <a:cubicBezTo>
                    <a:pt x="1905" y="34290"/>
                    <a:pt x="1905" y="30480"/>
                    <a:pt x="2858" y="26670"/>
                  </a:cubicBezTo>
                  <a:cubicBezTo>
                    <a:pt x="2858" y="23813"/>
                    <a:pt x="3810" y="20955"/>
                    <a:pt x="3810" y="18097"/>
                  </a:cubicBezTo>
                  <a:cubicBezTo>
                    <a:pt x="3810" y="15240"/>
                    <a:pt x="4763" y="12382"/>
                    <a:pt x="4763" y="8572"/>
                  </a:cubicBezTo>
                  <a:cubicBezTo>
                    <a:pt x="4763" y="6667"/>
                    <a:pt x="5715" y="3810"/>
                    <a:pt x="5715" y="1905"/>
                  </a:cubicBezTo>
                  <a:cubicBezTo>
                    <a:pt x="5715" y="952"/>
                    <a:pt x="5715" y="952"/>
                    <a:pt x="6668" y="0"/>
                  </a:cubicBezTo>
                  <a:cubicBezTo>
                    <a:pt x="6668" y="0"/>
                    <a:pt x="6668" y="0"/>
                    <a:pt x="7620" y="0"/>
                  </a:cubicBezTo>
                  <a:cubicBezTo>
                    <a:pt x="20955" y="0"/>
                    <a:pt x="35243" y="0"/>
                    <a:pt x="48578" y="0"/>
                  </a:cubicBezTo>
                  <a:cubicBezTo>
                    <a:pt x="48578" y="0"/>
                    <a:pt x="49530" y="0"/>
                    <a:pt x="49530" y="0"/>
                  </a:cubicBezTo>
                  <a:cubicBezTo>
                    <a:pt x="46673" y="18097"/>
                    <a:pt x="41910" y="35242"/>
                    <a:pt x="37148"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1" name="Graphic 192">
            <a:extLst>
              <a:ext uri="{FF2B5EF4-FFF2-40B4-BE49-F238E27FC236}">
                <a16:creationId xmlns:a16="http://schemas.microsoft.com/office/drawing/2014/main" id="{777A5F4E-4909-78C2-BB63-DA488B570772}"/>
              </a:ext>
            </a:extLst>
          </p:cNvPr>
          <p:cNvGrpSpPr/>
          <p:nvPr/>
        </p:nvGrpSpPr>
        <p:grpSpPr>
          <a:xfrm>
            <a:off x="11158857" y="3574180"/>
            <a:ext cx="689433" cy="682384"/>
            <a:chOff x="0" y="0"/>
            <a:chExt cx="512366" cy="507127"/>
          </a:xfrm>
        </p:grpSpPr>
        <p:grpSp>
          <p:nvGrpSpPr>
            <p:cNvPr id="522" name="Graphic 192">
              <a:extLst>
                <a:ext uri="{FF2B5EF4-FFF2-40B4-BE49-F238E27FC236}">
                  <a16:creationId xmlns:a16="http://schemas.microsoft.com/office/drawing/2014/main" id="{000A6CB8-7A09-C361-7DD0-C6191A56B110}"/>
                </a:ext>
              </a:extLst>
            </p:cNvPr>
            <p:cNvGrpSpPr/>
            <p:nvPr/>
          </p:nvGrpSpPr>
          <p:grpSpPr>
            <a:xfrm>
              <a:off x="314410" y="276282"/>
              <a:ext cx="165735" cy="183595"/>
              <a:chOff x="314410" y="276282"/>
              <a:chExt cx="165735" cy="183595"/>
            </a:xfrm>
            <a:solidFill>
              <a:srgbClr val="4164AE"/>
            </a:solidFill>
          </p:grpSpPr>
          <p:sp>
            <p:nvSpPr>
              <p:cNvPr id="529" name="Freeform 528">
                <a:extLst>
                  <a:ext uri="{FF2B5EF4-FFF2-40B4-BE49-F238E27FC236}">
                    <a16:creationId xmlns:a16="http://schemas.microsoft.com/office/drawing/2014/main" id="{8470F2F2-41F5-55A4-BF8C-D00134C5AF31}"/>
                  </a:ext>
                </a:extLst>
              </p:cNvPr>
              <p:cNvSpPr/>
              <p:nvPr/>
            </p:nvSpPr>
            <p:spPr>
              <a:xfrm>
                <a:off x="314410" y="326527"/>
                <a:ext cx="76200" cy="133350"/>
              </a:xfrm>
              <a:custGeom>
                <a:avLst/>
                <a:gdLst>
                  <a:gd name="connsiteX0" fmla="*/ 75248 w 76200"/>
                  <a:gd name="connsiteY0" fmla="*/ 133350 h 133350"/>
                  <a:gd name="connsiteX1" fmla="*/ 32385 w 76200"/>
                  <a:gd name="connsiteY1" fmla="*/ 107632 h 133350"/>
                  <a:gd name="connsiteX2" fmla="*/ 953 w 76200"/>
                  <a:gd name="connsiteY2" fmla="*/ 88582 h 133350"/>
                  <a:gd name="connsiteX3" fmla="*/ 0 w 76200"/>
                  <a:gd name="connsiteY3" fmla="*/ 85725 h 133350"/>
                  <a:gd name="connsiteX4" fmla="*/ 0 w 76200"/>
                  <a:gd name="connsiteY4" fmla="*/ 30480 h 133350"/>
                  <a:gd name="connsiteX5" fmla="*/ 0 w 76200"/>
                  <a:gd name="connsiteY5" fmla="*/ 0 h 133350"/>
                  <a:gd name="connsiteX6" fmla="*/ 12382 w 76200"/>
                  <a:gd name="connsiteY6" fmla="*/ 7620 h 133350"/>
                  <a:gd name="connsiteX7" fmla="*/ 44768 w 76200"/>
                  <a:gd name="connsiteY7" fmla="*/ 26670 h 133350"/>
                  <a:gd name="connsiteX8" fmla="*/ 74295 w 76200"/>
                  <a:gd name="connsiteY8" fmla="*/ 44768 h 133350"/>
                  <a:gd name="connsiteX9" fmla="*/ 76200 w 76200"/>
                  <a:gd name="connsiteY9" fmla="*/ 47625 h 133350"/>
                  <a:gd name="connsiteX10" fmla="*/ 76200 w 76200"/>
                  <a:gd name="connsiteY10" fmla="*/ 91440 h 133350"/>
                  <a:gd name="connsiteX11" fmla="*/ 76200 w 76200"/>
                  <a:gd name="connsiteY11" fmla="*/ 123825 h 133350"/>
                  <a:gd name="connsiteX12" fmla="*/ 75248 w 76200"/>
                  <a:gd name="connsiteY12"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133350">
                    <a:moveTo>
                      <a:pt x="75248" y="133350"/>
                    </a:moveTo>
                    <a:cubicBezTo>
                      <a:pt x="60960" y="124778"/>
                      <a:pt x="46673" y="116205"/>
                      <a:pt x="32385" y="107632"/>
                    </a:cubicBezTo>
                    <a:cubicBezTo>
                      <a:pt x="21907" y="100965"/>
                      <a:pt x="11430" y="95250"/>
                      <a:pt x="953" y="88582"/>
                    </a:cubicBezTo>
                    <a:cubicBezTo>
                      <a:pt x="0" y="88582"/>
                      <a:pt x="0" y="86678"/>
                      <a:pt x="0" y="85725"/>
                    </a:cubicBezTo>
                    <a:cubicBezTo>
                      <a:pt x="0" y="67628"/>
                      <a:pt x="0" y="48578"/>
                      <a:pt x="0" y="30480"/>
                    </a:cubicBezTo>
                    <a:cubicBezTo>
                      <a:pt x="0" y="20955"/>
                      <a:pt x="0" y="10478"/>
                      <a:pt x="0" y="0"/>
                    </a:cubicBezTo>
                    <a:cubicBezTo>
                      <a:pt x="4763" y="2857"/>
                      <a:pt x="8573" y="4763"/>
                      <a:pt x="12382" y="7620"/>
                    </a:cubicBezTo>
                    <a:cubicBezTo>
                      <a:pt x="22860" y="14288"/>
                      <a:pt x="34290" y="20003"/>
                      <a:pt x="44768" y="26670"/>
                    </a:cubicBezTo>
                    <a:cubicBezTo>
                      <a:pt x="54293" y="32385"/>
                      <a:pt x="63818" y="38100"/>
                      <a:pt x="74295" y="44768"/>
                    </a:cubicBezTo>
                    <a:cubicBezTo>
                      <a:pt x="75248" y="45720"/>
                      <a:pt x="76200" y="46672"/>
                      <a:pt x="76200" y="47625"/>
                    </a:cubicBezTo>
                    <a:cubicBezTo>
                      <a:pt x="76200" y="61913"/>
                      <a:pt x="76200" y="77153"/>
                      <a:pt x="76200" y="91440"/>
                    </a:cubicBezTo>
                    <a:cubicBezTo>
                      <a:pt x="76200" y="101918"/>
                      <a:pt x="76200" y="113347"/>
                      <a:pt x="76200" y="123825"/>
                    </a:cubicBezTo>
                    <a:cubicBezTo>
                      <a:pt x="76200" y="126682"/>
                      <a:pt x="75248" y="129540"/>
                      <a:pt x="75248" y="133350"/>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0" name="Freeform 529">
                <a:extLst>
                  <a:ext uri="{FF2B5EF4-FFF2-40B4-BE49-F238E27FC236}">
                    <a16:creationId xmlns:a16="http://schemas.microsoft.com/office/drawing/2014/main" id="{83AA1648-A71F-FD88-9562-14CCF2C3FDF6}"/>
                  </a:ext>
                </a:extLst>
              </p:cNvPr>
              <p:cNvSpPr/>
              <p:nvPr/>
            </p:nvSpPr>
            <p:spPr>
              <a:xfrm>
                <a:off x="406803" y="332242"/>
                <a:ext cx="73342" cy="126682"/>
              </a:xfrm>
              <a:custGeom>
                <a:avLst/>
                <a:gdLst>
                  <a:gd name="connsiteX0" fmla="*/ 0 w 73342"/>
                  <a:gd name="connsiteY0" fmla="*/ 126682 h 126682"/>
                  <a:gd name="connsiteX1" fmla="*/ 0 w 73342"/>
                  <a:gd name="connsiteY1" fmla="*/ 122872 h 126682"/>
                  <a:gd name="connsiteX2" fmla="*/ 0 w 73342"/>
                  <a:gd name="connsiteY2" fmla="*/ 41910 h 126682"/>
                  <a:gd name="connsiteX3" fmla="*/ 2857 w 73342"/>
                  <a:gd name="connsiteY3" fmla="*/ 37147 h 126682"/>
                  <a:gd name="connsiteX4" fmla="*/ 54293 w 73342"/>
                  <a:gd name="connsiteY4" fmla="*/ 10478 h 126682"/>
                  <a:gd name="connsiteX5" fmla="*/ 71438 w 73342"/>
                  <a:gd name="connsiteY5" fmla="*/ 953 h 126682"/>
                  <a:gd name="connsiteX6" fmla="*/ 73343 w 73342"/>
                  <a:gd name="connsiteY6" fmla="*/ 0 h 126682"/>
                  <a:gd name="connsiteX7" fmla="*/ 73343 w 73342"/>
                  <a:gd name="connsiteY7" fmla="*/ 88582 h 126682"/>
                  <a:gd name="connsiteX8" fmla="*/ 0 w 73342"/>
                  <a:gd name="connsiteY8" fmla="*/ 126682 h 12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 h="126682">
                    <a:moveTo>
                      <a:pt x="0" y="126682"/>
                    </a:moveTo>
                    <a:cubicBezTo>
                      <a:pt x="0" y="124778"/>
                      <a:pt x="0" y="123825"/>
                      <a:pt x="0" y="122872"/>
                    </a:cubicBezTo>
                    <a:cubicBezTo>
                      <a:pt x="0" y="96203"/>
                      <a:pt x="0" y="68580"/>
                      <a:pt x="0" y="41910"/>
                    </a:cubicBezTo>
                    <a:cubicBezTo>
                      <a:pt x="0" y="40005"/>
                      <a:pt x="952" y="38100"/>
                      <a:pt x="2857" y="37147"/>
                    </a:cubicBezTo>
                    <a:cubicBezTo>
                      <a:pt x="20002" y="28575"/>
                      <a:pt x="37148" y="20003"/>
                      <a:pt x="54293" y="10478"/>
                    </a:cubicBezTo>
                    <a:cubicBezTo>
                      <a:pt x="60007" y="7620"/>
                      <a:pt x="65723" y="3810"/>
                      <a:pt x="71438" y="953"/>
                    </a:cubicBezTo>
                    <a:cubicBezTo>
                      <a:pt x="71438" y="953"/>
                      <a:pt x="72390" y="953"/>
                      <a:pt x="73343" y="0"/>
                    </a:cubicBezTo>
                    <a:cubicBezTo>
                      <a:pt x="73343" y="29528"/>
                      <a:pt x="73343" y="59055"/>
                      <a:pt x="73343" y="88582"/>
                    </a:cubicBezTo>
                    <a:cubicBezTo>
                      <a:pt x="48577" y="101917"/>
                      <a:pt x="24765" y="114300"/>
                      <a:pt x="0" y="126682"/>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1" name="Freeform 530">
                <a:extLst>
                  <a:ext uri="{FF2B5EF4-FFF2-40B4-BE49-F238E27FC236}">
                    <a16:creationId xmlns:a16="http://schemas.microsoft.com/office/drawing/2014/main" id="{D88987B5-D509-BB6D-8A5D-22B228E7710E}"/>
                  </a:ext>
                </a:extLst>
              </p:cNvPr>
              <p:cNvSpPr/>
              <p:nvPr/>
            </p:nvSpPr>
            <p:spPr>
              <a:xfrm>
                <a:off x="324888" y="276282"/>
                <a:ext cx="146684" cy="82391"/>
              </a:xfrm>
              <a:custGeom>
                <a:avLst/>
                <a:gdLst>
                  <a:gd name="connsiteX0" fmla="*/ 0 w 146684"/>
                  <a:gd name="connsiteY0" fmla="*/ 35957 h 82391"/>
                  <a:gd name="connsiteX1" fmla="*/ 48577 w 146684"/>
                  <a:gd name="connsiteY1" fmla="*/ 10239 h 82391"/>
                  <a:gd name="connsiteX2" fmla="*/ 68580 w 146684"/>
                  <a:gd name="connsiteY2" fmla="*/ 714 h 82391"/>
                  <a:gd name="connsiteX3" fmla="*/ 73342 w 146684"/>
                  <a:gd name="connsiteY3" fmla="*/ 714 h 82391"/>
                  <a:gd name="connsiteX4" fmla="*/ 101917 w 146684"/>
                  <a:gd name="connsiteY4" fmla="*/ 17859 h 82391"/>
                  <a:gd name="connsiteX5" fmla="*/ 140017 w 146684"/>
                  <a:gd name="connsiteY5" fmla="*/ 40719 h 82391"/>
                  <a:gd name="connsiteX6" fmla="*/ 146685 w 146684"/>
                  <a:gd name="connsiteY6" fmla="*/ 44529 h 82391"/>
                  <a:gd name="connsiteX7" fmla="*/ 140017 w 146684"/>
                  <a:gd name="connsiteY7" fmla="*/ 48339 h 82391"/>
                  <a:gd name="connsiteX8" fmla="*/ 101917 w 146684"/>
                  <a:gd name="connsiteY8" fmla="*/ 68342 h 82391"/>
                  <a:gd name="connsiteX9" fmla="*/ 76200 w 146684"/>
                  <a:gd name="connsiteY9" fmla="*/ 81677 h 82391"/>
                  <a:gd name="connsiteX10" fmla="*/ 72390 w 146684"/>
                  <a:gd name="connsiteY10" fmla="*/ 81677 h 82391"/>
                  <a:gd name="connsiteX11" fmla="*/ 12382 w 146684"/>
                  <a:gd name="connsiteY11" fmla="*/ 44529 h 82391"/>
                  <a:gd name="connsiteX12" fmla="*/ 0 w 146684"/>
                  <a:gd name="connsiteY12" fmla="*/ 35957 h 82391"/>
                  <a:gd name="connsiteX13" fmla="*/ 0 w 146684"/>
                  <a:gd name="connsiteY13" fmla="*/ 35957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684" h="82391">
                    <a:moveTo>
                      <a:pt x="0" y="35957"/>
                    </a:moveTo>
                    <a:cubicBezTo>
                      <a:pt x="16192" y="27384"/>
                      <a:pt x="32385" y="18812"/>
                      <a:pt x="48577" y="10239"/>
                    </a:cubicBezTo>
                    <a:cubicBezTo>
                      <a:pt x="55245" y="6429"/>
                      <a:pt x="61913" y="3572"/>
                      <a:pt x="68580" y="714"/>
                    </a:cubicBezTo>
                    <a:cubicBezTo>
                      <a:pt x="70485" y="-238"/>
                      <a:pt x="71438" y="-238"/>
                      <a:pt x="73342" y="714"/>
                    </a:cubicBezTo>
                    <a:cubicBezTo>
                      <a:pt x="82867" y="6429"/>
                      <a:pt x="92392" y="12144"/>
                      <a:pt x="101917" y="17859"/>
                    </a:cubicBezTo>
                    <a:cubicBezTo>
                      <a:pt x="114300" y="25479"/>
                      <a:pt x="127635" y="33099"/>
                      <a:pt x="140017" y="40719"/>
                    </a:cubicBezTo>
                    <a:cubicBezTo>
                      <a:pt x="141922" y="41672"/>
                      <a:pt x="144780" y="42624"/>
                      <a:pt x="146685" y="44529"/>
                    </a:cubicBezTo>
                    <a:cubicBezTo>
                      <a:pt x="143827" y="45482"/>
                      <a:pt x="141922" y="47387"/>
                      <a:pt x="140017" y="48339"/>
                    </a:cubicBezTo>
                    <a:cubicBezTo>
                      <a:pt x="127635" y="55007"/>
                      <a:pt x="115252" y="61674"/>
                      <a:pt x="101917" y="68342"/>
                    </a:cubicBezTo>
                    <a:cubicBezTo>
                      <a:pt x="93345" y="73104"/>
                      <a:pt x="84772" y="77867"/>
                      <a:pt x="76200" y="81677"/>
                    </a:cubicBezTo>
                    <a:cubicBezTo>
                      <a:pt x="75247" y="82629"/>
                      <a:pt x="73342" y="82629"/>
                      <a:pt x="72390" y="81677"/>
                    </a:cubicBezTo>
                    <a:cubicBezTo>
                      <a:pt x="52388" y="69294"/>
                      <a:pt x="32385" y="56912"/>
                      <a:pt x="12382" y="44529"/>
                    </a:cubicBezTo>
                    <a:cubicBezTo>
                      <a:pt x="8572" y="41672"/>
                      <a:pt x="4763" y="39767"/>
                      <a:pt x="0" y="35957"/>
                    </a:cubicBezTo>
                    <a:cubicBezTo>
                      <a:pt x="0" y="36909"/>
                      <a:pt x="0" y="36909"/>
                      <a:pt x="0" y="35957"/>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3" name="Graphic 192">
              <a:extLst>
                <a:ext uri="{FF2B5EF4-FFF2-40B4-BE49-F238E27FC236}">
                  <a16:creationId xmlns:a16="http://schemas.microsoft.com/office/drawing/2014/main" id="{807A4EED-AC28-37CE-4085-295A1AC51419}"/>
                </a:ext>
              </a:extLst>
            </p:cNvPr>
            <p:cNvGrpSpPr/>
            <p:nvPr/>
          </p:nvGrpSpPr>
          <p:grpSpPr>
            <a:xfrm>
              <a:off x="48663" y="53397"/>
              <a:ext cx="165734" cy="183595"/>
              <a:chOff x="48663" y="53397"/>
              <a:chExt cx="165734" cy="183595"/>
            </a:xfrm>
            <a:solidFill>
              <a:srgbClr val="4164AE"/>
            </a:solidFill>
          </p:grpSpPr>
          <p:sp>
            <p:nvSpPr>
              <p:cNvPr id="526" name="Freeform 525">
                <a:extLst>
                  <a:ext uri="{FF2B5EF4-FFF2-40B4-BE49-F238E27FC236}">
                    <a16:creationId xmlns:a16="http://schemas.microsoft.com/office/drawing/2014/main" id="{28B99F0D-E8B3-76F5-51BD-7A82E1BB3DB4}"/>
                  </a:ext>
                </a:extLst>
              </p:cNvPr>
              <p:cNvSpPr/>
              <p:nvPr/>
            </p:nvSpPr>
            <p:spPr>
              <a:xfrm>
                <a:off x="48663" y="103642"/>
                <a:ext cx="76200" cy="133350"/>
              </a:xfrm>
              <a:custGeom>
                <a:avLst/>
                <a:gdLst>
                  <a:gd name="connsiteX0" fmla="*/ 75247 w 76200"/>
                  <a:gd name="connsiteY0" fmla="*/ 133350 h 133350"/>
                  <a:gd name="connsiteX1" fmla="*/ 32385 w 76200"/>
                  <a:gd name="connsiteY1" fmla="*/ 107632 h 133350"/>
                  <a:gd name="connsiteX2" fmla="*/ 952 w 76200"/>
                  <a:gd name="connsiteY2" fmla="*/ 88582 h 133350"/>
                  <a:gd name="connsiteX3" fmla="*/ 0 w 76200"/>
                  <a:gd name="connsiteY3" fmla="*/ 85725 h 133350"/>
                  <a:gd name="connsiteX4" fmla="*/ 0 w 76200"/>
                  <a:gd name="connsiteY4" fmla="*/ 30480 h 133350"/>
                  <a:gd name="connsiteX5" fmla="*/ 0 w 76200"/>
                  <a:gd name="connsiteY5" fmla="*/ 0 h 133350"/>
                  <a:gd name="connsiteX6" fmla="*/ 12382 w 76200"/>
                  <a:gd name="connsiteY6" fmla="*/ 7620 h 133350"/>
                  <a:gd name="connsiteX7" fmla="*/ 44767 w 76200"/>
                  <a:gd name="connsiteY7" fmla="*/ 26670 h 133350"/>
                  <a:gd name="connsiteX8" fmla="*/ 74295 w 76200"/>
                  <a:gd name="connsiteY8" fmla="*/ 44767 h 133350"/>
                  <a:gd name="connsiteX9" fmla="*/ 76200 w 76200"/>
                  <a:gd name="connsiteY9" fmla="*/ 47625 h 133350"/>
                  <a:gd name="connsiteX10" fmla="*/ 76200 w 76200"/>
                  <a:gd name="connsiteY10" fmla="*/ 91440 h 133350"/>
                  <a:gd name="connsiteX11" fmla="*/ 76200 w 76200"/>
                  <a:gd name="connsiteY11" fmla="*/ 123825 h 133350"/>
                  <a:gd name="connsiteX12" fmla="*/ 75247 w 76200"/>
                  <a:gd name="connsiteY12"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133350">
                    <a:moveTo>
                      <a:pt x="75247" y="133350"/>
                    </a:moveTo>
                    <a:cubicBezTo>
                      <a:pt x="60960" y="124777"/>
                      <a:pt x="46672" y="116205"/>
                      <a:pt x="32385" y="107632"/>
                    </a:cubicBezTo>
                    <a:cubicBezTo>
                      <a:pt x="21907" y="100965"/>
                      <a:pt x="11430" y="95250"/>
                      <a:pt x="952" y="88582"/>
                    </a:cubicBezTo>
                    <a:cubicBezTo>
                      <a:pt x="0" y="88582"/>
                      <a:pt x="0" y="86677"/>
                      <a:pt x="0" y="85725"/>
                    </a:cubicBezTo>
                    <a:cubicBezTo>
                      <a:pt x="0" y="67627"/>
                      <a:pt x="0" y="48577"/>
                      <a:pt x="0" y="30480"/>
                    </a:cubicBezTo>
                    <a:cubicBezTo>
                      <a:pt x="0" y="20955"/>
                      <a:pt x="0" y="10477"/>
                      <a:pt x="0" y="0"/>
                    </a:cubicBezTo>
                    <a:cubicBezTo>
                      <a:pt x="4763" y="2857"/>
                      <a:pt x="8572" y="4763"/>
                      <a:pt x="12382" y="7620"/>
                    </a:cubicBezTo>
                    <a:cubicBezTo>
                      <a:pt x="22860" y="14288"/>
                      <a:pt x="34290" y="20002"/>
                      <a:pt x="44767" y="26670"/>
                    </a:cubicBezTo>
                    <a:cubicBezTo>
                      <a:pt x="54292" y="32385"/>
                      <a:pt x="63817" y="38100"/>
                      <a:pt x="74295" y="44767"/>
                    </a:cubicBezTo>
                    <a:cubicBezTo>
                      <a:pt x="75247" y="45720"/>
                      <a:pt x="76200" y="46672"/>
                      <a:pt x="76200" y="47625"/>
                    </a:cubicBezTo>
                    <a:cubicBezTo>
                      <a:pt x="76200" y="61913"/>
                      <a:pt x="76200" y="77152"/>
                      <a:pt x="76200" y="91440"/>
                    </a:cubicBezTo>
                    <a:cubicBezTo>
                      <a:pt x="76200" y="101917"/>
                      <a:pt x="76200" y="113347"/>
                      <a:pt x="76200" y="123825"/>
                    </a:cubicBezTo>
                    <a:cubicBezTo>
                      <a:pt x="76200" y="126682"/>
                      <a:pt x="76200" y="129540"/>
                      <a:pt x="75247" y="133350"/>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7" name="Freeform 526">
                <a:extLst>
                  <a:ext uri="{FF2B5EF4-FFF2-40B4-BE49-F238E27FC236}">
                    <a16:creationId xmlns:a16="http://schemas.microsoft.com/office/drawing/2014/main" id="{B42CB8CD-52AB-FD11-E19E-FBA5DB87F6D1}"/>
                  </a:ext>
                </a:extLst>
              </p:cNvPr>
              <p:cNvSpPr/>
              <p:nvPr/>
            </p:nvSpPr>
            <p:spPr>
              <a:xfrm>
                <a:off x="141055" y="110309"/>
                <a:ext cx="73342" cy="126682"/>
              </a:xfrm>
              <a:custGeom>
                <a:avLst/>
                <a:gdLst>
                  <a:gd name="connsiteX0" fmla="*/ 0 w 73342"/>
                  <a:gd name="connsiteY0" fmla="*/ 126683 h 126682"/>
                  <a:gd name="connsiteX1" fmla="*/ 0 w 73342"/>
                  <a:gd name="connsiteY1" fmla="*/ 122872 h 126682"/>
                  <a:gd name="connsiteX2" fmla="*/ 0 w 73342"/>
                  <a:gd name="connsiteY2" fmla="*/ 41910 h 126682"/>
                  <a:gd name="connsiteX3" fmla="*/ 2858 w 73342"/>
                  <a:gd name="connsiteY3" fmla="*/ 37147 h 126682"/>
                  <a:gd name="connsiteX4" fmla="*/ 54293 w 73342"/>
                  <a:gd name="connsiteY4" fmla="*/ 10477 h 126682"/>
                  <a:gd name="connsiteX5" fmla="*/ 71438 w 73342"/>
                  <a:gd name="connsiteY5" fmla="*/ 952 h 126682"/>
                  <a:gd name="connsiteX6" fmla="*/ 73343 w 73342"/>
                  <a:gd name="connsiteY6" fmla="*/ 0 h 126682"/>
                  <a:gd name="connsiteX7" fmla="*/ 73343 w 73342"/>
                  <a:gd name="connsiteY7" fmla="*/ 88583 h 126682"/>
                  <a:gd name="connsiteX8" fmla="*/ 0 w 73342"/>
                  <a:gd name="connsiteY8" fmla="*/ 126683 h 12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 h="126682">
                    <a:moveTo>
                      <a:pt x="0" y="126683"/>
                    </a:moveTo>
                    <a:cubicBezTo>
                      <a:pt x="0" y="124777"/>
                      <a:pt x="0" y="123825"/>
                      <a:pt x="0" y="122872"/>
                    </a:cubicBezTo>
                    <a:cubicBezTo>
                      <a:pt x="0" y="96202"/>
                      <a:pt x="0" y="68580"/>
                      <a:pt x="0" y="41910"/>
                    </a:cubicBezTo>
                    <a:cubicBezTo>
                      <a:pt x="0" y="40005"/>
                      <a:pt x="953" y="38100"/>
                      <a:pt x="2858" y="37147"/>
                    </a:cubicBezTo>
                    <a:cubicBezTo>
                      <a:pt x="20003" y="28575"/>
                      <a:pt x="37148" y="20002"/>
                      <a:pt x="54293" y="10477"/>
                    </a:cubicBezTo>
                    <a:cubicBezTo>
                      <a:pt x="60008" y="7620"/>
                      <a:pt x="65723" y="3810"/>
                      <a:pt x="71438" y="952"/>
                    </a:cubicBezTo>
                    <a:cubicBezTo>
                      <a:pt x="71438" y="952"/>
                      <a:pt x="72390" y="952"/>
                      <a:pt x="73343" y="0"/>
                    </a:cubicBezTo>
                    <a:cubicBezTo>
                      <a:pt x="73343" y="29527"/>
                      <a:pt x="73343" y="59055"/>
                      <a:pt x="73343" y="88583"/>
                    </a:cubicBezTo>
                    <a:cubicBezTo>
                      <a:pt x="48578" y="100965"/>
                      <a:pt x="24765" y="113347"/>
                      <a:pt x="0" y="126683"/>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8" name="Freeform 527">
                <a:extLst>
                  <a:ext uri="{FF2B5EF4-FFF2-40B4-BE49-F238E27FC236}">
                    <a16:creationId xmlns:a16="http://schemas.microsoft.com/office/drawing/2014/main" id="{99DE5544-E3B8-CF00-26D0-1AFD20B280CF}"/>
                  </a:ext>
                </a:extLst>
              </p:cNvPr>
              <p:cNvSpPr/>
              <p:nvPr/>
            </p:nvSpPr>
            <p:spPr>
              <a:xfrm>
                <a:off x="59141" y="53397"/>
                <a:ext cx="146685" cy="82391"/>
              </a:xfrm>
              <a:custGeom>
                <a:avLst/>
                <a:gdLst>
                  <a:gd name="connsiteX0" fmla="*/ 0 w 146685"/>
                  <a:gd name="connsiteY0" fmla="*/ 35957 h 82391"/>
                  <a:gd name="connsiteX1" fmla="*/ 48577 w 146685"/>
                  <a:gd name="connsiteY1" fmla="*/ 10239 h 82391"/>
                  <a:gd name="connsiteX2" fmla="*/ 68580 w 146685"/>
                  <a:gd name="connsiteY2" fmla="*/ 714 h 82391"/>
                  <a:gd name="connsiteX3" fmla="*/ 73343 w 146685"/>
                  <a:gd name="connsiteY3" fmla="*/ 714 h 82391"/>
                  <a:gd name="connsiteX4" fmla="*/ 101918 w 146685"/>
                  <a:gd name="connsiteY4" fmla="*/ 17859 h 82391"/>
                  <a:gd name="connsiteX5" fmla="*/ 140018 w 146685"/>
                  <a:gd name="connsiteY5" fmla="*/ 40719 h 82391"/>
                  <a:gd name="connsiteX6" fmla="*/ 146685 w 146685"/>
                  <a:gd name="connsiteY6" fmla="*/ 44529 h 82391"/>
                  <a:gd name="connsiteX7" fmla="*/ 140018 w 146685"/>
                  <a:gd name="connsiteY7" fmla="*/ 48339 h 82391"/>
                  <a:gd name="connsiteX8" fmla="*/ 101918 w 146685"/>
                  <a:gd name="connsiteY8" fmla="*/ 68342 h 82391"/>
                  <a:gd name="connsiteX9" fmla="*/ 76200 w 146685"/>
                  <a:gd name="connsiteY9" fmla="*/ 81677 h 82391"/>
                  <a:gd name="connsiteX10" fmla="*/ 72390 w 146685"/>
                  <a:gd name="connsiteY10" fmla="*/ 81677 h 82391"/>
                  <a:gd name="connsiteX11" fmla="*/ 12382 w 146685"/>
                  <a:gd name="connsiteY11" fmla="*/ 44529 h 82391"/>
                  <a:gd name="connsiteX12" fmla="*/ 0 w 146685"/>
                  <a:gd name="connsiteY12" fmla="*/ 35957 h 82391"/>
                  <a:gd name="connsiteX13" fmla="*/ 0 w 146685"/>
                  <a:gd name="connsiteY13" fmla="*/ 35957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685" h="82391">
                    <a:moveTo>
                      <a:pt x="0" y="35957"/>
                    </a:moveTo>
                    <a:cubicBezTo>
                      <a:pt x="16193" y="27384"/>
                      <a:pt x="32385" y="18812"/>
                      <a:pt x="48577" y="10239"/>
                    </a:cubicBezTo>
                    <a:cubicBezTo>
                      <a:pt x="55245" y="6429"/>
                      <a:pt x="61913" y="3572"/>
                      <a:pt x="68580" y="714"/>
                    </a:cubicBezTo>
                    <a:cubicBezTo>
                      <a:pt x="70485" y="-238"/>
                      <a:pt x="71438" y="-238"/>
                      <a:pt x="73343" y="714"/>
                    </a:cubicBezTo>
                    <a:cubicBezTo>
                      <a:pt x="82868" y="6429"/>
                      <a:pt x="92393" y="12144"/>
                      <a:pt x="101918" y="17859"/>
                    </a:cubicBezTo>
                    <a:cubicBezTo>
                      <a:pt x="114300" y="25479"/>
                      <a:pt x="127635" y="33099"/>
                      <a:pt x="140018" y="40719"/>
                    </a:cubicBezTo>
                    <a:cubicBezTo>
                      <a:pt x="141923" y="41672"/>
                      <a:pt x="144780" y="42624"/>
                      <a:pt x="146685" y="44529"/>
                    </a:cubicBezTo>
                    <a:cubicBezTo>
                      <a:pt x="143827" y="45482"/>
                      <a:pt x="141923" y="47387"/>
                      <a:pt x="140018" y="48339"/>
                    </a:cubicBezTo>
                    <a:cubicBezTo>
                      <a:pt x="127635" y="55007"/>
                      <a:pt x="115252" y="61674"/>
                      <a:pt x="101918" y="68342"/>
                    </a:cubicBezTo>
                    <a:cubicBezTo>
                      <a:pt x="93345" y="73104"/>
                      <a:pt x="84773" y="77867"/>
                      <a:pt x="76200" y="81677"/>
                    </a:cubicBezTo>
                    <a:cubicBezTo>
                      <a:pt x="75248" y="82629"/>
                      <a:pt x="73343" y="82629"/>
                      <a:pt x="72390" y="81677"/>
                    </a:cubicBezTo>
                    <a:cubicBezTo>
                      <a:pt x="52388" y="69294"/>
                      <a:pt x="32385" y="56912"/>
                      <a:pt x="12382" y="44529"/>
                    </a:cubicBezTo>
                    <a:cubicBezTo>
                      <a:pt x="8573" y="41672"/>
                      <a:pt x="4763" y="39767"/>
                      <a:pt x="0" y="35957"/>
                    </a:cubicBezTo>
                    <a:cubicBezTo>
                      <a:pt x="952" y="36909"/>
                      <a:pt x="0" y="36909"/>
                      <a:pt x="0" y="35957"/>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24" name="Freeform 523">
              <a:extLst>
                <a:ext uri="{FF2B5EF4-FFF2-40B4-BE49-F238E27FC236}">
                  <a16:creationId xmlns:a16="http://schemas.microsoft.com/office/drawing/2014/main" id="{E76AC302-A000-2630-86E5-8E99CAB18232}"/>
                </a:ext>
              </a:extLst>
            </p:cNvPr>
            <p:cNvSpPr/>
            <p:nvPr/>
          </p:nvSpPr>
          <p:spPr>
            <a:xfrm>
              <a:off x="0" y="244135"/>
              <a:ext cx="327745" cy="262992"/>
            </a:xfrm>
            <a:custGeom>
              <a:avLst/>
              <a:gdLst>
                <a:gd name="connsiteX0" fmla="*/ 307743 w 327745"/>
                <a:gd name="connsiteY0" fmla="*/ 198596 h 262992"/>
                <a:gd name="connsiteX1" fmla="*/ 287741 w 327745"/>
                <a:gd name="connsiteY1" fmla="*/ 186214 h 262992"/>
                <a:gd name="connsiteX2" fmla="*/ 185823 w 327745"/>
                <a:gd name="connsiteY2" fmla="*/ 211931 h 262992"/>
                <a:gd name="connsiteX3" fmla="*/ 106766 w 327745"/>
                <a:gd name="connsiteY3" fmla="*/ 130016 h 262992"/>
                <a:gd name="connsiteX4" fmla="*/ 103908 w 327745"/>
                <a:gd name="connsiteY4" fmla="*/ 91916 h 262992"/>
                <a:gd name="connsiteX5" fmla="*/ 107718 w 327745"/>
                <a:gd name="connsiteY5" fmla="*/ 90011 h 262992"/>
                <a:gd name="connsiteX6" fmla="*/ 150581 w 327745"/>
                <a:gd name="connsiteY6" fmla="*/ 107156 h 262992"/>
                <a:gd name="connsiteX7" fmla="*/ 152486 w 327745"/>
                <a:gd name="connsiteY7" fmla="*/ 108109 h 262992"/>
                <a:gd name="connsiteX8" fmla="*/ 158201 w 327745"/>
                <a:gd name="connsiteY8" fmla="*/ 107156 h 262992"/>
                <a:gd name="connsiteX9" fmla="*/ 157248 w 327745"/>
                <a:gd name="connsiteY9" fmla="*/ 100489 h 262992"/>
                <a:gd name="connsiteX10" fmla="*/ 136293 w 327745"/>
                <a:gd name="connsiteY10" fmla="*/ 71914 h 262992"/>
                <a:gd name="connsiteX11" fmla="*/ 84858 w 327745"/>
                <a:gd name="connsiteY11" fmla="*/ 4286 h 262992"/>
                <a:gd name="connsiteX12" fmla="*/ 74381 w 327745"/>
                <a:gd name="connsiteY12" fmla="*/ 4286 h 262992"/>
                <a:gd name="connsiteX13" fmla="*/ 2943 w 327745"/>
                <a:gd name="connsiteY13" fmla="*/ 98584 h 262992"/>
                <a:gd name="connsiteX14" fmla="*/ 1991 w 327745"/>
                <a:gd name="connsiteY14" fmla="*/ 99536 h 262992"/>
                <a:gd name="connsiteX15" fmla="*/ 1039 w 327745"/>
                <a:gd name="connsiteY15" fmla="*/ 106204 h 262992"/>
                <a:gd name="connsiteX16" fmla="*/ 6753 w 327745"/>
                <a:gd name="connsiteY16" fmla="*/ 107156 h 262992"/>
                <a:gd name="connsiteX17" fmla="*/ 41043 w 327745"/>
                <a:gd name="connsiteY17" fmla="*/ 92869 h 262992"/>
                <a:gd name="connsiteX18" fmla="*/ 54378 w 327745"/>
                <a:gd name="connsiteY18" fmla="*/ 87154 h 262992"/>
                <a:gd name="connsiteX19" fmla="*/ 54378 w 327745"/>
                <a:gd name="connsiteY19" fmla="*/ 109061 h 262992"/>
                <a:gd name="connsiteX20" fmla="*/ 184871 w 327745"/>
                <a:gd name="connsiteY20" fmla="*/ 260509 h 262992"/>
                <a:gd name="connsiteX21" fmla="*/ 327746 w 327745"/>
                <a:gd name="connsiteY21" fmla="*/ 210026 h 262992"/>
                <a:gd name="connsiteX22" fmla="*/ 307743 w 327745"/>
                <a:gd name="connsiteY22" fmla="*/ 198596 h 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7745" h="262992">
                  <a:moveTo>
                    <a:pt x="307743" y="198596"/>
                  </a:moveTo>
                  <a:cubicBezTo>
                    <a:pt x="301076" y="194786"/>
                    <a:pt x="294408" y="190976"/>
                    <a:pt x="287741" y="186214"/>
                  </a:cubicBezTo>
                  <a:cubicBezTo>
                    <a:pt x="259166" y="212884"/>
                    <a:pt x="224876" y="222409"/>
                    <a:pt x="185823" y="211931"/>
                  </a:cubicBezTo>
                  <a:cubicBezTo>
                    <a:pt x="143914" y="200501"/>
                    <a:pt x="118196" y="171926"/>
                    <a:pt x="106766" y="130016"/>
                  </a:cubicBezTo>
                  <a:cubicBezTo>
                    <a:pt x="103908" y="117634"/>
                    <a:pt x="103908" y="104299"/>
                    <a:pt x="103908" y="91916"/>
                  </a:cubicBezTo>
                  <a:cubicBezTo>
                    <a:pt x="103908" y="88106"/>
                    <a:pt x="105814" y="90011"/>
                    <a:pt x="107718" y="90011"/>
                  </a:cubicBezTo>
                  <a:cubicBezTo>
                    <a:pt x="122006" y="95726"/>
                    <a:pt x="136293" y="101441"/>
                    <a:pt x="150581" y="107156"/>
                  </a:cubicBezTo>
                  <a:cubicBezTo>
                    <a:pt x="151533" y="107156"/>
                    <a:pt x="152486" y="108109"/>
                    <a:pt x="152486" y="108109"/>
                  </a:cubicBezTo>
                  <a:cubicBezTo>
                    <a:pt x="154391" y="109061"/>
                    <a:pt x="157248" y="109061"/>
                    <a:pt x="158201" y="107156"/>
                  </a:cubicBezTo>
                  <a:cubicBezTo>
                    <a:pt x="160106" y="105251"/>
                    <a:pt x="159153" y="102394"/>
                    <a:pt x="157248" y="100489"/>
                  </a:cubicBezTo>
                  <a:cubicBezTo>
                    <a:pt x="149628" y="90964"/>
                    <a:pt x="142961" y="81439"/>
                    <a:pt x="136293" y="71914"/>
                  </a:cubicBezTo>
                  <a:cubicBezTo>
                    <a:pt x="119148" y="49054"/>
                    <a:pt x="102003" y="27146"/>
                    <a:pt x="84858" y="4286"/>
                  </a:cubicBezTo>
                  <a:cubicBezTo>
                    <a:pt x="80096" y="-1429"/>
                    <a:pt x="79143" y="-1429"/>
                    <a:pt x="74381" y="4286"/>
                  </a:cubicBezTo>
                  <a:cubicBezTo>
                    <a:pt x="50568" y="35719"/>
                    <a:pt x="26756" y="67151"/>
                    <a:pt x="2943" y="98584"/>
                  </a:cubicBezTo>
                  <a:cubicBezTo>
                    <a:pt x="2943" y="98584"/>
                    <a:pt x="1991" y="99536"/>
                    <a:pt x="1991" y="99536"/>
                  </a:cubicBezTo>
                  <a:cubicBezTo>
                    <a:pt x="86" y="101441"/>
                    <a:pt x="-867" y="103346"/>
                    <a:pt x="1039" y="106204"/>
                  </a:cubicBezTo>
                  <a:cubicBezTo>
                    <a:pt x="2943" y="108109"/>
                    <a:pt x="4848" y="108109"/>
                    <a:pt x="6753" y="107156"/>
                  </a:cubicBezTo>
                  <a:cubicBezTo>
                    <a:pt x="18183" y="102394"/>
                    <a:pt x="29614" y="97631"/>
                    <a:pt x="41043" y="92869"/>
                  </a:cubicBezTo>
                  <a:cubicBezTo>
                    <a:pt x="45806" y="90964"/>
                    <a:pt x="49616" y="89059"/>
                    <a:pt x="54378" y="87154"/>
                  </a:cubicBezTo>
                  <a:cubicBezTo>
                    <a:pt x="54378" y="94774"/>
                    <a:pt x="54378" y="102394"/>
                    <a:pt x="54378" y="109061"/>
                  </a:cubicBezTo>
                  <a:cubicBezTo>
                    <a:pt x="56283" y="184309"/>
                    <a:pt x="110576" y="248126"/>
                    <a:pt x="184871" y="260509"/>
                  </a:cubicBezTo>
                  <a:cubicBezTo>
                    <a:pt x="241068" y="270034"/>
                    <a:pt x="288693" y="251936"/>
                    <a:pt x="327746" y="210026"/>
                  </a:cubicBezTo>
                  <a:cubicBezTo>
                    <a:pt x="322983" y="207169"/>
                    <a:pt x="315364" y="203359"/>
                    <a:pt x="307743" y="198596"/>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 name="Freeform 524">
              <a:extLst>
                <a:ext uri="{FF2B5EF4-FFF2-40B4-BE49-F238E27FC236}">
                  <a16:creationId xmlns:a16="http://schemas.microsoft.com/office/drawing/2014/main" id="{17D14E8E-10FC-FE55-6CB4-110A7A024D88}"/>
                </a:ext>
              </a:extLst>
            </p:cNvPr>
            <p:cNvSpPr/>
            <p:nvPr/>
          </p:nvSpPr>
          <p:spPr>
            <a:xfrm>
              <a:off x="188680" y="0"/>
              <a:ext cx="323686" cy="264852"/>
            </a:xfrm>
            <a:custGeom>
              <a:avLst/>
              <a:gdLst>
                <a:gd name="connsiteX0" fmla="*/ 322898 w 323686"/>
                <a:gd name="connsiteY0" fmla="*/ 158887 h 264852"/>
                <a:gd name="connsiteX1" fmla="*/ 316230 w 323686"/>
                <a:gd name="connsiteY1" fmla="*/ 157934 h 264852"/>
                <a:gd name="connsiteX2" fmla="*/ 272415 w 323686"/>
                <a:gd name="connsiteY2" fmla="*/ 175079 h 264852"/>
                <a:gd name="connsiteX3" fmla="*/ 267653 w 323686"/>
                <a:gd name="connsiteY3" fmla="*/ 172222 h 264852"/>
                <a:gd name="connsiteX4" fmla="*/ 258128 w 323686"/>
                <a:gd name="connsiteY4" fmla="*/ 103642 h 264852"/>
                <a:gd name="connsiteX5" fmla="*/ 137160 w 323686"/>
                <a:gd name="connsiteY5" fmla="*/ 2677 h 264852"/>
                <a:gd name="connsiteX6" fmla="*/ 0 w 323686"/>
                <a:gd name="connsiteY6" fmla="*/ 46492 h 264852"/>
                <a:gd name="connsiteX7" fmla="*/ 0 w 323686"/>
                <a:gd name="connsiteY7" fmla="*/ 46492 h 264852"/>
                <a:gd name="connsiteX8" fmla="*/ 20955 w 323686"/>
                <a:gd name="connsiteY8" fmla="*/ 58874 h 264852"/>
                <a:gd name="connsiteX9" fmla="*/ 42863 w 323686"/>
                <a:gd name="connsiteY9" fmla="*/ 72209 h 264852"/>
                <a:gd name="connsiteX10" fmla="*/ 110490 w 323686"/>
                <a:gd name="connsiteY10" fmla="*/ 47444 h 264852"/>
                <a:gd name="connsiteX11" fmla="*/ 217170 w 323686"/>
                <a:gd name="connsiteY11" fmla="*/ 135074 h 264852"/>
                <a:gd name="connsiteX12" fmla="*/ 219075 w 323686"/>
                <a:gd name="connsiteY12" fmla="*/ 158887 h 264852"/>
                <a:gd name="connsiteX13" fmla="*/ 219075 w 323686"/>
                <a:gd name="connsiteY13" fmla="*/ 172222 h 264852"/>
                <a:gd name="connsiteX14" fmla="*/ 215265 w 323686"/>
                <a:gd name="connsiteY14" fmla="*/ 175079 h 264852"/>
                <a:gd name="connsiteX15" fmla="*/ 173355 w 323686"/>
                <a:gd name="connsiteY15" fmla="*/ 157934 h 264852"/>
                <a:gd name="connsiteX16" fmla="*/ 171450 w 323686"/>
                <a:gd name="connsiteY16" fmla="*/ 156982 h 264852"/>
                <a:gd name="connsiteX17" fmla="*/ 164783 w 323686"/>
                <a:gd name="connsiteY17" fmla="*/ 157934 h 264852"/>
                <a:gd name="connsiteX18" fmla="*/ 165735 w 323686"/>
                <a:gd name="connsiteY18" fmla="*/ 164602 h 264852"/>
                <a:gd name="connsiteX19" fmla="*/ 176213 w 323686"/>
                <a:gd name="connsiteY19" fmla="*/ 178889 h 264852"/>
                <a:gd name="connsiteX20" fmla="*/ 237173 w 323686"/>
                <a:gd name="connsiteY20" fmla="*/ 259852 h 264852"/>
                <a:gd name="connsiteX21" fmla="*/ 248603 w 323686"/>
                <a:gd name="connsiteY21" fmla="*/ 259852 h 264852"/>
                <a:gd name="connsiteX22" fmla="*/ 320993 w 323686"/>
                <a:gd name="connsiteY22" fmla="*/ 164602 h 264852"/>
                <a:gd name="connsiteX23" fmla="*/ 322898 w 323686"/>
                <a:gd name="connsiteY23" fmla="*/ 158887 h 2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686" h="264852">
                  <a:moveTo>
                    <a:pt x="322898" y="158887"/>
                  </a:moveTo>
                  <a:cubicBezTo>
                    <a:pt x="320993" y="156982"/>
                    <a:pt x="319088" y="157934"/>
                    <a:pt x="316230" y="157934"/>
                  </a:cubicBezTo>
                  <a:cubicBezTo>
                    <a:pt x="301943" y="163649"/>
                    <a:pt x="286703" y="169364"/>
                    <a:pt x="272415" y="175079"/>
                  </a:cubicBezTo>
                  <a:cubicBezTo>
                    <a:pt x="268605" y="176984"/>
                    <a:pt x="267653" y="176032"/>
                    <a:pt x="267653" y="172222"/>
                  </a:cubicBezTo>
                  <a:cubicBezTo>
                    <a:pt x="268605" y="148409"/>
                    <a:pt x="266700" y="125549"/>
                    <a:pt x="258128" y="103642"/>
                  </a:cubicBezTo>
                  <a:cubicBezTo>
                    <a:pt x="236220" y="48397"/>
                    <a:pt x="196215" y="13154"/>
                    <a:pt x="137160" y="2677"/>
                  </a:cubicBezTo>
                  <a:cubicBezTo>
                    <a:pt x="84773" y="-6848"/>
                    <a:pt x="39053" y="9344"/>
                    <a:pt x="0" y="46492"/>
                  </a:cubicBezTo>
                  <a:cubicBezTo>
                    <a:pt x="0" y="46492"/>
                    <a:pt x="0" y="46492"/>
                    <a:pt x="0" y="46492"/>
                  </a:cubicBezTo>
                  <a:cubicBezTo>
                    <a:pt x="6668" y="50302"/>
                    <a:pt x="14288" y="55064"/>
                    <a:pt x="20955" y="58874"/>
                  </a:cubicBezTo>
                  <a:cubicBezTo>
                    <a:pt x="28575" y="63637"/>
                    <a:pt x="36195" y="68399"/>
                    <a:pt x="42863" y="72209"/>
                  </a:cubicBezTo>
                  <a:cubicBezTo>
                    <a:pt x="61913" y="56017"/>
                    <a:pt x="84773" y="48397"/>
                    <a:pt x="110490" y="47444"/>
                  </a:cubicBezTo>
                  <a:cubicBezTo>
                    <a:pt x="161925" y="47444"/>
                    <a:pt x="206693" y="84592"/>
                    <a:pt x="217170" y="135074"/>
                  </a:cubicBezTo>
                  <a:cubicBezTo>
                    <a:pt x="219075" y="143647"/>
                    <a:pt x="220028" y="151267"/>
                    <a:pt x="219075" y="158887"/>
                  </a:cubicBezTo>
                  <a:cubicBezTo>
                    <a:pt x="219075" y="163649"/>
                    <a:pt x="219075" y="167459"/>
                    <a:pt x="219075" y="172222"/>
                  </a:cubicBezTo>
                  <a:cubicBezTo>
                    <a:pt x="219075" y="176032"/>
                    <a:pt x="218123" y="176032"/>
                    <a:pt x="215265" y="175079"/>
                  </a:cubicBezTo>
                  <a:cubicBezTo>
                    <a:pt x="200978" y="169364"/>
                    <a:pt x="187643" y="163649"/>
                    <a:pt x="173355" y="157934"/>
                  </a:cubicBezTo>
                  <a:cubicBezTo>
                    <a:pt x="172403" y="157934"/>
                    <a:pt x="171450" y="156982"/>
                    <a:pt x="171450" y="156982"/>
                  </a:cubicBezTo>
                  <a:cubicBezTo>
                    <a:pt x="169545" y="156029"/>
                    <a:pt x="166688" y="155077"/>
                    <a:pt x="164783" y="157934"/>
                  </a:cubicBezTo>
                  <a:cubicBezTo>
                    <a:pt x="162878" y="160792"/>
                    <a:pt x="164783" y="162697"/>
                    <a:pt x="165735" y="164602"/>
                  </a:cubicBezTo>
                  <a:cubicBezTo>
                    <a:pt x="169545" y="169364"/>
                    <a:pt x="172403" y="174127"/>
                    <a:pt x="176213" y="178889"/>
                  </a:cubicBezTo>
                  <a:cubicBezTo>
                    <a:pt x="196215" y="205559"/>
                    <a:pt x="217170" y="233182"/>
                    <a:pt x="237173" y="259852"/>
                  </a:cubicBezTo>
                  <a:cubicBezTo>
                    <a:pt x="241935" y="266520"/>
                    <a:pt x="243840" y="266520"/>
                    <a:pt x="248603" y="259852"/>
                  </a:cubicBezTo>
                  <a:cubicBezTo>
                    <a:pt x="272415" y="228419"/>
                    <a:pt x="296228" y="196987"/>
                    <a:pt x="320993" y="164602"/>
                  </a:cubicBezTo>
                  <a:cubicBezTo>
                    <a:pt x="322898" y="163649"/>
                    <a:pt x="324803" y="161744"/>
                    <a:pt x="322898" y="158887"/>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32" name="Graphic 192">
            <a:extLst>
              <a:ext uri="{FF2B5EF4-FFF2-40B4-BE49-F238E27FC236}">
                <a16:creationId xmlns:a16="http://schemas.microsoft.com/office/drawing/2014/main" id="{7CB624C0-30AC-8DA0-227D-7C32282B868F}"/>
              </a:ext>
            </a:extLst>
          </p:cNvPr>
          <p:cNvGrpSpPr/>
          <p:nvPr/>
        </p:nvGrpSpPr>
        <p:grpSpPr>
          <a:xfrm>
            <a:off x="2464111" y="3568988"/>
            <a:ext cx="722859" cy="702353"/>
            <a:chOff x="0" y="0"/>
            <a:chExt cx="537209" cy="521969"/>
          </a:xfrm>
        </p:grpSpPr>
        <p:sp>
          <p:nvSpPr>
            <p:cNvPr id="533" name="Freeform 532">
              <a:extLst>
                <a:ext uri="{FF2B5EF4-FFF2-40B4-BE49-F238E27FC236}">
                  <a16:creationId xmlns:a16="http://schemas.microsoft.com/office/drawing/2014/main" id="{C28A0736-6DFC-5320-35EF-6CE903435B4C}"/>
                </a:ext>
              </a:extLst>
            </p:cNvPr>
            <p:cNvSpPr/>
            <p:nvPr/>
          </p:nvSpPr>
          <p:spPr>
            <a:xfrm>
              <a:off x="0" y="29337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3813 w 64769"/>
                <a:gd name="connsiteY5" fmla="*/ 13335 h 64769"/>
                <a:gd name="connsiteX6" fmla="*/ 9525 w 64769"/>
                <a:gd name="connsiteY6" fmla="*/ 27622 h 64769"/>
                <a:gd name="connsiteX7" fmla="*/ 23813 w 64769"/>
                <a:gd name="connsiteY7" fmla="*/ 41910 h 64769"/>
                <a:gd name="connsiteX8" fmla="*/ 38100 w 64769"/>
                <a:gd name="connsiteY8" fmla="*/ 27622 h 64769"/>
                <a:gd name="connsiteX9" fmla="*/ 23813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3813" y="13335"/>
                  </a:moveTo>
                  <a:cubicBezTo>
                    <a:pt x="16193" y="13335"/>
                    <a:pt x="9525" y="20003"/>
                    <a:pt x="9525" y="27622"/>
                  </a:cubicBezTo>
                  <a:cubicBezTo>
                    <a:pt x="9525" y="35243"/>
                    <a:pt x="16193" y="41910"/>
                    <a:pt x="23813" y="41910"/>
                  </a:cubicBezTo>
                  <a:cubicBezTo>
                    <a:pt x="31432" y="41910"/>
                    <a:pt x="38100" y="35243"/>
                    <a:pt x="38100" y="27622"/>
                  </a:cubicBezTo>
                  <a:cubicBezTo>
                    <a:pt x="38100" y="20003"/>
                    <a:pt x="32385"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661971AD-0A1B-0F33-6B9C-9D734A1C55D6}"/>
                </a:ext>
              </a:extLst>
            </p:cNvPr>
            <p:cNvSpPr/>
            <p:nvPr/>
          </p:nvSpPr>
          <p:spPr>
            <a:xfrm>
              <a:off x="130493" y="45720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4765 w 64769"/>
                <a:gd name="connsiteY5" fmla="*/ 13335 h 64769"/>
                <a:gd name="connsiteX6" fmla="*/ 10477 w 64769"/>
                <a:gd name="connsiteY6" fmla="*/ 27622 h 64769"/>
                <a:gd name="connsiteX7" fmla="*/ 24765 w 64769"/>
                <a:gd name="connsiteY7" fmla="*/ 41910 h 64769"/>
                <a:gd name="connsiteX8" fmla="*/ 39052 w 64769"/>
                <a:gd name="connsiteY8" fmla="*/ 27622 h 64769"/>
                <a:gd name="connsiteX9" fmla="*/ 24765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4765" y="13335"/>
                  </a:moveTo>
                  <a:cubicBezTo>
                    <a:pt x="17145" y="13335"/>
                    <a:pt x="10477" y="20002"/>
                    <a:pt x="10477" y="27622"/>
                  </a:cubicBezTo>
                  <a:cubicBezTo>
                    <a:pt x="10477" y="35242"/>
                    <a:pt x="17145" y="41910"/>
                    <a:pt x="24765" y="41910"/>
                  </a:cubicBezTo>
                  <a:cubicBezTo>
                    <a:pt x="32385" y="41910"/>
                    <a:pt x="39052" y="35242"/>
                    <a:pt x="39052" y="27622"/>
                  </a:cubicBezTo>
                  <a:cubicBezTo>
                    <a:pt x="39052" y="20002"/>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1664EDA2-CB05-0316-3771-681BE8DF7F8E}"/>
                </a:ext>
              </a:extLst>
            </p:cNvPr>
            <p:cNvSpPr/>
            <p:nvPr/>
          </p:nvSpPr>
          <p:spPr>
            <a:xfrm>
              <a:off x="340995" y="45720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4765 w 64769"/>
                <a:gd name="connsiteY5" fmla="*/ 13335 h 64769"/>
                <a:gd name="connsiteX6" fmla="*/ 10477 w 64769"/>
                <a:gd name="connsiteY6" fmla="*/ 27622 h 64769"/>
                <a:gd name="connsiteX7" fmla="*/ 24765 w 64769"/>
                <a:gd name="connsiteY7" fmla="*/ 41910 h 64769"/>
                <a:gd name="connsiteX8" fmla="*/ 39052 w 64769"/>
                <a:gd name="connsiteY8" fmla="*/ 27622 h 64769"/>
                <a:gd name="connsiteX9" fmla="*/ 24765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4765" y="13335"/>
                  </a:moveTo>
                  <a:cubicBezTo>
                    <a:pt x="17145" y="13335"/>
                    <a:pt x="10477" y="20002"/>
                    <a:pt x="10477" y="27622"/>
                  </a:cubicBezTo>
                  <a:cubicBezTo>
                    <a:pt x="10477" y="35242"/>
                    <a:pt x="17145" y="41910"/>
                    <a:pt x="24765" y="41910"/>
                  </a:cubicBezTo>
                  <a:cubicBezTo>
                    <a:pt x="32385" y="41910"/>
                    <a:pt x="39052" y="35242"/>
                    <a:pt x="39052" y="27622"/>
                  </a:cubicBezTo>
                  <a:cubicBezTo>
                    <a:pt x="39052" y="20002"/>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6" name="Freeform 535">
              <a:extLst>
                <a:ext uri="{FF2B5EF4-FFF2-40B4-BE49-F238E27FC236}">
                  <a16:creationId xmlns:a16="http://schemas.microsoft.com/office/drawing/2014/main" id="{35CC0640-02D5-A701-2142-2A34AA6C777B}"/>
                </a:ext>
              </a:extLst>
            </p:cNvPr>
            <p:cNvSpPr/>
            <p:nvPr/>
          </p:nvSpPr>
          <p:spPr>
            <a:xfrm>
              <a:off x="472440" y="29337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3813 w 64769"/>
                <a:gd name="connsiteY5" fmla="*/ 13335 h 64769"/>
                <a:gd name="connsiteX6" fmla="*/ 9525 w 64769"/>
                <a:gd name="connsiteY6" fmla="*/ 27622 h 64769"/>
                <a:gd name="connsiteX7" fmla="*/ 23813 w 64769"/>
                <a:gd name="connsiteY7" fmla="*/ 41910 h 64769"/>
                <a:gd name="connsiteX8" fmla="*/ 38100 w 64769"/>
                <a:gd name="connsiteY8" fmla="*/ 27622 h 64769"/>
                <a:gd name="connsiteX9" fmla="*/ 23813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49530" y="64770"/>
                    <a:pt x="32385" y="64770"/>
                  </a:cubicBezTo>
                  <a:close/>
                  <a:moveTo>
                    <a:pt x="23813" y="13335"/>
                  </a:moveTo>
                  <a:cubicBezTo>
                    <a:pt x="16193" y="13335"/>
                    <a:pt x="9525" y="20003"/>
                    <a:pt x="9525" y="27622"/>
                  </a:cubicBezTo>
                  <a:cubicBezTo>
                    <a:pt x="9525" y="35243"/>
                    <a:pt x="16193" y="41910"/>
                    <a:pt x="23813" y="41910"/>
                  </a:cubicBezTo>
                  <a:cubicBezTo>
                    <a:pt x="31432" y="41910"/>
                    <a:pt x="38100" y="35243"/>
                    <a:pt x="38100" y="27622"/>
                  </a:cubicBezTo>
                  <a:cubicBezTo>
                    <a:pt x="38100" y="20003"/>
                    <a:pt x="31432"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7" name="Freeform 536">
              <a:extLst>
                <a:ext uri="{FF2B5EF4-FFF2-40B4-BE49-F238E27FC236}">
                  <a16:creationId xmlns:a16="http://schemas.microsoft.com/office/drawing/2014/main" id="{BB70AB72-3440-2922-18CD-C11CF44820E0}"/>
                </a:ext>
              </a:extLst>
            </p:cNvPr>
            <p:cNvSpPr/>
            <p:nvPr/>
          </p:nvSpPr>
          <p:spPr>
            <a:xfrm>
              <a:off x="424815" y="88583"/>
              <a:ext cx="64812" cy="64769"/>
            </a:xfrm>
            <a:custGeom>
              <a:avLst/>
              <a:gdLst>
                <a:gd name="connsiteX0" fmla="*/ 32385 w 64812"/>
                <a:gd name="connsiteY0" fmla="*/ 64770 h 64769"/>
                <a:gd name="connsiteX1" fmla="*/ 0 w 64812"/>
                <a:gd name="connsiteY1" fmla="*/ 32385 h 64769"/>
                <a:gd name="connsiteX2" fmla="*/ 32385 w 64812"/>
                <a:gd name="connsiteY2" fmla="*/ 0 h 64769"/>
                <a:gd name="connsiteX3" fmla="*/ 64770 w 64812"/>
                <a:gd name="connsiteY3" fmla="*/ 32385 h 64769"/>
                <a:gd name="connsiteX4" fmla="*/ 32385 w 64812"/>
                <a:gd name="connsiteY4" fmla="*/ 64770 h 64769"/>
                <a:gd name="connsiteX5" fmla="*/ 24765 w 64812"/>
                <a:gd name="connsiteY5" fmla="*/ 13335 h 64769"/>
                <a:gd name="connsiteX6" fmla="*/ 10478 w 64812"/>
                <a:gd name="connsiteY6" fmla="*/ 27622 h 64769"/>
                <a:gd name="connsiteX7" fmla="*/ 24765 w 64812"/>
                <a:gd name="connsiteY7" fmla="*/ 41910 h 64769"/>
                <a:gd name="connsiteX8" fmla="*/ 39053 w 64812"/>
                <a:gd name="connsiteY8" fmla="*/ 27622 h 64769"/>
                <a:gd name="connsiteX9" fmla="*/ 24765 w 64812"/>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12" h="64769">
                  <a:moveTo>
                    <a:pt x="32385" y="64770"/>
                  </a:moveTo>
                  <a:cubicBezTo>
                    <a:pt x="14288" y="64770"/>
                    <a:pt x="0" y="50482"/>
                    <a:pt x="0" y="32385"/>
                  </a:cubicBezTo>
                  <a:cubicBezTo>
                    <a:pt x="0" y="14288"/>
                    <a:pt x="14288" y="0"/>
                    <a:pt x="32385" y="0"/>
                  </a:cubicBezTo>
                  <a:cubicBezTo>
                    <a:pt x="50482" y="0"/>
                    <a:pt x="64770" y="14288"/>
                    <a:pt x="64770" y="32385"/>
                  </a:cubicBezTo>
                  <a:cubicBezTo>
                    <a:pt x="65723" y="49530"/>
                    <a:pt x="50482" y="64770"/>
                    <a:pt x="32385" y="64770"/>
                  </a:cubicBezTo>
                  <a:close/>
                  <a:moveTo>
                    <a:pt x="24765" y="13335"/>
                  </a:moveTo>
                  <a:cubicBezTo>
                    <a:pt x="17145" y="13335"/>
                    <a:pt x="10478" y="20003"/>
                    <a:pt x="10478" y="27622"/>
                  </a:cubicBezTo>
                  <a:cubicBezTo>
                    <a:pt x="10478" y="35243"/>
                    <a:pt x="17145" y="41910"/>
                    <a:pt x="24765" y="41910"/>
                  </a:cubicBezTo>
                  <a:cubicBezTo>
                    <a:pt x="32385" y="41910"/>
                    <a:pt x="39053" y="35243"/>
                    <a:pt x="39053" y="27622"/>
                  </a:cubicBezTo>
                  <a:cubicBezTo>
                    <a:pt x="39053" y="19050"/>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8" name="Graphic 192">
              <a:extLst>
                <a:ext uri="{FF2B5EF4-FFF2-40B4-BE49-F238E27FC236}">
                  <a16:creationId xmlns:a16="http://schemas.microsoft.com/office/drawing/2014/main" id="{C358785F-2141-248B-8D2B-20AB1B05490C}"/>
                </a:ext>
              </a:extLst>
            </p:cNvPr>
            <p:cNvGrpSpPr/>
            <p:nvPr/>
          </p:nvGrpSpPr>
          <p:grpSpPr>
            <a:xfrm>
              <a:off x="152400" y="138351"/>
              <a:ext cx="235267" cy="259794"/>
              <a:chOff x="152400" y="138351"/>
              <a:chExt cx="235267" cy="259794"/>
            </a:xfrm>
            <a:solidFill>
              <a:srgbClr val="8EA7D6"/>
            </a:solidFill>
          </p:grpSpPr>
          <p:sp>
            <p:nvSpPr>
              <p:cNvPr id="549" name="Freeform 548">
                <a:extLst>
                  <a:ext uri="{FF2B5EF4-FFF2-40B4-BE49-F238E27FC236}">
                    <a16:creationId xmlns:a16="http://schemas.microsoft.com/office/drawing/2014/main" id="{8C51AE71-EBD9-188A-5AAA-A5731DABA9F9}"/>
                  </a:ext>
                </a:extLst>
              </p:cNvPr>
              <p:cNvSpPr/>
              <p:nvPr/>
            </p:nvSpPr>
            <p:spPr>
              <a:xfrm>
                <a:off x="152400" y="208598"/>
                <a:ext cx="107632" cy="189547"/>
              </a:xfrm>
              <a:custGeom>
                <a:avLst/>
                <a:gdLst>
                  <a:gd name="connsiteX0" fmla="*/ 107632 w 107632"/>
                  <a:gd name="connsiteY0" fmla="*/ 189547 h 189547"/>
                  <a:gd name="connsiteX1" fmla="*/ 46672 w 107632"/>
                  <a:gd name="connsiteY1" fmla="*/ 153353 h 189547"/>
                  <a:gd name="connsiteX2" fmla="*/ 1905 w 107632"/>
                  <a:gd name="connsiteY2" fmla="*/ 125730 h 189547"/>
                  <a:gd name="connsiteX3" fmla="*/ 0 w 107632"/>
                  <a:gd name="connsiteY3" fmla="*/ 121920 h 189547"/>
                  <a:gd name="connsiteX4" fmla="*/ 0 w 107632"/>
                  <a:gd name="connsiteY4" fmla="*/ 42863 h 189547"/>
                  <a:gd name="connsiteX5" fmla="*/ 0 w 107632"/>
                  <a:gd name="connsiteY5" fmla="*/ 0 h 189547"/>
                  <a:gd name="connsiteX6" fmla="*/ 18097 w 107632"/>
                  <a:gd name="connsiteY6" fmla="*/ 10478 h 189547"/>
                  <a:gd name="connsiteX7" fmla="*/ 63818 w 107632"/>
                  <a:gd name="connsiteY7" fmla="*/ 38100 h 189547"/>
                  <a:gd name="connsiteX8" fmla="*/ 104775 w 107632"/>
                  <a:gd name="connsiteY8" fmla="*/ 62865 h 189547"/>
                  <a:gd name="connsiteX9" fmla="*/ 106680 w 107632"/>
                  <a:gd name="connsiteY9" fmla="*/ 66675 h 189547"/>
                  <a:gd name="connsiteX10" fmla="*/ 107632 w 107632"/>
                  <a:gd name="connsiteY10" fmla="*/ 128588 h 189547"/>
                  <a:gd name="connsiteX11" fmla="*/ 107632 w 107632"/>
                  <a:gd name="connsiteY11" fmla="*/ 174307 h 189547"/>
                  <a:gd name="connsiteX12" fmla="*/ 107632 w 107632"/>
                  <a:gd name="connsiteY12" fmla="*/ 189547 h 1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 h="189547">
                    <a:moveTo>
                      <a:pt x="107632" y="189547"/>
                    </a:moveTo>
                    <a:cubicBezTo>
                      <a:pt x="86677" y="177165"/>
                      <a:pt x="66675" y="164782"/>
                      <a:pt x="46672" y="153353"/>
                    </a:cubicBezTo>
                    <a:cubicBezTo>
                      <a:pt x="31432" y="144780"/>
                      <a:pt x="17145" y="135255"/>
                      <a:pt x="1905" y="125730"/>
                    </a:cubicBezTo>
                    <a:cubicBezTo>
                      <a:pt x="952" y="124778"/>
                      <a:pt x="0" y="122872"/>
                      <a:pt x="0" y="121920"/>
                    </a:cubicBezTo>
                    <a:cubicBezTo>
                      <a:pt x="0" y="95250"/>
                      <a:pt x="0" y="69532"/>
                      <a:pt x="0" y="42863"/>
                    </a:cubicBezTo>
                    <a:cubicBezTo>
                      <a:pt x="0" y="28575"/>
                      <a:pt x="0" y="14288"/>
                      <a:pt x="0" y="0"/>
                    </a:cubicBezTo>
                    <a:cubicBezTo>
                      <a:pt x="5715" y="3810"/>
                      <a:pt x="12382" y="6667"/>
                      <a:pt x="18097" y="10478"/>
                    </a:cubicBezTo>
                    <a:cubicBezTo>
                      <a:pt x="33338" y="20003"/>
                      <a:pt x="48577" y="28575"/>
                      <a:pt x="63818" y="38100"/>
                    </a:cubicBezTo>
                    <a:cubicBezTo>
                      <a:pt x="78105" y="46672"/>
                      <a:pt x="91440" y="55245"/>
                      <a:pt x="104775" y="62865"/>
                    </a:cubicBezTo>
                    <a:cubicBezTo>
                      <a:pt x="105727" y="63817"/>
                      <a:pt x="106680" y="65722"/>
                      <a:pt x="106680" y="66675"/>
                    </a:cubicBezTo>
                    <a:cubicBezTo>
                      <a:pt x="106680" y="87630"/>
                      <a:pt x="106680" y="107632"/>
                      <a:pt x="107632" y="128588"/>
                    </a:cubicBezTo>
                    <a:cubicBezTo>
                      <a:pt x="107632" y="143828"/>
                      <a:pt x="107632" y="159067"/>
                      <a:pt x="107632" y="174307"/>
                    </a:cubicBezTo>
                    <a:cubicBezTo>
                      <a:pt x="107632" y="180022"/>
                      <a:pt x="107632" y="184785"/>
                      <a:pt x="107632" y="189547"/>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0" name="Freeform 549">
                <a:extLst>
                  <a:ext uri="{FF2B5EF4-FFF2-40B4-BE49-F238E27FC236}">
                    <a16:creationId xmlns:a16="http://schemas.microsoft.com/office/drawing/2014/main" id="{7CC13A55-A948-917E-BAA9-271758785BBE}"/>
                  </a:ext>
                </a:extLst>
              </p:cNvPr>
              <p:cNvSpPr/>
              <p:nvPr/>
            </p:nvSpPr>
            <p:spPr>
              <a:xfrm>
                <a:off x="283845" y="218123"/>
                <a:ext cx="103822" cy="180022"/>
              </a:xfrm>
              <a:custGeom>
                <a:avLst/>
                <a:gdLst>
                  <a:gd name="connsiteX0" fmla="*/ 0 w 103822"/>
                  <a:gd name="connsiteY0" fmla="*/ 180022 h 180022"/>
                  <a:gd name="connsiteX1" fmla="*/ 0 w 103822"/>
                  <a:gd name="connsiteY1" fmla="*/ 174307 h 180022"/>
                  <a:gd name="connsiteX2" fmla="*/ 0 w 103822"/>
                  <a:gd name="connsiteY2" fmla="*/ 59055 h 180022"/>
                  <a:gd name="connsiteX3" fmla="*/ 3810 w 103822"/>
                  <a:gd name="connsiteY3" fmla="*/ 52388 h 180022"/>
                  <a:gd name="connsiteX4" fmla="*/ 77152 w 103822"/>
                  <a:gd name="connsiteY4" fmla="*/ 14288 h 180022"/>
                  <a:gd name="connsiteX5" fmla="*/ 100965 w 103822"/>
                  <a:gd name="connsiteY5" fmla="*/ 953 h 180022"/>
                  <a:gd name="connsiteX6" fmla="*/ 103823 w 103822"/>
                  <a:gd name="connsiteY6" fmla="*/ 0 h 180022"/>
                  <a:gd name="connsiteX7" fmla="*/ 103823 w 103822"/>
                  <a:gd name="connsiteY7" fmla="*/ 125730 h 180022"/>
                  <a:gd name="connsiteX8" fmla="*/ 0 w 103822"/>
                  <a:gd name="connsiteY8" fmla="*/ 180022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2" h="180022">
                    <a:moveTo>
                      <a:pt x="0" y="180022"/>
                    </a:moveTo>
                    <a:cubicBezTo>
                      <a:pt x="0" y="177165"/>
                      <a:pt x="0" y="176213"/>
                      <a:pt x="0" y="174307"/>
                    </a:cubicBezTo>
                    <a:cubicBezTo>
                      <a:pt x="0" y="136207"/>
                      <a:pt x="0" y="97155"/>
                      <a:pt x="0" y="59055"/>
                    </a:cubicBezTo>
                    <a:cubicBezTo>
                      <a:pt x="0" y="56197"/>
                      <a:pt x="952" y="54292"/>
                      <a:pt x="3810" y="52388"/>
                    </a:cubicBezTo>
                    <a:cubicBezTo>
                      <a:pt x="28575" y="40005"/>
                      <a:pt x="53340" y="27622"/>
                      <a:pt x="77152" y="14288"/>
                    </a:cubicBezTo>
                    <a:cubicBezTo>
                      <a:pt x="84773" y="10478"/>
                      <a:pt x="93345" y="5715"/>
                      <a:pt x="100965" y="953"/>
                    </a:cubicBezTo>
                    <a:cubicBezTo>
                      <a:pt x="101918" y="953"/>
                      <a:pt x="101918" y="953"/>
                      <a:pt x="103823" y="0"/>
                    </a:cubicBezTo>
                    <a:cubicBezTo>
                      <a:pt x="103823" y="41910"/>
                      <a:pt x="103823" y="83820"/>
                      <a:pt x="103823" y="125730"/>
                    </a:cubicBezTo>
                    <a:cubicBezTo>
                      <a:pt x="69532" y="143828"/>
                      <a:pt x="35243" y="161925"/>
                      <a:pt x="0" y="180022"/>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1" name="Freeform 550">
                <a:extLst>
                  <a:ext uri="{FF2B5EF4-FFF2-40B4-BE49-F238E27FC236}">
                    <a16:creationId xmlns:a16="http://schemas.microsoft.com/office/drawing/2014/main" id="{E7E842BE-AF90-10F4-1D51-4D8530E9846B}"/>
                  </a:ext>
                </a:extLst>
              </p:cNvPr>
              <p:cNvSpPr/>
              <p:nvPr/>
            </p:nvSpPr>
            <p:spPr>
              <a:xfrm>
                <a:off x="167640" y="138351"/>
                <a:ext cx="208597" cy="115728"/>
              </a:xfrm>
              <a:custGeom>
                <a:avLst/>
                <a:gdLst>
                  <a:gd name="connsiteX0" fmla="*/ 0 w 208597"/>
                  <a:gd name="connsiteY0" fmla="*/ 51197 h 115728"/>
                  <a:gd name="connsiteX1" fmla="*/ 69532 w 208597"/>
                  <a:gd name="connsiteY1" fmla="*/ 15002 h 115728"/>
                  <a:gd name="connsiteX2" fmla="*/ 98107 w 208597"/>
                  <a:gd name="connsiteY2" fmla="*/ 714 h 115728"/>
                  <a:gd name="connsiteX3" fmla="*/ 104775 w 208597"/>
                  <a:gd name="connsiteY3" fmla="*/ 714 h 115728"/>
                  <a:gd name="connsiteX4" fmla="*/ 144780 w 208597"/>
                  <a:gd name="connsiteY4" fmla="*/ 24527 h 115728"/>
                  <a:gd name="connsiteX5" fmla="*/ 199073 w 208597"/>
                  <a:gd name="connsiteY5" fmla="*/ 56912 h 115728"/>
                  <a:gd name="connsiteX6" fmla="*/ 208598 w 208597"/>
                  <a:gd name="connsiteY6" fmla="*/ 61674 h 115728"/>
                  <a:gd name="connsiteX7" fmla="*/ 198120 w 208597"/>
                  <a:gd name="connsiteY7" fmla="*/ 67389 h 115728"/>
                  <a:gd name="connsiteX8" fmla="*/ 144780 w 208597"/>
                  <a:gd name="connsiteY8" fmla="*/ 95012 h 115728"/>
                  <a:gd name="connsiteX9" fmla="*/ 107632 w 208597"/>
                  <a:gd name="connsiteY9" fmla="*/ 115014 h 115728"/>
                  <a:gd name="connsiteX10" fmla="*/ 102870 w 208597"/>
                  <a:gd name="connsiteY10" fmla="*/ 115014 h 115728"/>
                  <a:gd name="connsiteX11" fmla="*/ 18098 w 208597"/>
                  <a:gd name="connsiteY11" fmla="*/ 61674 h 115728"/>
                  <a:gd name="connsiteX12" fmla="*/ 1905 w 208597"/>
                  <a:gd name="connsiteY12" fmla="*/ 52149 h 115728"/>
                  <a:gd name="connsiteX13" fmla="*/ 0 w 208597"/>
                  <a:gd name="connsiteY13" fmla="*/ 51197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597" h="115728">
                    <a:moveTo>
                      <a:pt x="0" y="51197"/>
                    </a:moveTo>
                    <a:cubicBezTo>
                      <a:pt x="22860" y="38814"/>
                      <a:pt x="45720" y="27384"/>
                      <a:pt x="69532" y="15002"/>
                    </a:cubicBezTo>
                    <a:cubicBezTo>
                      <a:pt x="79057" y="10239"/>
                      <a:pt x="88582" y="5477"/>
                      <a:pt x="98107" y="714"/>
                    </a:cubicBezTo>
                    <a:cubicBezTo>
                      <a:pt x="100013" y="-238"/>
                      <a:pt x="101918" y="-238"/>
                      <a:pt x="104775" y="714"/>
                    </a:cubicBezTo>
                    <a:cubicBezTo>
                      <a:pt x="118110" y="8334"/>
                      <a:pt x="131445" y="16907"/>
                      <a:pt x="144780" y="24527"/>
                    </a:cubicBezTo>
                    <a:cubicBezTo>
                      <a:pt x="162878" y="35004"/>
                      <a:pt x="180975" y="46434"/>
                      <a:pt x="199073" y="56912"/>
                    </a:cubicBezTo>
                    <a:cubicBezTo>
                      <a:pt x="201930" y="58817"/>
                      <a:pt x="205740" y="59769"/>
                      <a:pt x="208598" y="61674"/>
                    </a:cubicBezTo>
                    <a:cubicBezTo>
                      <a:pt x="204788" y="63579"/>
                      <a:pt x="201930" y="65484"/>
                      <a:pt x="198120" y="67389"/>
                    </a:cubicBezTo>
                    <a:cubicBezTo>
                      <a:pt x="180023" y="76914"/>
                      <a:pt x="161925" y="85487"/>
                      <a:pt x="144780" y="95012"/>
                    </a:cubicBezTo>
                    <a:cubicBezTo>
                      <a:pt x="132398" y="101679"/>
                      <a:pt x="120015" y="108347"/>
                      <a:pt x="107632" y="115014"/>
                    </a:cubicBezTo>
                    <a:cubicBezTo>
                      <a:pt x="106680" y="115967"/>
                      <a:pt x="103823" y="115967"/>
                      <a:pt x="102870" y="115014"/>
                    </a:cubicBezTo>
                    <a:cubicBezTo>
                      <a:pt x="74295" y="97869"/>
                      <a:pt x="46673" y="79772"/>
                      <a:pt x="18098" y="61674"/>
                    </a:cubicBezTo>
                    <a:cubicBezTo>
                      <a:pt x="12382" y="57864"/>
                      <a:pt x="7620" y="55007"/>
                      <a:pt x="1905" y="52149"/>
                    </a:cubicBezTo>
                    <a:cubicBezTo>
                      <a:pt x="953" y="52149"/>
                      <a:pt x="0" y="51197"/>
                      <a:pt x="0" y="51197"/>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39" name="Freeform 538">
              <a:extLst>
                <a:ext uri="{FF2B5EF4-FFF2-40B4-BE49-F238E27FC236}">
                  <a16:creationId xmlns:a16="http://schemas.microsoft.com/office/drawing/2014/main" id="{6E960518-5D10-C69C-1EF2-1B330C7B7E0C}"/>
                </a:ext>
              </a:extLst>
            </p:cNvPr>
            <p:cNvSpPr/>
            <p:nvPr/>
          </p:nvSpPr>
          <p:spPr>
            <a:xfrm>
              <a:off x="46672" y="88583"/>
              <a:ext cx="64770" cy="64769"/>
            </a:xfrm>
            <a:custGeom>
              <a:avLst/>
              <a:gdLst>
                <a:gd name="connsiteX0" fmla="*/ 32385 w 64770"/>
                <a:gd name="connsiteY0" fmla="*/ 64770 h 64769"/>
                <a:gd name="connsiteX1" fmla="*/ 0 w 64770"/>
                <a:gd name="connsiteY1" fmla="*/ 32385 h 64769"/>
                <a:gd name="connsiteX2" fmla="*/ 32385 w 64770"/>
                <a:gd name="connsiteY2" fmla="*/ 0 h 64769"/>
                <a:gd name="connsiteX3" fmla="*/ 64770 w 64770"/>
                <a:gd name="connsiteY3" fmla="*/ 32385 h 64769"/>
                <a:gd name="connsiteX4" fmla="*/ 32385 w 64770"/>
                <a:gd name="connsiteY4" fmla="*/ 64770 h 64769"/>
                <a:gd name="connsiteX5" fmla="*/ 23813 w 64770"/>
                <a:gd name="connsiteY5" fmla="*/ 13335 h 64769"/>
                <a:gd name="connsiteX6" fmla="*/ 9525 w 64770"/>
                <a:gd name="connsiteY6" fmla="*/ 27622 h 64769"/>
                <a:gd name="connsiteX7" fmla="*/ 23813 w 64770"/>
                <a:gd name="connsiteY7" fmla="*/ 41910 h 64769"/>
                <a:gd name="connsiteX8" fmla="*/ 38100 w 64770"/>
                <a:gd name="connsiteY8" fmla="*/ 27622 h 64769"/>
                <a:gd name="connsiteX9" fmla="*/ 23813 w 64770"/>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 h="64769">
                  <a:moveTo>
                    <a:pt x="32385" y="64770"/>
                  </a:moveTo>
                  <a:cubicBezTo>
                    <a:pt x="14288" y="64770"/>
                    <a:pt x="0" y="50482"/>
                    <a:pt x="0" y="32385"/>
                  </a:cubicBezTo>
                  <a:cubicBezTo>
                    <a:pt x="0" y="14288"/>
                    <a:pt x="14288" y="0"/>
                    <a:pt x="32385" y="0"/>
                  </a:cubicBezTo>
                  <a:cubicBezTo>
                    <a:pt x="50483" y="0"/>
                    <a:pt x="64770" y="14288"/>
                    <a:pt x="64770" y="32385"/>
                  </a:cubicBezTo>
                  <a:cubicBezTo>
                    <a:pt x="64770" y="49530"/>
                    <a:pt x="50483" y="64770"/>
                    <a:pt x="32385" y="64770"/>
                  </a:cubicBezTo>
                  <a:close/>
                  <a:moveTo>
                    <a:pt x="23813" y="13335"/>
                  </a:moveTo>
                  <a:cubicBezTo>
                    <a:pt x="16193" y="13335"/>
                    <a:pt x="9525" y="20003"/>
                    <a:pt x="9525" y="27622"/>
                  </a:cubicBezTo>
                  <a:cubicBezTo>
                    <a:pt x="9525" y="35243"/>
                    <a:pt x="16193" y="41910"/>
                    <a:pt x="23813" y="41910"/>
                  </a:cubicBezTo>
                  <a:cubicBezTo>
                    <a:pt x="31433" y="41910"/>
                    <a:pt x="38100" y="35243"/>
                    <a:pt x="38100" y="27622"/>
                  </a:cubicBezTo>
                  <a:cubicBezTo>
                    <a:pt x="38100" y="19050"/>
                    <a:pt x="32385"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0" name="Freeform 539">
              <a:extLst>
                <a:ext uri="{FF2B5EF4-FFF2-40B4-BE49-F238E27FC236}">
                  <a16:creationId xmlns:a16="http://schemas.microsoft.com/office/drawing/2014/main" id="{8D75256E-8B18-1D02-477D-CA9F40E7761C}"/>
                </a:ext>
              </a:extLst>
            </p:cNvPr>
            <p:cNvSpPr/>
            <p:nvPr/>
          </p:nvSpPr>
          <p:spPr>
            <a:xfrm>
              <a:off x="235268" y="0"/>
              <a:ext cx="59054" cy="59054"/>
            </a:xfrm>
            <a:custGeom>
              <a:avLst/>
              <a:gdLst>
                <a:gd name="connsiteX0" fmla="*/ 29527 w 59054"/>
                <a:gd name="connsiteY0" fmla="*/ 59055 h 59054"/>
                <a:gd name="connsiteX1" fmla="*/ 0 w 59054"/>
                <a:gd name="connsiteY1" fmla="*/ 29527 h 59054"/>
                <a:gd name="connsiteX2" fmla="*/ 29527 w 59054"/>
                <a:gd name="connsiteY2" fmla="*/ 0 h 59054"/>
                <a:gd name="connsiteX3" fmla="*/ 59055 w 59054"/>
                <a:gd name="connsiteY3" fmla="*/ 29527 h 59054"/>
                <a:gd name="connsiteX4" fmla="*/ 29527 w 59054"/>
                <a:gd name="connsiteY4" fmla="*/ 59055 h 59054"/>
                <a:gd name="connsiteX5" fmla="*/ 23813 w 59054"/>
                <a:gd name="connsiteY5" fmla="*/ 12382 h 59054"/>
                <a:gd name="connsiteX6" fmla="*/ 9525 w 59054"/>
                <a:gd name="connsiteY6" fmla="*/ 26670 h 59054"/>
                <a:gd name="connsiteX7" fmla="*/ 23813 w 59054"/>
                <a:gd name="connsiteY7" fmla="*/ 40957 h 59054"/>
                <a:gd name="connsiteX8" fmla="*/ 38100 w 59054"/>
                <a:gd name="connsiteY8" fmla="*/ 26670 h 59054"/>
                <a:gd name="connsiteX9" fmla="*/ 23813 w 59054"/>
                <a:gd name="connsiteY9" fmla="*/ 12382 h 5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4" h="59054">
                  <a:moveTo>
                    <a:pt x="29527" y="59055"/>
                  </a:moveTo>
                  <a:cubicBezTo>
                    <a:pt x="13335" y="59055"/>
                    <a:pt x="0" y="45720"/>
                    <a:pt x="0" y="29527"/>
                  </a:cubicBezTo>
                  <a:cubicBezTo>
                    <a:pt x="0" y="13335"/>
                    <a:pt x="13335" y="0"/>
                    <a:pt x="29527" y="0"/>
                  </a:cubicBezTo>
                  <a:cubicBezTo>
                    <a:pt x="45720" y="0"/>
                    <a:pt x="59055" y="13335"/>
                    <a:pt x="59055" y="29527"/>
                  </a:cubicBezTo>
                  <a:cubicBezTo>
                    <a:pt x="59055" y="45720"/>
                    <a:pt x="45720" y="59055"/>
                    <a:pt x="29527" y="59055"/>
                  </a:cubicBezTo>
                  <a:close/>
                  <a:moveTo>
                    <a:pt x="23813" y="12382"/>
                  </a:moveTo>
                  <a:cubicBezTo>
                    <a:pt x="16192" y="12382"/>
                    <a:pt x="9525" y="19050"/>
                    <a:pt x="9525" y="26670"/>
                  </a:cubicBezTo>
                  <a:cubicBezTo>
                    <a:pt x="9525" y="34290"/>
                    <a:pt x="16192" y="40957"/>
                    <a:pt x="23813" y="40957"/>
                  </a:cubicBezTo>
                  <a:cubicBezTo>
                    <a:pt x="31432" y="40957"/>
                    <a:pt x="38100" y="34290"/>
                    <a:pt x="38100" y="26670"/>
                  </a:cubicBezTo>
                  <a:cubicBezTo>
                    <a:pt x="38100" y="19050"/>
                    <a:pt x="31432" y="12382"/>
                    <a:pt x="23813" y="12382"/>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41" name="Graphic 192">
              <a:extLst>
                <a:ext uri="{FF2B5EF4-FFF2-40B4-BE49-F238E27FC236}">
                  <a16:creationId xmlns:a16="http://schemas.microsoft.com/office/drawing/2014/main" id="{2DFB28E8-2FDE-F91B-6BB4-2C69C0F0F88E}"/>
                </a:ext>
              </a:extLst>
            </p:cNvPr>
            <p:cNvGrpSpPr/>
            <p:nvPr/>
          </p:nvGrpSpPr>
          <p:grpSpPr>
            <a:xfrm>
              <a:off x="16193" y="24765"/>
              <a:ext cx="499109" cy="493395"/>
              <a:chOff x="16193" y="24765"/>
              <a:chExt cx="499109" cy="493395"/>
            </a:xfrm>
            <a:solidFill>
              <a:srgbClr val="7E9CD0"/>
            </a:solidFill>
          </p:grpSpPr>
          <p:sp>
            <p:nvSpPr>
              <p:cNvPr id="542" name="Freeform 541">
                <a:extLst>
                  <a:ext uri="{FF2B5EF4-FFF2-40B4-BE49-F238E27FC236}">
                    <a16:creationId xmlns:a16="http://schemas.microsoft.com/office/drawing/2014/main" id="{56205AD3-2582-116C-204B-F548D7EBB1C2}"/>
                  </a:ext>
                </a:extLst>
              </p:cNvPr>
              <p:cNvSpPr/>
              <p:nvPr/>
            </p:nvSpPr>
            <p:spPr>
              <a:xfrm>
                <a:off x="316230" y="25717"/>
                <a:ext cx="112394" cy="63817"/>
              </a:xfrm>
              <a:custGeom>
                <a:avLst/>
                <a:gdLst>
                  <a:gd name="connsiteX0" fmla="*/ 103822 w 112394"/>
                  <a:gd name="connsiteY0" fmla="*/ 63818 h 63817"/>
                  <a:gd name="connsiteX1" fmla="*/ 112395 w 112394"/>
                  <a:gd name="connsiteY1" fmla="*/ 55245 h 63817"/>
                  <a:gd name="connsiteX2" fmla="*/ 952 w 112394"/>
                  <a:gd name="connsiteY2" fmla="*/ 0 h 63817"/>
                  <a:gd name="connsiteX3" fmla="*/ 952 w 112394"/>
                  <a:gd name="connsiteY3" fmla="*/ 2858 h 63817"/>
                  <a:gd name="connsiteX4" fmla="*/ 0 w 112394"/>
                  <a:gd name="connsiteY4" fmla="*/ 11430 h 63817"/>
                  <a:gd name="connsiteX5" fmla="*/ 103822 w 112394"/>
                  <a:gd name="connsiteY5" fmla="*/ 63818 h 6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394" h="63817">
                    <a:moveTo>
                      <a:pt x="103822" y="63818"/>
                    </a:moveTo>
                    <a:cubicBezTo>
                      <a:pt x="106680" y="60960"/>
                      <a:pt x="109538" y="58103"/>
                      <a:pt x="112395" y="55245"/>
                    </a:cubicBezTo>
                    <a:cubicBezTo>
                      <a:pt x="80963" y="27622"/>
                      <a:pt x="42863" y="8572"/>
                      <a:pt x="952" y="0"/>
                    </a:cubicBezTo>
                    <a:cubicBezTo>
                      <a:pt x="952" y="953"/>
                      <a:pt x="952" y="1905"/>
                      <a:pt x="952" y="2858"/>
                    </a:cubicBezTo>
                    <a:cubicBezTo>
                      <a:pt x="952" y="5715"/>
                      <a:pt x="952" y="8572"/>
                      <a:pt x="0" y="11430"/>
                    </a:cubicBezTo>
                    <a:cubicBezTo>
                      <a:pt x="39052" y="20955"/>
                      <a:pt x="74295" y="39053"/>
                      <a:pt x="103822" y="63818"/>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3" name="Freeform 542">
                <a:extLst>
                  <a:ext uri="{FF2B5EF4-FFF2-40B4-BE49-F238E27FC236}">
                    <a16:creationId xmlns:a16="http://schemas.microsoft.com/office/drawing/2014/main" id="{3D7B2974-30EF-54BB-027D-6DD1BFC398A5}"/>
                  </a:ext>
                </a:extLst>
              </p:cNvPr>
              <p:cNvSpPr/>
              <p:nvPr/>
            </p:nvSpPr>
            <p:spPr>
              <a:xfrm>
                <a:off x="104775" y="24765"/>
                <a:ext cx="115252" cy="61912"/>
              </a:xfrm>
              <a:custGeom>
                <a:avLst/>
                <a:gdLst>
                  <a:gd name="connsiteX0" fmla="*/ 114300 w 115252"/>
                  <a:gd name="connsiteY0" fmla="*/ 4763 h 61912"/>
                  <a:gd name="connsiteX1" fmla="*/ 114300 w 115252"/>
                  <a:gd name="connsiteY1" fmla="*/ 0 h 61912"/>
                  <a:gd name="connsiteX2" fmla="*/ 0 w 115252"/>
                  <a:gd name="connsiteY2" fmla="*/ 54293 h 61912"/>
                  <a:gd name="connsiteX3" fmla="*/ 9525 w 115252"/>
                  <a:gd name="connsiteY3" fmla="*/ 61913 h 61912"/>
                  <a:gd name="connsiteX4" fmla="*/ 115252 w 115252"/>
                  <a:gd name="connsiteY4" fmla="*/ 11430 h 61912"/>
                  <a:gd name="connsiteX5" fmla="*/ 114300 w 115252"/>
                  <a:gd name="connsiteY5" fmla="*/ 4763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52" h="61912">
                    <a:moveTo>
                      <a:pt x="114300" y="4763"/>
                    </a:moveTo>
                    <a:cubicBezTo>
                      <a:pt x="114300" y="2858"/>
                      <a:pt x="114300" y="1905"/>
                      <a:pt x="114300" y="0"/>
                    </a:cubicBezTo>
                    <a:cubicBezTo>
                      <a:pt x="71438" y="7620"/>
                      <a:pt x="31432" y="27623"/>
                      <a:pt x="0" y="54293"/>
                    </a:cubicBezTo>
                    <a:cubicBezTo>
                      <a:pt x="3810" y="56198"/>
                      <a:pt x="6668" y="59055"/>
                      <a:pt x="9525" y="61913"/>
                    </a:cubicBezTo>
                    <a:cubicBezTo>
                      <a:pt x="39052" y="37148"/>
                      <a:pt x="75247" y="20003"/>
                      <a:pt x="115252" y="11430"/>
                    </a:cubicBezTo>
                    <a:cubicBezTo>
                      <a:pt x="115252" y="9525"/>
                      <a:pt x="114300" y="7620"/>
                      <a:pt x="114300" y="4763"/>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4" name="Freeform 543">
                <a:extLst>
                  <a:ext uri="{FF2B5EF4-FFF2-40B4-BE49-F238E27FC236}">
                    <a16:creationId xmlns:a16="http://schemas.microsoft.com/office/drawing/2014/main" id="{6D9404F5-D08D-FB95-2677-47EEB1922BAB}"/>
                  </a:ext>
                </a:extLst>
              </p:cNvPr>
              <p:cNvSpPr/>
              <p:nvPr/>
            </p:nvSpPr>
            <p:spPr>
              <a:xfrm>
                <a:off x="478155" y="158115"/>
                <a:ext cx="37147" cy="119062"/>
              </a:xfrm>
              <a:custGeom>
                <a:avLst/>
                <a:gdLst>
                  <a:gd name="connsiteX0" fmla="*/ 0 w 37147"/>
                  <a:gd name="connsiteY0" fmla="*/ 6668 h 119062"/>
                  <a:gd name="connsiteX1" fmla="*/ 24765 w 37147"/>
                  <a:gd name="connsiteY1" fmla="*/ 111443 h 119062"/>
                  <a:gd name="connsiteX2" fmla="*/ 24765 w 37147"/>
                  <a:gd name="connsiteY2" fmla="*/ 118110 h 119062"/>
                  <a:gd name="connsiteX3" fmla="*/ 26670 w 37147"/>
                  <a:gd name="connsiteY3" fmla="*/ 118110 h 119062"/>
                  <a:gd name="connsiteX4" fmla="*/ 37147 w 37147"/>
                  <a:gd name="connsiteY4" fmla="*/ 119063 h 119062"/>
                  <a:gd name="connsiteX5" fmla="*/ 37147 w 37147"/>
                  <a:gd name="connsiteY5" fmla="*/ 111443 h 119062"/>
                  <a:gd name="connsiteX6" fmla="*/ 10477 w 37147"/>
                  <a:gd name="connsiteY6" fmla="*/ 0 h 119062"/>
                  <a:gd name="connsiteX7" fmla="*/ 0 w 37147"/>
                  <a:gd name="connsiteY7" fmla="*/ 6668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 h="119062">
                    <a:moveTo>
                      <a:pt x="0" y="6668"/>
                    </a:moveTo>
                    <a:cubicBezTo>
                      <a:pt x="16192" y="38100"/>
                      <a:pt x="24765" y="74295"/>
                      <a:pt x="24765" y="111443"/>
                    </a:cubicBezTo>
                    <a:cubicBezTo>
                      <a:pt x="24765" y="113348"/>
                      <a:pt x="24765" y="116205"/>
                      <a:pt x="24765" y="118110"/>
                    </a:cubicBezTo>
                    <a:cubicBezTo>
                      <a:pt x="25717" y="118110"/>
                      <a:pt x="25717" y="118110"/>
                      <a:pt x="26670" y="118110"/>
                    </a:cubicBezTo>
                    <a:cubicBezTo>
                      <a:pt x="30480" y="118110"/>
                      <a:pt x="33338" y="118110"/>
                      <a:pt x="37147" y="119063"/>
                    </a:cubicBezTo>
                    <a:cubicBezTo>
                      <a:pt x="37147" y="116205"/>
                      <a:pt x="37147" y="114300"/>
                      <a:pt x="37147" y="111443"/>
                    </a:cubicBezTo>
                    <a:cubicBezTo>
                      <a:pt x="37147" y="71438"/>
                      <a:pt x="27622" y="33338"/>
                      <a:pt x="10477" y="0"/>
                    </a:cubicBezTo>
                    <a:cubicBezTo>
                      <a:pt x="6667" y="2858"/>
                      <a:pt x="3810" y="4763"/>
                      <a:pt x="0" y="6668"/>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5" name="Freeform 544">
                <a:extLst>
                  <a:ext uri="{FF2B5EF4-FFF2-40B4-BE49-F238E27FC236}">
                    <a16:creationId xmlns:a16="http://schemas.microsoft.com/office/drawing/2014/main" id="{E9E3AAD4-479E-40AE-DED8-A0E15F031E55}"/>
                  </a:ext>
                </a:extLst>
              </p:cNvPr>
              <p:cNvSpPr/>
              <p:nvPr/>
            </p:nvSpPr>
            <p:spPr>
              <a:xfrm>
                <a:off x="16193" y="155258"/>
                <a:ext cx="38100" cy="124777"/>
              </a:xfrm>
              <a:custGeom>
                <a:avLst/>
                <a:gdLst>
                  <a:gd name="connsiteX0" fmla="*/ 12382 w 38100"/>
                  <a:gd name="connsiteY0" fmla="*/ 121920 h 124777"/>
                  <a:gd name="connsiteX1" fmla="*/ 12382 w 38100"/>
                  <a:gd name="connsiteY1" fmla="*/ 115253 h 124777"/>
                  <a:gd name="connsiteX2" fmla="*/ 38100 w 38100"/>
                  <a:gd name="connsiteY2" fmla="*/ 7620 h 124777"/>
                  <a:gd name="connsiteX3" fmla="*/ 28575 w 38100"/>
                  <a:gd name="connsiteY3" fmla="*/ 0 h 124777"/>
                  <a:gd name="connsiteX4" fmla="*/ 0 w 38100"/>
                  <a:gd name="connsiteY4" fmla="*/ 115253 h 124777"/>
                  <a:gd name="connsiteX5" fmla="*/ 0 w 38100"/>
                  <a:gd name="connsiteY5" fmla="*/ 124778 h 124777"/>
                  <a:gd name="connsiteX6" fmla="*/ 12382 w 38100"/>
                  <a:gd name="connsiteY6" fmla="*/ 121920 h 12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24777">
                    <a:moveTo>
                      <a:pt x="12382" y="121920"/>
                    </a:moveTo>
                    <a:cubicBezTo>
                      <a:pt x="12382" y="120015"/>
                      <a:pt x="12382" y="117157"/>
                      <a:pt x="12382" y="115253"/>
                    </a:cubicBezTo>
                    <a:cubicBezTo>
                      <a:pt x="12382" y="76200"/>
                      <a:pt x="21907" y="40005"/>
                      <a:pt x="38100" y="7620"/>
                    </a:cubicBezTo>
                    <a:cubicBezTo>
                      <a:pt x="34290" y="5715"/>
                      <a:pt x="31432" y="2857"/>
                      <a:pt x="28575" y="0"/>
                    </a:cubicBezTo>
                    <a:cubicBezTo>
                      <a:pt x="10477" y="34290"/>
                      <a:pt x="0" y="73343"/>
                      <a:pt x="0" y="115253"/>
                    </a:cubicBezTo>
                    <a:cubicBezTo>
                      <a:pt x="0" y="118110"/>
                      <a:pt x="0" y="121920"/>
                      <a:pt x="0" y="124778"/>
                    </a:cubicBezTo>
                    <a:cubicBezTo>
                      <a:pt x="3810" y="122872"/>
                      <a:pt x="7620" y="121920"/>
                      <a:pt x="12382" y="12192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6" name="Freeform 545">
                <a:extLst>
                  <a:ext uri="{FF2B5EF4-FFF2-40B4-BE49-F238E27FC236}">
                    <a16:creationId xmlns:a16="http://schemas.microsoft.com/office/drawing/2014/main" id="{6150ECFA-2297-90D4-53A9-C29C30797951}"/>
                  </a:ext>
                </a:extLst>
              </p:cNvPr>
              <p:cNvSpPr/>
              <p:nvPr/>
            </p:nvSpPr>
            <p:spPr>
              <a:xfrm>
                <a:off x="409575" y="368617"/>
                <a:ext cx="81914" cy="100012"/>
              </a:xfrm>
              <a:custGeom>
                <a:avLst/>
                <a:gdLst>
                  <a:gd name="connsiteX0" fmla="*/ 71438 w 81914"/>
                  <a:gd name="connsiteY0" fmla="*/ 0 h 100012"/>
                  <a:gd name="connsiteX1" fmla="*/ 0 w 81914"/>
                  <a:gd name="connsiteY1" fmla="*/ 89535 h 100012"/>
                  <a:gd name="connsiteX2" fmla="*/ 6668 w 81914"/>
                  <a:gd name="connsiteY2" fmla="*/ 100013 h 100012"/>
                  <a:gd name="connsiteX3" fmla="*/ 81915 w 81914"/>
                  <a:gd name="connsiteY3" fmla="*/ 4763 h 100012"/>
                  <a:gd name="connsiteX4" fmla="*/ 71438 w 81914"/>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100012">
                    <a:moveTo>
                      <a:pt x="71438" y="0"/>
                    </a:moveTo>
                    <a:cubicBezTo>
                      <a:pt x="55245" y="35243"/>
                      <a:pt x="30480" y="65722"/>
                      <a:pt x="0" y="89535"/>
                    </a:cubicBezTo>
                    <a:cubicBezTo>
                      <a:pt x="2857" y="92393"/>
                      <a:pt x="4763" y="96203"/>
                      <a:pt x="6668" y="100013"/>
                    </a:cubicBezTo>
                    <a:cubicBezTo>
                      <a:pt x="39052" y="75247"/>
                      <a:pt x="64770" y="42863"/>
                      <a:pt x="81915" y="4763"/>
                    </a:cubicBezTo>
                    <a:cubicBezTo>
                      <a:pt x="79057" y="2858"/>
                      <a:pt x="75247" y="1905"/>
                      <a:pt x="71438" y="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7" name="Freeform 546">
                <a:extLst>
                  <a:ext uri="{FF2B5EF4-FFF2-40B4-BE49-F238E27FC236}">
                    <a16:creationId xmlns:a16="http://schemas.microsoft.com/office/drawing/2014/main" id="{7628C7B7-999A-37B8-E03A-577D135509BC}"/>
                  </a:ext>
                </a:extLst>
              </p:cNvPr>
              <p:cNvSpPr/>
              <p:nvPr/>
            </p:nvSpPr>
            <p:spPr>
              <a:xfrm>
                <a:off x="207645" y="499110"/>
                <a:ext cx="122872" cy="19050"/>
              </a:xfrm>
              <a:custGeom>
                <a:avLst/>
                <a:gdLst>
                  <a:gd name="connsiteX0" fmla="*/ 118110 w 122872"/>
                  <a:gd name="connsiteY0" fmla="*/ 0 h 19050"/>
                  <a:gd name="connsiteX1" fmla="*/ 58102 w 122872"/>
                  <a:gd name="connsiteY1" fmla="*/ 7620 h 19050"/>
                  <a:gd name="connsiteX2" fmla="*/ 3810 w 122872"/>
                  <a:gd name="connsiteY2" fmla="*/ 953 h 19050"/>
                  <a:gd name="connsiteX3" fmla="*/ 0 w 122872"/>
                  <a:gd name="connsiteY3" fmla="*/ 12382 h 19050"/>
                  <a:gd name="connsiteX4" fmla="*/ 59055 w 122872"/>
                  <a:gd name="connsiteY4" fmla="*/ 19050 h 19050"/>
                  <a:gd name="connsiteX5" fmla="*/ 122873 w 122872"/>
                  <a:gd name="connsiteY5" fmla="*/ 10478 h 19050"/>
                  <a:gd name="connsiteX6" fmla="*/ 118110 w 122872"/>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872" h="19050">
                    <a:moveTo>
                      <a:pt x="118110" y="0"/>
                    </a:moveTo>
                    <a:cubicBezTo>
                      <a:pt x="99060" y="4763"/>
                      <a:pt x="79057" y="7620"/>
                      <a:pt x="58102" y="7620"/>
                    </a:cubicBezTo>
                    <a:cubicBezTo>
                      <a:pt x="39052" y="7620"/>
                      <a:pt x="20955" y="5715"/>
                      <a:pt x="3810" y="953"/>
                    </a:cubicBezTo>
                    <a:cubicBezTo>
                      <a:pt x="2857" y="4763"/>
                      <a:pt x="1905" y="8572"/>
                      <a:pt x="0" y="12382"/>
                    </a:cubicBezTo>
                    <a:cubicBezTo>
                      <a:pt x="19050" y="17145"/>
                      <a:pt x="39052" y="19050"/>
                      <a:pt x="59055" y="19050"/>
                    </a:cubicBezTo>
                    <a:cubicBezTo>
                      <a:pt x="80963" y="19050"/>
                      <a:pt x="102870" y="16192"/>
                      <a:pt x="122873" y="10478"/>
                    </a:cubicBezTo>
                    <a:cubicBezTo>
                      <a:pt x="120015" y="7620"/>
                      <a:pt x="119063" y="3810"/>
                      <a:pt x="118110" y="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8" name="Freeform 547">
                <a:extLst>
                  <a:ext uri="{FF2B5EF4-FFF2-40B4-BE49-F238E27FC236}">
                    <a16:creationId xmlns:a16="http://schemas.microsoft.com/office/drawing/2014/main" id="{90F81E63-6C0C-5C06-BCAE-F9A4190B4AE9}"/>
                  </a:ext>
                </a:extLst>
              </p:cNvPr>
              <p:cNvSpPr/>
              <p:nvPr/>
            </p:nvSpPr>
            <p:spPr>
              <a:xfrm>
                <a:off x="39052" y="370523"/>
                <a:ext cx="84772" cy="100012"/>
              </a:xfrm>
              <a:custGeom>
                <a:avLst/>
                <a:gdLst>
                  <a:gd name="connsiteX0" fmla="*/ 84773 w 84772"/>
                  <a:gd name="connsiteY0" fmla="*/ 89535 h 100012"/>
                  <a:gd name="connsiteX1" fmla="*/ 11430 w 84772"/>
                  <a:gd name="connsiteY1" fmla="*/ 0 h 100012"/>
                  <a:gd name="connsiteX2" fmla="*/ 0 w 84772"/>
                  <a:gd name="connsiteY2" fmla="*/ 2857 h 100012"/>
                  <a:gd name="connsiteX3" fmla="*/ 79057 w 84772"/>
                  <a:gd name="connsiteY3" fmla="*/ 100013 h 100012"/>
                  <a:gd name="connsiteX4" fmla="*/ 84773 w 84772"/>
                  <a:gd name="connsiteY4" fmla="*/ 8953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2" h="100012">
                    <a:moveTo>
                      <a:pt x="84773" y="89535"/>
                    </a:moveTo>
                    <a:cubicBezTo>
                      <a:pt x="53340" y="66675"/>
                      <a:pt x="27623" y="35242"/>
                      <a:pt x="11430" y="0"/>
                    </a:cubicBezTo>
                    <a:cubicBezTo>
                      <a:pt x="7620" y="1905"/>
                      <a:pt x="3810" y="2857"/>
                      <a:pt x="0" y="2857"/>
                    </a:cubicBezTo>
                    <a:cubicBezTo>
                      <a:pt x="18098" y="41910"/>
                      <a:pt x="45720" y="75247"/>
                      <a:pt x="79057" y="100013"/>
                    </a:cubicBezTo>
                    <a:cubicBezTo>
                      <a:pt x="80963" y="96203"/>
                      <a:pt x="82868" y="93345"/>
                      <a:pt x="84773" y="89535"/>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553" name="TextBox 552">
            <a:extLst>
              <a:ext uri="{FF2B5EF4-FFF2-40B4-BE49-F238E27FC236}">
                <a16:creationId xmlns:a16="http://schemas.microsoft.com/office/drawing/2014/main" id="{39BB5942-9B1F-963C-31AC-C0BE83BC0623}"/>
              </a:ext>
            </a:extLst>
          </p:cNvPr>
          <p:cNvSpPr txBox="1"/>
          <p:nvPr/>
        </p:nvSpPr>
        <p:spPr>
          <a:xfrm>
            <a:off x="363639" y="4950601"/>
            <a:ext cx="10167643" cy="1087221"/>
          </a:xfrm>
          <a:prstGeom prst="rect">
            <a:avLst/>
          </a:prstGeom>
          <a:noFill/>
        </p:spPr>
        <p:txBody>
          <a:bodyPr wrap="square" lIns="182880" rtlCol="0">
            <a:spAutoFit/>
          </a:bodyPr>
          <a:lstStyle/>
          <a:p>
            <a:pPr>
              <a:lnSpc>
                <a:spcPct val="150000"/>
              </a:lnSpc>
            </a:pPr>
            <a:r>
              <a:rPr lang="fr-FR" sz="1500" dirty="0">
                <a:solidFill>
                  <a:prstClr val="black"/>
                </a:solidFill>
                <a:latin typeface="Century Gothic" panose="020B0502020202020204" pitchFamily="34" charset="0"/>
              </a:rPr>
              <a:t>La compétition entre les entreprises offrant des dispositifs IoT pour la régulation de température est intense. Les entreprises cherchent à se différencier par l’innovation technologique, le service client, et les prix.</a:t>
            </a:r>
            <a:endParaRPr lang="fr-CI" sz="1500" dirty="0">
              <a:solidFill>
                <a:prstClr val="black"/>
              </a:solidFill>
              <a:latin typeface="Century Gothic" panose="020B0502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554" name="TextBox 553">
            <a:extLst>
              <a:ext uri="{FF2B5EF4-FFF2-40B4-BE49-F238E27FC236}">
                <a16:creationId xmlns:a16="http://schemas.microsoft.com/office/drawing/2014/main" id="{91039613-A0B7-0964-11F6-5FD4EAF19219}"/>
              </a:ext>
            </a:extLst>
          </p:cNvPr>
          <p:cNvSpPr txBox="1"/>
          <p:nvPr/>
        </p:nvSpPr>
        <p:spPr>
          <a:xfrm>
            <a:off x="363639" y="4628791"/>
            <a:ext cx="11525385" cy="3231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dirty="0"/>
              <a:t>Concurrence intra-sectorielle </a:t>
            </a:r>
            <a:endParaRPr lang="fr-CI" sz="1500" dirty="0"/>
          </a:p>
        </p:txBody>
      </p:sp>
      <p:sp>
        <p:nvSpPr>
          <p:cNvPr id="555" name="Rectangle 554">
            <a:extLst>
              <a:ext uri="{FF2B5EF4-FFF2-40B4-BE49-F238E27FC236}">
                <a16:creationId xmlns:a16="http://schemas.microsoft.com/office/drawing/2014/main" id="{C9B212B3-200A-0AAF-5A24-E87C109B27BF}"/>
              </a:ext>
            </a:extLst>
          </p:cNvPr>
          <p:cNvSpPr/>
          <p:nvPr/>
        </p:nvSpPr>
        <p:spPr>
          <a:xfrm>
            <a:off x="363639" y="4950412"/>
            <a:ext cx="11525385" cy="147999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6" name="Rectangle 555">
            <a:extLst>
              <a:ext uri="{FF2B5EF4-FFF2-40B4-BE49-F238E27FC236}">
                <a16:creationId xmlns:a16="http://schemas.microsoft.com/office/drawing/2014/main" id="{4DF1F004-45A2-A426-57E9-69DFF9374BDF}"/>
              </a:ext>
            </a:extLst>
          </p:cNvPr>
          <p:cNvSpPr/>
          <p:nvPr/>
        </p:nvSpPr>
        <p:spPr>
          <a:xfrm>
            <a:off x="363639" y="6426341"/>
            <a:ext cx="11525385" cy="91440"/>
          </a:xfrm>
          <a:prstGeom prst="rect">
            <a:avLst/>
          </a:prstGeom>
          <a:solidFill>
            <a:srgbClr val="FF6833"/>
          </a:solidFill>
          <a:ln>
            <a:solidFill>
              <a:srgbClr val="FF68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57" name="Group 556">
            <a:extLst>
              <a:ext uri="{FF2B5EF4-FFF2-40B4-BE49-F238E27FC236}">
                <a16:creationId xmlns:a16="http://schemas.microsoft.com/office/drawing/2014/main" id="{D0134FCC-C561-CC4A-2DFA-8EDD856ACBF3}"/>
              </a:ext>
            </a:extLst>
          </p:cNvPr>
          <p:cNvGrpSpPr/>
          <p:nvPr/>
        </p:nvGrpSpPr>
        <p:grpSpPr>
          <a:xfrm>
            <a:off x="10643179" y="5539142"/>
            <a:ext cx="1133948" cy="789820"/>
            <a:chOff x="0" y="0"/>
            <a:chExt cx="701077" cy="488316"/>
          </a:xfrm>
        </p:grpSpPr>
        <p:grpSp>
          <p:nvGrpSpPr>
            <p:cNvPr id="558" name="Graphic 192">
              <a:extLst>
                <a:ext uri="{FF2B5EF4-FFF2-40B4-BE49-F238E27FC236}">
                  <a16:creationId xmlns:a16="http://schemas.microsoft.com/office/drawing/2014/main" id="{75044AA0-73B3-ACE8-B9B9-95591CD8BF17}"/>
                </a:ext>
              </a:extLst>
            </p:cNvPr>
            <p:cNvGrpSpPr/>
            <p:nvPr/>
          </p:nvGrpSpPr>
          <p:grpSpPr>
            <a:xfrm>
              <a:off x="0" y="0"/>
              <a:ext cx="701077" cy="488316"/>
              <a:chOff x="0" y="0"/>
              <a:chExt cx="521017" cy="362902"/>
            </a:xfrm>
            <a:solidFill>
              <a:srgbClr val="E63B27"/>
            </a:solidFill>
          </p:grpSpPr>
          <p:sp>
            <p:nvSpPr>
              <p:cNvPr id="560" name="Freeform 559">
                <a:extLst>
                  <a:ext uri="{FF2B5EF4-FFF2-40B4-BE49-F238E27FC236}">
                    <a16:creationId xmlns:a16="http://schemas.microsoft.com/office/drawing/2014/main" id="{969C2B03-5557-36CF-B687-D3A1CC4E806B}"/>
                  </a:ext>
                </a:extLst>
              </p:cNvPr>
              <p:cNvSpPr/>
              <p:nvPr/>
            </p:nvSpPr>
            <p:spPr>
              <a:xfrm>
                <a:off x="0" y="190500"/>
                <a:ext cx="112395" cy="172402"/>
              </a:xfrm>
              <a:custGeom>
                <a:avLst/>
                <a:gdLst>
                  <a:gd name="connsiteX0" fmla="*/ 0 w 112395"/>
                  <a:gd name="connsiteY0" fmla="*/ 172403 h 172402"/>
                  <a:gd name="connsiteX1" fmla="*/ 0 w 112395"/>
                  <a:gd name="connsiteY1" fmla="*/ 9525 h 172402"/>
                  <a:gd name="connsiteX2" fmla="*/ 9525 w 112395"/>
                  <a:gd name="connsiteY2" fmla="*/ 0 h 172402"/>
                  <a:gd name="connsiteX3" fmla="*/ 102870 w 112395"/>
                  <a:gd name="connsiteY3" fmla="*/ 0 h 172402"/>
                  <a:gd name="connsiteX4" fmla="*/ 112395 w 112395"/>
                  <a:gd name="connsiteY4" fmla="*/ 9525 h 172402"/>
                  <a:gd name="connsiteX5" fmla="*/ 112395 w 112395"/>
                  <a:gd name="connsiteY5" fmla="*/ 172403 h 172402"/>
                  <a:gd name="connsiteX6" fmla="*/ 0 w 112395"/>
                  <a:gd name="connsiteY6" fmla="*/ 172403 h 17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5" h="172402">
                    <a:moveTo>
                      <a:pt x="0" y="172403"/>
                    </a:moveTo>
                    <a:lnTo>
                      <a:pt x="0" y="9525"/>
                    </a:lnTo>
                    <a:cubicBezTo>
                      <a:pt x="0" y="3810"/>
                      <a:pt x="4763" y="0"/>
                      <a:pt x="9525" y="0"/>
                    </a:cubicBezTo>
                    <a:lnTo>
                      <a:pt x="102870" y="0"/>
                    </a:lnTo>
                    <a:cubicBezTo>
                      <a:pt x="107633" y="0"/>
                      <a:pt x="112395" y="3810"/>
                      <a:pt x="112395" y="9525"/>
                    </a:cubicBezTo>
                    <a:lnTo>
                      <a:pt x="112395" y="172403"/>
                    </a:lnTo>
                    <a:lnTo>
                      <a:pt x="0" y="172403"/>
                    </a:lnTo>
                    <a:close/>
                  </a:path>
                </a:pathLst>
              </a:custGeom>
              <a:grp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1" name="Freeform 560">
                <a:extLst>
                  <a:ext uri="{FF2B5EF4-FFF2-40B4-BE49-F238E27FC236}">
                    <a16:creationId xmlns:a16="http://schemas.microsoft.com/office/drawing/2014/main" id="{CF6057B7-A229-23E3-BB20-B26E42A74AD5}"/>
                  </a:ext>
                </a:extLst>
              </p:cNvPr>
              <p:cNvSpPr/>
              <p:nvPr/>
            </p:nvSpPr>
            <p:spPr>
              <a:xfrm>
                <a:off x="272415" y="0"/>
                <a:ext cx="112395" cy="362902"/>
              </a:xfrm>
              <a:custGeom>
                <a:avLst/>
                <a:gdLst>
                  <a:gd name="connsiteX0" fmla="*/ 0 w 112395"/>
                  <a:gd name="connsiteY0" fmla="*/ 362903 h 362902"/>
                  <a:gd name="connsiteX1" fmla="*/ 0 w 112395"/>
                  <a:gd name="connsiteY1" fmla="*/ 9525 h 362902"/>
                  <a:gd name="connsiteX2" fmla="*/ 9525 w 112395"/>
                  <a:gd name="connsiteY2" fmla="*/ 0 h 362902"/>
                  <a:gd name="connsiteX3" fmla="*/ 102870 w 112395"/>
                  <a:gd name="connsiteY3" fmla="*/ 0 h 362902"/>
                  <a:gd name="connsiteX4" fmla="*/ 112395 w 112395"/>
                  <a:gd name="connsiteY4" fmla="*/ 9525 h 362902"/>
                  <a:gd name="connsiteX5" fmla="*/ 112395 w 112395"/>
                  <a:gd name="connsiteY5" fmla="*/ 362903 h 362902"/>
                  <a:gd name="connsiteX6" fmla="*/ 0 w 112395"/>
                  <a:gd name="connsiteY6" fmla="*/ 362903 h 36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5" h="362902">
                    <a:moveTo>
                      <a:pt x="0" y="362903"/>
                    </a:moveTo>
                    <a:lnTo>
                      <a:pt x="0" y="9525"/>
                    </a:lnTo>
                    <a:cubicBezTo>
                      <a:pt x="0" y="3810"/>
                      <a:pt x="3810" y="0"/>
                      <a:pt x="9525" y="0"/>
                    </a:cubicBezTo>
                    <a:lnTo>
                      <a:pt x="102870" y="0"/>
                    </a:lnTo>
                    <a:cubicBezTo>
                      <a:pt x="107633" y="0"/>
                      <a:pt x="112395" y="3810"/>
                      <a:pt x="112395" y="9525"/>
                    </a:cubicBezTo>
                    <a:lnTo>
                      <a:pt x="112395" y="362903"/>
                    </a:lnTo>
                    <a:lnTo>
                      <a:pt x="0" y="362903"/>
                    </a:lnTo>
                    <a:close/>
                  </a:path>
                </a:pathLst>
              </a:custGeom>
              <a:grp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2" name="Freeform 561">
                <a:extLst>
                  <a:ext uri="{FF2B5EF4-FFF2-40B4-BE49-F238E27FC236}">
                    <a16:creationId xmlns:a16="http://schemas.microsoft.com/office/drawing/2014/main" id="{4727EE30-7DE5-2319-E77C-8E728C366CB9}"/>
                  </a:ext>
                </a:extLst>
              </p:cNvPr>
              <p:cNvSpPr/>
              <p:nvPr/>
            </p:nvSpPr>
            <p:spPr>
              <a:xfrm>
                <a:off x="136208" y="95250"/>
                <a:ext cx="112394" cy="267652"/>
              </a:xfrm>
              <a:custGeom>
                <a:avLst/>
                <a:gdLst>
                  <a:gd name="connsiteX0" fmla="*/ 0 w 112394"/>
                  <a:gd name="connsiteY0" fmla="*/ 267653 h 267652"/>
                  <a:gd name="connsiteX1" fmla="*/ 0 w 112394"/>
                  <a:gd name="connsiteY1" fmla="*/ 9525 h 267652"/>
                  <a:gd name="connsiteX2" fmla="*/ 9525 w 112394"/>
                  <a:gd name="connsiteY2" fmla="*/ 0 h 267652"/>
                  <a:gd name="connsiteX3" fmla="*/ 102870 w 112394"/>
                  <a:gd name="connsiteY3" fmla="*/ 0 h 267652"/>
                  <a:gd name="connsiteX4" fmla="*/ 112395 w 112394"/>
                  <a:gd name="connsiteY4" fmla="*/ 9525 h 267652"/>
                  <a:gd name="connsiteX5" fmla="*/ 112395 w 112394"/>
                  <a:gd name="connsiteY5" fmla="*/ 267653 h 267652"/>
                  <a:gd name="connsiteX6" fmla="*/ 0 w 112394"/>
                  <a:gd name="connsiteY6" fmla="*/ 267653 h 26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4" h="267652">
                    <a:moveTo>
                      <a:pt x="0" y="267653"/>
                    </a:moveTo>
                    <a:lnTo>
                      <a:pt x="0" y="9525"/>
                    </a:lnTo>
                    <a:cubicBezTo>
                      <a:pt x="0" y="3810"/>
                      <a:pt x="4763" y="0"/>
                      <a:pt x="9525" y="0"/>
                    </a:cubicBezTo>
                    <a:lnTo>
                      <a:pt x="102870" y="0"/>
                    </a:lnTo>
                    <a:cubicBezTo>
                      <a:pt x="107632" y="0"/>
                      <a:pt x="112395" y="3810"/>
                      <a:pt x="112395" y="9525"/>
                    </a:cubicBezTo>
                    <a:lnTo>
                      <a:pt x="112395" y="267653"/>
                    </a:lnTo>
                    <a:lnTo>
                      <a:pt x="0" y="267653"/>
                    </a:lnTo>
                    <a:close/>
                  </a:path>
                </a:pathLst>
              </a:custGeom>
              <a:grp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 name="Freeform 562">
                <a:extLst>
                  <a:ext uri="{FF2B5EF4-FFF2-40B4-BE49-F238E27FC236}">
                    <a16:creationId xmlns:a16="http://schemas.microsoft.com/office/drawing/2014/main" id="{E548DC09-FD70-F1E0-870E-85686C5B89A0}"/>
                  </a:ext>
                </a:extLst>
              </p:cNvPr>
              <p:cNvSpPr/>
              <p:nvPr/>
            </p:nvSpPr>
            <p:spPr>
              <a:xfrm>
                <a:off x="408623" y="133350"/>
                <a:ext cx="112394" cy="229552"/>
              </a:xfrm>
              <a:custGeom>
                <a:avLst/>
                <a:gdLst>
                  <a:gd name="connsiteX0" fmla="*/ 0 w 112394"/>
                  <a:gd name="connsiteY0" fmla="*/ 229553 h 229552"/>
                  <a:gd name="connsiteX1" fmla="*/ 0 w 112394"/>
                  <a:gd name="connsiteY1" fmla="*/ 9525 h 229552"/>
                  <a:gd name="connsiteX2" fmla="*/ 9525 w 112394"/>
                  <a:gd name="connsiteY2" fmla="*/ 0 h 229552"/>
                  <a:gd name="connsiteX3" fmla="*/ 102870 w 112394"/>
                  <a:gd name="connsiteY3" fmla="*/ 0 h 229552"/>
                  <a:gd name="connsiteX4" fmla="*/ 112395 w 112394"/>
                  <a:gd name="connsiteY4" fmla="*/ 9525 h 229552"/>
                  <a:gd name="connsiteX5" fmla="*/ 112395 w 112394"/>
                  <a:gd name="connsiteY5" fmla="*/ 229553 h 229552"/>
                  <a:gd name="connsiteX6" fmla="*/ 0 w 112394"/>
                  <a:gd name="connsiteY6" fmla="*/ 229553 h 22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4" h="229552">
                    <a:moveTo>
                      <a:pt x="0" y="229553"/>
                    </a:moveTo>
                    <a:lnTo>
                      <a:pt x="0" y="9525"/>
                    </a:lnTo>
                    <a:cubicBezTo>
                      <a:pt x="0" y="3810"/>
                      <a:pt x="3810" y="0"/>
                      <a:pt x="9525" y="0"/>
                    </a:cubicBezTo>
                    <a:lnTo>
                      <a:pt x="102870" y="0"/>
                    </a:lnTo>
                    <a:cubicBezTo>
                      <a:pt x="108585" y="0"/>
                      <a:pt x="112395" y="3810"/>
                      <a:pt x="112395" y="9525"/>
                    </a:cubicBezTo>
                    <a:lnTo>
                      <a:pt x="112395" y="229553"/>
                    </a:lnTo>
                    <a:lnTo>
                      <a:pt x="0" y="229553"/>
                    </a:lnTo>
                    <a:close/>
                  </a:path>
                </a:pathLst>
              </a:custGeom>
              <a:grp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59" name="Freeform 558">
              <a:extLst>
                <a:ext uri="{FF2B5EF4-FFF2-40B4-BE49-F238E27FC236}">
                  <a16:creationId xmlns:a16="http://schemas.microsoft.com/office/drawing/2014/main" id="{C0DEB5AB-10F9-F3F9-FA28-71B49E58B6BF}"/>
                </a:ext>
              </a:extLst>
            </p:cNvPr>
            <p:cNvSpPr/>
            <p:nvPr/>
          </p:nvSpPr>
          <p:spPr>
            <a:xfrm>
              <a:off x="374250" y="20506"/>
              <a:ext cx="135857" cy="128167"/>
            </a:xfrm>
            <a:custGeom>
              <a:avLst/>
              <a:gdLst>
                <a:gd name="connsiteX0" fmla="*/ 50482 w 100965"/>
                <a:gd name="connsiteY0" fmla="*/ 74295 h 95250"/>
                <a:gd name="connsiteX1" fmla="*/ 80963 w 100965"/>
                <a:gd name="connsiteY1" fmla="*/ 95250 h 95250"/>
                <a:gd name="connsiteX2" fmla="*/ 71438 w 100965"/>
                <a:gd name="connsiteY2" fmla="*/ 59055 h 95250"/>
                <a:gd name="connsiteX3" fmla="*/ 100965 w 100965"/>
                <a:gd name="connsiteY3" fmla="*/ 36195 h 95250"/>
                <a:gd name="connsiteX4" fmla="*/ 63818 w 100965"/>
                <a:gd name="connsiteY4" fmla="*/ 34290 h 95250"/>
                <a:gd name="connsiteX5" fmla="*/ 50482 w 100965"/>
                <a:gd name="connsiteY5" fmla="*/ 0 h 95250"/>
                <a:gd name="connsiteX6" fmla="*/ 37147 w 100965"/>
                <a:gd name="connsiteY6" fmla="*/ 34290 h 95250"/>
                <a:gd name="connsiteX7" fmla="*/ 0 w 100965"/>
                <a:gd name="connsiteY7" fmla="*/ 36195 h 95250"/>
                <a:gd name="connsiteX8" fmla="*/ 29528 w 100965"/>
                <a:gd name="connsiteY8" fmla="*/ 59055 h 95250"/>
                <a:gd name="connsiteX9" fmla="*/ 20003 w 100965"/>
                <a:gd name="connsiteY9" fmla="*/ 952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965" h="95250">
                  <a:moveTo>
                    <a:pt x="50482" y="74295"/>
                  </a:moveTo>
                  <a:lnTo>
                    <a:pt x="80963" y="95250"/>
                  </a:lnTo>
                  <a:lnTo>
                    <a:pt x="71438" y="59055"/>
                  </a:lnTo>
                  <a:lnTo>
                    <a:pt x="100965" y="36195"/>
                  </a:lnTo>
                  <a:lnTo>
                    <a:pt x="63818" y="34290"/>
                  </a:lnTo>
                  <a:lnTo>
                    <a:pt x="50482" y="0"/>
                  </a:lnTo>
                  <a:lnTo>
                    <a:pt x="37147" y="34290"/>
                  </a:lnTo>
                  <a:lnTo>
                    <a:pt x="0" y="36195"/>
                  </a:lnTo>
                  <a:lnTo>
                    <a:pt x="29528" y="59055"/>
                  </a:lnTo>
                  <a:lnTo>
                    <a:pt x="20003" y="95250"/>
                  </a:lnTo>
                  <a:close/>
                </a:path>
              </a:pathLst>
            </a:custGeom>
            <a:solidFill>
              <a:schemeClr val="bg1"/>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DECE7A20-2016-5627-CEB6-592F8DC8A44E}"/>
              </a:ext>
            </a:extLst>
          </p:cNvPr>
          <p:cNvSpPr txBox="1"/>
          <p:nvPr/>
        </p:nvSpPr>
        <p:spPr>
          <a:xfrm>
            <a:off x="300446" y="42632"/>
            <a:ext cx="7048621"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en-US" sz="2800" b="1" dirty="0"/>
              <a:t>ANALYSE DES CINQ FORCES DE PORTER</a:t>
            </a:r>
          </a:p>
        </p:txBody>
      </p:sp>
    </p:spTree>
    <p:extLst>
      <p:ext uri="{BB962C8B-B14F-4D97-AF65-F5344CB8AC3E}">
        <p14:creationId xmlns:p14="http://schemas.microsoft.com/office/powerpoint/2010/main" val="120975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F2FB"/>
        </a:solidFill>
        <a:effectLst/>
      </p:bgPr>
    </p:bg>
    <p:spTree>
      <p:nvGrpSpPr>
        <p:cNvPr id="1" name="">
          <a:extLst>
            <a:ext uri="{FF2B5EF4-FFF2-40B4-BE49-F238E27FC236}">
              <a16:creationId xmlns:a16="http://schemas.microsoft.com/office/drawing/2014/main" id="{BDCCEDFA-DDDC-F175-F9F7-45B9D945AA49}"/>
            </a:ext>
          </a:extLst>
        </p:cNvPr>
        <p:cNvGrpSpPr/>
        <p:nvPr/>
      </p:nvGrpSpPr>
      <p:grpSpPr>
        <a:xfrm>
          <a:off x="0" y="0"/>
          <a:ext cx="0" cy="0"/>
          <a:chOff x="0" y="0"/>
          <a:chExt cx="0" cy="0"/>
        </a:xfrm>
      </p:grpSpPr>
      <p:grpSp>
        <p:nvGrpSpPr>
          <p:cNvPr id="152" name="Graphic 150">
            <a:extLst>
              <a:ext uri="{FF2B5EF4-FFF2-40B4-BE49-F238E27FC236}">
                <a16:creationId xmlns:a16="http://schemas.microsoft.com/office/drawing/2014/main" id="{7118AA59-7423-D7BC-287C-F84A8E45F7AA}"/>
              </a:ext>
            </a:extLst>
          </p:cNvPr>
          <p:cNvGrpSpPr/>
          <p:nvPr/>
        </p:nvGrpSpPr>
        <p:grpSpPr>
          <a:xfrm rot="10800000">
            <a:off x="-1058780" y="-1"/>
            <a:ext cx="14309559" cy="7154779"/>
            <a:chOff x="5232688" y="2994313"/>
            <a:chExt cx="1723158" cy="861579"/>
          </a:xfrm>
          <a:solidFill>
            <a:srgbClr val="F6F8FD"/>
          </a:solidFill>
        </p:grpSpPr>
        <p:sp>
          <p:nvSpPr>
            <p:cNvPr id="153" name="Freeform 152">
              <a:extLst>
                <a:ext uri="{FF2B5EF4-FFF2-40B4-BE49-F238E27FC236}">
                  <a16:creationId xmlns:a16="http://schemas.microsoft.com/office/drawing/2014/main" id="{5947B14B-0D93-0734-2027-6C02D94D4FD4}"/>
                </a:ext>
              </a:extLst>
            </p:cNvPr>
            <p:cNvSpPr/>
            <p:nvPr/>
          </p:nvSpPr>
          <p:spPr>
            <a:xfrm>
              <a:off x="5232688" y="3842904"/>
              <a:ext cx="256309" cy="12988"/>
            </a:xfrm>
            <a:custGeom>
              <a:avLst/>
              <a:gdLst>
                <a:gd name="connsiteX0" fmla="*/ 243320 w 256309"/>
                <a:gd name="connsiteY0" fmla="*/ 0 h 12988"/>
                <a:gd name="connsiteX1" fmla="*/ 12989 w 256309"/>
                <a:gd name="connsiteY1" fmla="*/ 0 h 12988"/>
                <a:gd name="connsiteX2" fmla="*/ 0 w 256309"/>
                <a:gd name="connsiteY2" fmla="*/ 12989 h 12988"/>
                <a:gd name="connsiteX3" fmla="*/ 256309 w 256309"/>
                <a:gd name="connsiteY3" fmla="*/ 12989 h 12988"/>
                <a:gd name="connsiteX4" fmla="*/ 243320 w 256309"/>
                <a:gd name="connsiteY4" fmla="*/ 0 h 1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09" h="12988">
                  <a:moveTo>
                    <a:pt x="243320" y="0"/>
                  </a:moveTo>
                  <a:lnTo>
                    <a:pt x="12989" y="0"/>
                  </a:lnTo>
                  <a:cubicBezTo>
                    <a:pt x="6061" y="0"/>
                    <a:pt x="0" y="6061"/>
                    <a:pt x="0" y="12989"/>
                  </a:cubicBezTo>
                  <a:lnTo>
                    <a:pt x="256309" y="12989"/>
                  </a:lnTo>
                  <a:cubicBezTo>
                    <a:pt x="256309" y="6061"/>
                    <a:pt x="250248" y="0"/>
                    <a:pt x="243320"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53">
              <a:extLst>
                <a:ext uri="{FF2B5EF4-FFF2-40B4-BE49-F238E27FC236}">
                  <a16:creationId xmlns:a16="http://schemas.microsoft.com/office/drawing/2014/main" id="{E07DD424-1148-5DC6-64A9-C886A045AE30}"/>
                </a:ext>
              </a:extLst>
            </p:cNvPr>
            <p:cNvSpPr/>
            <p:nvPr/>
          </p:nvSpPr>
          <p:spPr>
            <a:xfrm>
              <a:off x="5598968" y="3842904"/>
              <a:ext cx="256309" cy="12988"/>
            </a:xfrm>
            <a:custGeom>
              <a:avLst/>
              <a:gdLst>
                <a:gd name="connsiteX0" fmla="*/ 243321 w 256309"/>
                <a:gd name="connsiteY0" fmla="*/ 0 h 12988"/>
                <a:gd name="connsiteX1" fmla="*/ 12989 w 256309"/>
                <a:gd name="connsiteY1" fmla="*/ 0 h 12988"/>
                <a:gd name="connsiteX2" fmla="*/ 0 w 256309"/>
                <a:gd name="connsiteY2" fmla="*/ 12989 h 12988"/>
                <a:gd name="connsiteX3" fmla="*/ 256309 w 256309"/>
                <a:gd name="connsiteY3" fmla="*/ 12989 h 12988"/>
                <a:gd name="connsiteX4" fmla="*/ 243321 w 256309"/>
                <a:gd name="connsiteY4" fmla="*/ 0 h 1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09" h="12988">
                  <a:moveTo>
                    <a:pt x="243321" y="0"/>
                  </a:moveTo>
                  <a:lnTo>
                    <a:pt x="12989" y="0"/>
                  </a:lnTo>
                  <a:cubicBezTo>
                    <a:pt x="6061" y="0"/>
                    <a:pt x="0" y="6061"/>
                    <a:pt x="0" y="12989"/>
                  </a:cubicBezTo>
                  <a:lnTo>
                    <a:pt x="256309" y="12989"/>
                  </a:lnTo>
                  <a:cubicBezTo>
                    <a:pt x="256309" y="6061"/>
                    <a:pt x="251114" y="0"/>
                    <a:pt x="243321"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Freeform 155">
              <a:extLst>
                <a:ext uri="{FF2B5EF4-FFF2-40B4-BE49-F238E27FC236}">
                  <a16:creationId xmlns:a16="http://schemas.microsoft.com/office/drawing/2014/main" id="{EBD169BE-505B-1738-89E0-EE153BE961BB}"/>
                </a:ext>
              </a:extLst>
            </p:cNvPr>
            <p:cNvSpPr/>
            <p:nvPr/>
          </p:nvSpPr>
          <p:spPr>
            <a:xfrm>
              <a:off x="6332393" y="3842904"/>
              <a:ext cx="256309" cy="12988"/>
            </a:xfrm>
            <a:custGeom>
              <a:avLst/>
              <a:gdLst>
                <a:gd name="connsiteX0" fmla="*/ 243321 w 256309"/>
                <a:gd name="connsiteY0" fmla="*/ 0 h 12988"/>
                <a:gd name="connsiteX1" fmla="*/ 12989 w 256309"/>
                <a:gd name="connsiteY1" fmla="*/ 0 h 12988"/>
                <a:gd name="connsiteX2" fmla="*/ 0 w 256309"/>
                <a:gd name="connsiteY2" fmla="*/ 12989 h 12988"/>
                <a:gd name="connsiteX3" fmla="*/ 256309 w 256309"/>
                <a:gd name="connsiteY3" fmla="*/ 12989 h 12988"/>
                <a:gd name="connsiteX4" fmla="*/ 243321 w 256309"/>
                <a:gd name="connsiteY4" fmla="*/ 0 h 1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09" h="12988">
                  <a:moveTo>
                    <a:pt x="243321" y="0"/>
                  </a:moveTo>
                  <a:lnTo>
                    <a:pt x="12989" y="0"/>
                  </a:lnTo>
                  <a:cubicBezTo>
                    <a:pt x="6061" y="0"/>
                    <a:pt x="0" y="6061"/>
                    <a:pt x="0" y="12989"/>
                  </a:cubicBezTo>
                  <a:lnTo>
                    <a:pt x="256309" y="12989"/>
                  </a:lnTo>
                  <a:cubicBezTo>
                    <a:pt x="256309" y="6061"/>
                    <a:pt x="251114" y="0"/>
                    <a:pt x="243321"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Freeform 156">
              <a:extLst>
                <a:ext uri="{FF2B5EF4-FFF2-40B4-BE49-F238E27FC236}">
                  <a16:creationId xmlns:a16="http://schemas.microsoft.com/office/drawing/2014/main" id="{E5A91370-D53C-3C51-5A79-3684573E3CFA}"/>
                </a:ext>
              </a:extLst>
            </p:cNvPr>
            <p:cNvSpPr/>
            <p:nvPr/>
          </p:nvSpPr>
          <p:spPr>
            <a:xfrm>
              <a:off x="6699538" y="3842904"/>
              <a:ext cx="256308" cy="12988"/>
            </a:xfrm>
            <a:custGeom>
              <a:avLst/>
              <a:gdLst>
                <a:gd name="connsiteX0" fmla="*/ 243320 w 256308"/>
                <a:gd name="connsiteY0" fmla="*/ 0 h 12988"/>
                <a:gd name="connsiteX1" fmla="*/ 12989 w 256308"/>
                <a:gd name="connsiteY1" fmla="*/ 0 h 12988"/>
                <a:gd name="connsiteX2" fmla="*/ 0 w 256308"/>
                <a:gd name="connsiteY2" fmla="*/ 12989 h 12988"/>
                <a:gd name="connsiteX3" fmla="*/ 256309 w 256308"/>
                <a:gd name="connsiteY3" fmla="*/ 12989 h 12988"/>
                <a:gd name="connsiteX4" fmla="*/ 243320 w 256308"/>
                <a:gd name="connsiteY4" fmla="*/ 0 h 1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08" h="12988">
                  <a:moveTo>
                    <a:pt x="243320" y="0"/>
                  </a:moveTo>
                  <a:lnTo>
                    <a:pt x="12989" y="0"/>
                  </a:lnTo>
                  <a:cubicBezTo>
                    <a:pt x="6061" y="0"/>
                    <a:pt x="0" y="6061"/>
                    <a:pt x="0" y="12989"/>
                  </a:cubicBezTo>
                  <a:lnTo>
                    <a:pt x="256309" y="12989"/>
                  </a:lnTo>
                  <a:cubicBezTo>
                    <a:pt x="256309" y="6061"/>
                    <a:pt x="250248" y="0"/>
                    <a:pt x="243320"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21D9123E-1A2B-3EB6-85D9-9D0CD927FBC9}"/>
                </a:ext>
              </a:extLst>
            </p:cNvPr>
            <p:cNvSpPr/>
            <p:nvPr/>
          </p:nvSpPr>
          <p:spPr>
            <a:xfrm>
              <a:off x="6081279" y="2994313"/>
              <a:ext cx="25977" cy="257175"/>
            </a:xfrm>
            <a:custGeom>
              <a:avLst/>
              <a:gdLst>
                <a:gd name="connsiteX0" fmla="*/ 12989 w 25977"/>
                <a:gd name="connsiteY0" fmla="*/ 0 h 257175"/>
                <a:gd name="connsiteX1" fmla="*/ 0 w 25977"/>
                <a:gd name="connsiteY1" fmla="*/ 12989 h 257175"/>
                <a:gd name="connsiteX2" fmla="*/ 0 w 25977"/>
                <a:gd name="connsiteY2" fmla="*/ 244186 h 257175"/>
                <a:gd name="connsiteX3" fmla="*/ 12989 w 25977"/>
                <a:gd name="connsiteY3" fmla="*/ 257175 h 257175"/>
                <a:gd name="connsiteX4" fmla="*/ 25977 w 25977"/>
                <a:gd name="connsiteY4" fmla="*/ 244186 h 257175"/>
                <a:gd name="connsiteX5" fmla="*/ 25977 w 25977"/>
                <a:gd name="connsiteY5" fmla="*/ 12989 h 257175"/>
                <a:gd name="connsiteX6" fmla="*/ 12989 w 25977"/>
                <a:gd name="connsiteY6"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77" h="257175">
                  <a:moveTo>
                    <a:pt x="12989" y="0"/>
                  </a:moveTo>
                  <a:cubicBezTo>
                    <a:pt x="6061" y="0"/>
                    <a:pt x="0" y="6061"/>
                    <a:pt x="0" y="12989"/>
                  </a:cubicBezTo>
                  <a:lnTo>
                    <a:pt x="0" y="244186"/>
                  </a:lnTo>
                  <a:cubicBezTo>
                    <a:pt x="0" y="251114"/>
                    <a:pt x="6061" y="257175"/>
                    <a:pt x="12989" y="257175"/>
                  </a:cubicBezTo>
                  <a:cubicBezTo>
                    <a:pt x="20782" y="257175"/>
                    <a:pt x="25977" y="251114"/>
                    <a:pt x="25977" y="244186"/>
                  </a:cubicBezTo>
                  <a:lnTo>
                    <a:pt x="25977" y="12989"/>
                  </a:lnTo>
                  <a:cubicBezTo>
                    <a:pt x="25977" y="6061"/>
                    <a:pt x="19916" y="0"/>
                    <a:pt x="1298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8C6C9FF4-D6AC-D6C9-5D3C-3C5859666963}"/>
                </a:ext>
              </a:extLst>
            </p:cNvPr>
            <p:cNvSpPr/>
            <p:nvPr/>
          </p:nvSpPr>
          <p:spPr>
            <a:xfrm>
              <a:off x="6081279" y="3361459"/>
              <a:ext cx="25977" cy="256308"/>
            </a:xfrm>
            <a:custGeom>
              <a:avLst/>
              <a:gdLst>
                <a:gd name="connsiteX0" fmla="*/ 12989 w 25977"/>
                <a:gd name="connsiteY0" fmla="*/ 0 h 256308"/>
                <a:gd name="connsiteX1" fmla="*/ 0 w 25977"/>
                <a:gd name="connsiteY1" fmla="*/ 12989 h 256308"/>
                <a:gd name="connsiteX2" fmla="*/ 0 w 25977"/>
                <a:gd name="connsiteY2" fmla="*/ 243320 h 256308"/>
                <a:gd name="connsiteX3" fmla="*/ 12989 w 25977"/>
                <a:gd name="connsiteY3" fmla="*/ 256309 h 256308"/>
                <a:gd name="connsiteX4" fmla="*/ 25977 w 25977"/>
                <a:gd name="connsiteY4" fmla="*/ 243320 h 256308"/>
                <a:gd name="connsiteX5" fmla="*/ 25977 w 25977"/>
                <a:gd name="connsiteY5" fmla="*/ 12989 h 256308"/>
                <a:gd name="connsiteX6" fmla="*/ 12989 w 25977"/>
                <a:gd name="connsiteY6" fmla="*/ 0 h 25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77" h="256308">
                  <a:moveTo>
                    <a:pt x="12989" y="0"/>
                  </a:moveTo>
                  <a:cubicBezTo>
                    <a:pt x="6061" y="0"/>
                    <a:pt x="0" y="6061"/>
                    <a:pt x="0" y="12989"/>
                  </a:cubicBezTo>
                  <a:lnTo>
                    <a:pt x="0" y="243320"/>
                  </a:lnTo>
                  <a:cubicBezTo>
                    <a:pt x="0" y="250248"/>
                    <a:pt x="6061" y="256309"/>
                    <a:pt x="12989" y="256309"/>
                  </a:cubicBezTo>
                  <a:cubicBezTo>
                    <a:pt x="20782" y="256309"/>
                    <a:pt x="25977" y="250248"/>
                    <a:pt x="25977" y="243320"/>
                  </a:cubicBezTo>
                  <a:lnTo>
                    <a:pt x="25977" y="12989"/>
                  </a:lnTo>
                  <a:cubicBezTo>
                    <a:pt x="25977" y="5195"/>
                    <a:pt x="19916" y="0"/>
                    <a:pt x="1298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511E18D6-431A-9D7B-4784-81FFF8B2E284}"/>
                </a:ext>
              </a:extLst>
            </p:cNvPr>
            <p:cNvSpPr/>
            <p:nvPr/>
          </p:nvSpPr>
          <p:spPr>
            <a:xfrm>
              <a:off x="6073486" y="3727738"/>
              <a:ext cx="42429" cy="12988"/>
            </a:xfrm>
            <a:custGeom>
              <a:avLst/>
              <a:gdLst>
                <a:gd name="connsiteX0" fmla="*/ 33770 w 42429"/>
                <a:gd name="connsiteY0" fmla="*/ 12989 h 12988"/>
                <a:gd name="connsiteX1" fmla="*/ 20782 w 42429"/>
                <a:gd name="connsiteY1" fmla="*/ 0 h 12988"/>
                <a:gd name="connsiteX2" fmla="*/ 7793 w 42429"/>
                <a:gd name="connsiteY2" fmla="*/ 12989 h 12988"/>
                <a:gd name="connsiteX3" fmla="*/ 0 w 42429"/>
                <a:gd name="connsiteY3" fmla="*/ 12989 h 12988"/>
                <a:gd name="connsiteX4" fmla="*/ 0 w 42429"/>
                <a:gd name="connsiteY4" fmla="*/ 12989 h 12988"/>
                <a:gd name="connsiteX5" fmla="*/ 42429 w 42429"/>
                <a:gd name="connsiteY5" fmla="*/ 12989 h 12988"/>
                <a:gd name="connsiteX6" fmla="*/ 42429 w 42429"/>
                <a:gd name="connsiteY6" fmla="*/ 12989 h 12988"/>
                <a:gd name="connsiteX7" fmla="*/ 33770 w 42429"/>
                <a:gd name="connsiteY7" fmla="*/ 12989 h 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29" h="12988">
                  <a:moveTo>
                    <a:pt x="33770" y="12989"/>
                  </a:moveTo>
                  <a:cubicBezTo>
                    <a:pt x="33770" y="6061"/>
                    <a:pt x="27709" y="0"/>
                    <a:pt x="20782" y="0"/>
                  </a:cubicBezTo>
                  <a:cubicBezTo>
                    <a:pt x="13855" y="0"/>
                    <a:pt x="7793" y="6061"/>
                    <a:pt x="7793" y="12989"/>
                  </a:cubicBezTo>
                  <a:lnTo>
                    <a:pt x="0" y="12989"/>
                  </a:lnTo>
                  <a:lnTo>
                    <a:pt x="0" y="12989"/>
                  </a:lnTo>
                  <a:lnTo>
                    <a:pt x="42429" y="12989"/>
                  </a:lnTo>
                  <a:lnTo>
                    <a:pt x="42429" y="12989"/>
                  </a:lnTo>
                  <a:lnTo>
                    <a:pt x="33770" y="12989"/>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AE972AC9-B719-EFA1-1803-2F0398C32492}"/>
                </a:ext>
              </a:extLst>
            </p:cNvPr>
            <p:cNvSpPr/>
            <p:nvPr/>
          </p:nvSpPr>
          <p:spPr>
            <a:xfrm>
              <a:off x="5481637" y="3242829"/>
              <a:ext cx="188335" cy="188335"/>
            </a:xfrm>
            <a:custGeom>
              <a:avLst/>
              <a:gdLst>
                <a:gd name="connsiteX0" fmla="*/ 12556 w 188335"/>
                <a:gd name="connsiteY0" fmla="*/ 0 h 188335"/>
                <a:gd name="connsiteX1" fmla="*/ 3897 w 188335"/>
                <a:gd name="connsiteY1" fmla="*/ 3464 h 188335"/>
                <a:gd name="connsiteX2" fmla="*/ 3897 w 188335"/>
                <a:gd name="connsiteY2" fmla="*/ 21648 h 188335"/>
                <a:gd name="connsiteX3" fmla="*/ 166688 w 188335"/>
                <a:gd name="connsiteY3" fmla="*/ 184439 h 188335"/>
                <a:gd name="connsiteX4" fmla="*/ 184872 w 188335"/>
                <a:gd name="connsiteY4" fmla="*/ 184439 h 188335"/>
                <a:gd name="connsiteX5" fmla="*/ 188335 w 188335"/>
                <a:gd name="connsiteY5" fmla="*/ 175779 h 188335"/>
                <a:gd name="connsiteX6" fmla="*/ 184872 w 188335"/>
                <a:gd name="connsiteY6" fmla="*/ 167120 h 188335"/>
                <a:gd name="connsiteX7" fmla="*/ 22081 w 188335"/>
                <a:gd name="connsiteY7" fmla="*/ 4330 h 188335"/>
                <a:gd name="connsiteX8" fmla="*/ 12556 w 188335"/>
                <a:gd name="connsiteY8" fmla="*/ 0 h 1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335" h="188335">
                  <a:moveTo>
                    <a:pt x="12556" y="0"/>
                  </a:moveTo>
                  <a:cubicBezTo>
                    <a:pt x="9092" y="0"/>
                    <a:pt x="5628" y="866"/>
                    <a:pt x="3897" y="3464"/>
                  </a:cubicBezTo>
                  <a:cubicBezTo>
                    <a:pt x="-1299" y="8659"/>
                    <a:pt x="-1299" y="16452"/>
                    <a:pt x="3897" y="21648"/>
                  </a:cubicBezTo>
                  <a:lnTo>
                    <a:pt x="166688" y="184439"/>
                  </a:lnTo>
                  <a:cubicBezTo>
                    <a:pt x="171883" y="189634"/>
                    <a:pt x="179676" y="189634"/>
                    <a:pt x="184872" y="184439"/>
                  </a:cubicBezTo>
                  <a:cubicBezTo>
                    <a:pt x="187469" y="181841"/>
                    <a:pt x="188335" y="178377"/>
                    <a:pt x="188335" y="175779"/>
                  </a:cubicBezTo>
                  <a:cubicBezTo>
                    <a:pt x="188335" y="173182"/>
                    <a:pt x="187469" y="168852"/>
                    <a:pt x="184872" y="167120"/>
                  </a:cubicBezTo>
                  <a:lnTo>
                    <a:pt x="22081" y="4330"/>
                  </a:lnTo>
                  <a:cubicBezTo>
                    <a:pt x="18617" y="1732"/>
                    <a:pt x="16019" y="0"/>
                    <a:pt x="12556"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28110CC7-7619-B312-59DD-7C5A14AB58F5}"/>
                </a:ext>
              </a:extLst>
            </p:cNvPr>
            <p:cNvSpPr/>
            <p:nvPr/>
          </p:nvSpPr>
          <p:spPr>
            <a:xfrm>
              <a:off x="5740544" y="3502602"/>
              <a:ext cx="188768" cy="188335"/>
            </a:xfrm>
            <a:custGeom>
              <a:avLst/>
              <a:gdLst>
                <a:gd name="connsiteX0" fmla="*/ 12556 w 188768"/>
                <a:gd name="connsiteY0" fmla="*/ 0 h 188335"/>
                <a:gd name="connsiteX1" fmla="*/ 3897 w 188768"/>
                <a:gd name="connsiteY1" fmla="*/ 3464 h 188335"/>
                <a:gd name="connsiteX2" fmla="*/ 3897 w 188768"/>
                <a:gd name="connsiteY2" fmla="*/ 21648 h 188335"/>
                <a:gd name="connsiteX3" fmla="*/ 166688 w 188768"/>
                <a:gd name="connsiteY3" fmla="*/ 184439 h 188335"/>
                <a:gd name="connsiteX4" fmla="*/ 184872 w 188768"/>
                <a:gd name="connsiteY4" fmla="*/ 184439 h 188335"/>
                <a:gd name="connsiteX5" fmla="*/ 184872 w 188768"/>
                <a:gd name="connsiteY5" fmla="*/ 166255 h 188335"/>
                <a:gd name="connsiteX6" fmla="*/ 22081 w 188768"/>
                <a:gd name="connsiteY6" fmla="*/ 3464 h 188335"/>
                <a:gd name="connsiteX7" fmla="*/ 12556 w 188768"/>
                <a:gd name="connsiteY7" fmla="*/ 0 h 1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768" h="188335">
                  <a:moveTo>
                    <a:pt x="12556" y="0"/>
                  </a:moveTo>
                  <a:cubicBezTo>
                    <a:pt x="9092" y="0"/>
                    <a:pt x="5629" y="866"/>
                    <a:pt x="3897" y="3464"/>
                  </a:cubicBezTo>
                  <a:cubicBezTo>
                    <a:pt x="-1299" y="8659"/>
                    <a:pt x="-1299" y="16452"/>
                    <a:pt x="3897" y="21648"/>
                  </a:cubicBezTo>
                  <a:lnTo>
                    <a:pt x="166688" y="184439"/>
                  </a:lnTo>
                  <a:cubicBezTo>
                    <a:pt x="171883" y="189634"/>
                    <a:pt x="179676" y="189634"/>
                    <a:pt x="184872" y="184439"/>
                  </a:cubicBezTo>
                  <a:cubicBezTo>
                    <a:pt x="190067" y="179243"/>
                    <a:pt x="190067" y="171450"/>
                    <a:pt x="184872" y="166255"/>
                  </a:cubicBezTo>
                  <a:lnTo>
                    <a:pt x="22081" y="3464"/>
                  </a:lnTo>
                  <a:cubicBezTo>
                    <a:pt x="19483" y="866"/>
                    <a:pt x="16019" y="0"/>
                    <a:pt x="12556"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4" name="Graphic 150">
              <a:extLst>
                <a:ext uri="{FF2B5EF4-FFF2-40B4-BE49-F238E27FC236}">
                  <a16:creationId xmlns:a16="http://schemas.microsoft.com/office/drawing/2014/main" id="{2310C423-8858-B8A0-E399-6D7B4AD2B4E3}"/>
                </a:ext>
              </a:extLst>
            </p:cNvPr>
            <p:cNvGrpSpPr/>
            <p:nvPr/>
          </p:nvGrpSpPr>
          <p:grpSpPr>
            <a:xfrm>
              <a:off x="5998152" y="3759777"/>
              <a:ext cx="29440" cy="29440"/>
              <a:chOff x="5998152" y="3759777"/>
              <a:chExt cx="29440" cy="29440"/>
            </a:xfrm>
            <a:grpFill/>
          </p:grpSpPr>
          <p:sp>
            <p:nvSpPr>
              <p:cNvPr id="165" name="Freeform 164">
                <a:extLst>
                  <a:ext uri="{FF2B5EF4-FFF2-40B4-BE49-F238E27FC236}">
                    <a16:creationId xmlns:a16="http://schemas.microsoft.com/office/drawing/2014/main" id="{93205452-CAA3-C9E8-81A3-FC03804AA490}"/>
                  </a:ext>
                </a:extLst>
              </p:cNvPr>
              <p:cNvSpPr/>
              <p:nvPr/>
            </p:nvSpPr>
            <p:spPr>
              <a:xfrm>
                <a:off x="5999451" y="3761076"/>
                <a:ext cx="22080" cy="22080"/>
              </a:xfrm>
              <a:custGeom>
                <a:avLst/>
                <a:gdLst>
                  <a:gd name="connsiteX0" fmla="*/ 22081 w 22080"/>
                  <a:gd name="connsiteY0" fmla="*/ 3896 h 22080"/>
                  <a:gd name="connsiteX1" fmla="*/ 3896 w 22080"/>
                  <a:gd name="connsiteY1" fmla="*/ 3896 h 22080"/>
                  <a:gd name="connsiteX2" fmla="*/ 3896 w 22080"/>
                  <a:gd name="connsiteY2" fmla="*/ 22081 h 22080"/>
                  <a:gd name="connsiteX3" fmla="*/ 22081 w 22080"/>
                  <a:gd name="connsiteY3" fmla="*/ 3896 h 22080"/>
                </a:gdLst>
                <a:ahLst/>
                <a:cxnLst>
                  <a:cxn ang="0">
                    <a:pos x="connsiteX0" y="connsiteY0"/>
                  </a:cxn>
                  <a:cxn ang="0">
                    <a:pos x="connsiteX1" y="connsiteY1"/>
                  </a:cxn>
                  <a:cxn ang="0">
                    <a:pos x="connsiteX2" y="connsiteY2"/>
                  </a:cxn>
                  <a:cxn ang="0">
                    <a:pos x="connsiteX3" y="connsiteY3"/>
                  </a:cxn>
                </a:cxnLst>
                <a:rect l="l" t="t" r="r" b="b"/>
                <a:pathLst>
                  <a:path w="22080" h="22080">
                    <a:moveTo>
                      <a:pt x="22081" y="3896"/>
                    </a:moveTo>
                    <a:cubicBezTo>
                      <a:pt x="16885" y="-1299"/>
                      <a:pt x="9092" y="-1299"/>
                      <a:pt x="3896" y="3896"/>
                    </a:cubicBezTo>
                    <a:cubicBezTo>
                      <a:pt x="-1299" y="9092"/>
                      <a:pt x="-1299" y="16885"/>
                      <a:pt x="3896" y="22081"/>
                    </a:cubicBezTo>
                    <a:lnTo>
                      <a:pt x="22081" y="3896"/>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EDC52C0C-A5DD-83F7-1200-BACBEE9039DF}"/>
                  </a:ext>
                </a:extLst>
              </p:cNvPr>
              <p:cNvSpPr/>
              <p:nvPr/>
            </p:nvSpPr>
            <p:spPr>
              <a:xfrm>
                <a:off x="6024995" y="3759777"/>
                <a:ext cx="2597" cy="1731"/>
              </a:xfrm>
              <a:custGeom>
                <a:avLst/>
                <a:gdLst>
                  <a:gd name="connsiteX0" fmla="*/ 0 w 2597"/>
                  <a:gd name="connsiteY0" fmla="*/ 1732 h 1731"/>
                  <a:gd name="connsiteX1" fmla="*/ 2598 w 2597"/>
                  <a:gd name="connsiteY1" fmla="*/ 0 h 1731"/>
                  <a:gd name="connsiteX2" fmla="*/ 2598 w 2597"/>
                  <a:gd name="connsiteY2" fmla="*/ 0 h 1731"/>
                </a:gdLst>
                <a:ahLst/>
                <a:cxnLst>
                  <a:cxn ang="0">
                    <a:pos x="connsiteX0" y="connsiteY0"/>
                  </a:cxn>
                  <a:cxn ang="0">
                    <a:pos x="connsiteX1" y="connsiteY1"/>
                  </a:cxn>
                  <a:cxn ang="0">
                    <a:pos x="connsiteX2" y="connsiteY2"/>
                  </a:cxn>
                </a:cxnLst>
                <a:rect l="l" t="t" r="r" b="b"/>
                <a:pathLst>
                  <a:path w="2597" h="1731">
                    <a:moveTo>
                      <a:pt x="0" y="1732"/>
                    </a:moveTo>
                    <a:lnTo>
                      <a:pt x="2598" y="0"/>
                    </a:lnTo>
                    <a:lnTo>
                      <a:pt x="2598" y="0"/>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0728454F-30BD-C05F-5D1E-6DFF45DFA86C}"/>
                  </a:ext>
                </a:extLst>
              </p:cNvPr>
              <p:cNvSpPr/>
              <p:nvPr/>
            </p:nvSpPr>
            <p:spPr>
              <a:xfrm>
                <a:off x="5998152" y="3787486"/>
                <a:ext cx="1731" cy="1731"/>
              </a:xfrm>
              <a:custGeom>
                <a:avLst/>
                <a:gdLst>
                  <a:gd name="connsiteX0" fmla="*/ 0 w 1731"/>
                  <a:gd name="connsiteY0" fmla="*/ 1732 h 1731"/>
                  <a:gd name="connsiteX1" fmla="*/ 0 w 1731"/>
                  <a:gd name="connsiteY1" fmla="*/ 1732 h 1731"/>
                  <a:gd name="connsiteX2" fmla="*/ 1732 w 1731"/>
                  <a:gd name="connsiteY2" fmla="*/ 0 h 1731"/>
                </a:gdLst>
                <a:ahLst/>
                <a:cxnLst>
                  <a:cxn ang="0">
                    <a:pos x="connsiteX0" y="connsiteY0"/>
                  </a:cxn>
                  <a:cxn ang="0">
                    <a:pos x="connsiteX1" y="connsiteY1"/>
                  </a:cxn>
                  <a:cxn ang="0">
                    <a:pos x="connsiteX2" y="connsiteY2"/>
                  </a:cxn>
                </a:cxnLst>
                <a:rect l="l" t="t" r="r" b="b"/>
                <a:pathLst>
                  <a:path w="1731" h="1731">
                    <a:moveTo>
                      <a:pt x="0" y="1732"/>
                    </a:moveTo>
                    <a:lnTo>
                      <a:pt x="0" y="1732"/>
                    </a:lnTo>
                    <a:lnTo>
                      <a:pt x="1732" y="0"/>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8" name="Freeform 167">
              <a:extLst>
                <a:ext uri="{FF2B5EF4-FFF2-40B4-BE49-F238E27FC236}">
                  <a16:creationId xmlns:a16="http://schemas.microsoft.com/office/drawing/2014/main" id="{5E27657F-E3A6-934E-3F25-C953C2BDC1A9}"/>
                </a:ext>
              </a:extLst>
            </p:cNvPr>
            <p:cNvSpPr/>
            <p:nvPr/>
          </p:nvSpPr>
          <p:spPr>
            <a:xfrm>
              <a:off x="6519429" y="3242829"/>
              <a:ext cx="188335" cy="187469"/>
            </a:xfrm>
            <a:custGeom>
              <a:avLst/>
              <a:gdLst>
                <a:gd name="connsiteX0" fmla="*/ 174914 w 188335"/>
                <a:gd name="connsiteY0" fmla="*/ 0 h 187469"/>
                <a:gd name="connsiteX1" fmla="*/ 166255 w 188335"/>
                <a:gd name="connsiteY1" fmla="*/ 3464 h 187469"/>
                <a:gd name="connsiteX2" fmla="*/ 3464 w 188335"/>
                <a:gd name="connsiteY2" fmla="*/ 166255 h 187469"/>
                <a:gd name="connsiteX3" fmla="*/ 0 w 188335"/>
                <a:gd name="connsiteY3" fmla="*/ 174914 h 187469"/>
                <a:gd name="connsiteX4" fmla="*/ 3464 w 188335"/>
                <a:gd name="connsiteY4" fmla="*/ 183573 h 187469"/>
                <a:gd name="connsiteX5" fmla="*/ 21648 w 188335"/>
                <a:gd name="connsiteY5" fmla="*/ 183573 h 187469"/>
                <a:gd name="connsiteX6" fmla="*/ 184439 w 188335"/>
                <a:gd name="connsiteY6" fmla="*/ 20782 h 187469"/>
                <a:gd name="connsiteX7" fmla="*/ 184439 w 188335"/>
                <a:gd name="connsiteY7" fmla="*/ 2598 h 187469"/>
                <a:gd name="connsiteX8" fmla="*/ 174914 w 188335"/>
                <a:gd name="connsiteY8" fmla="*/ 0 h 18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335" h="187469">
                  <a:moveTo>
                    <a:pt x="174914" y="0"/>
                  </a:moveTo>
                  <a:cubicBezTo>
                    <a:pt x="171450" y="0"/>
                    <a:pt x="167986" y="866"/>
                    <a:pt x="166255" y="3464"/>
                  </a:cubicBezTo>
                  <a:lnTo>
                    <a:pt x="3464" y="166255"/>
                  </a:lnTo>
                  <a:cubicBezTo>
                    <a:pt x="866" y="168852"/>
                    <a:pt x="0" y="172316"/>
                    <a:pt x="0" y="174914"/>
                  </a:cubicBezTo>
                  <a:cubicBezTo>
                    <a:pt x="0" y="178377"/>
                    <a:pt x="866" y="181841"/>
                    <a:pt x="3464" y="183573"/>
                  </a:cubicBezTo>
                  <a:cubicBezTo>
                    <a:pt x="8659" y="188768"/>
                    <a:pt x="17318" y="188768"/>
                    <a:pt x="21648" y="183573"/>
                  </a:cubicBezTo>
                  <a:lnTo>
                    <a:pt x="184439" y="20782"/>
                  </a:lnTo>
                  <a:cubicBezTo>
                    <a:pt x="189634" y="15586"/>
                    <a:pt x="189634" y="7793"/>
                    <a:pt x="184439" y="2598"/>
                  </a:cubicBezTo>
                  <a:cubicBezTo>
                    <a:pt x="181841" y="1732"/>
                    <a:pt x="178377" y="0"/>
                    <a:pt x="174914"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Freeform 168">
              <a:extLst>
                <a:ext uri="{FF2B5EF4-FFF2-40B4-BE49-F238E27FC236}">
                  <a16:creationId xmlns:a16="http://schemas.microsoft.com/office/drawing/2014/main" id="{9FC669BA-2330-6394-365B-D9F56332D431}"/>
                </a:ext>
              </a:extLst>
            </p:cNvPr>
            <p:cNvSpPr/>
            <p:nvPr/>
          </p:nvSpPr>
          <p:spPr>
            <a:xfrm>
              <a:off x="6259656" y="3502602"/>
              <a:ext cx="188335" cy="187469"/>
            </a:xfrm>
            <a:custGeom>
              <a:avLst/>
              <a:gdLst>
                <a:gd name="connsiteX0" fmla="*/ 174914 w 188335"/>
                <a:gd name="connsiteY0" fmla="*/ 0 h 187469"/>
                <a:gd name="connsiteX1" fmla="*/ 166255 w 188335"/>
                <a:gd name="connsiteY1" fmla="*/ 3464 h 187469"/>
                <a:gd name="connsiteX2" fmla="*/ 3464 w 188335"/>
                <a:gd name="connsiteY2" fmla="*/ 166255 h 187469"/>
                <a:gd name="connsiteX3" fmla="*/ 0 w 188335"/>
                <a:gd name="connsiteY3" fmla="*/ 174914 h 187469"/>
                <a:gd name="connsiteX4" fmla="*/ 3464 w 188335"/>
                <a:gd name="connsiteY4" fmla="*/ 183573 h 187469"/>
                <a:gd name="connsiteX5" fmla="*/ 21648 w 188335"/>
                <a:gd name="connsiteY5" fmla="*/ 183573 h 187469"/>
                <a:gd name="connsiteX6" fmla="*/ 184439 w 188335"/>
                <a:gd name="connsiteY6" fmla="*/ 20782 h 187469"/>
                <a:gd name="connsiteX7" fmla="*/ 184439 w 188335"/>
                <a:gd name="connsiteY7" fmla="*/ 2598 h 187469"/>
                <a:gd name="connsiteX8" fmla="*/ 174914 w 188335"/>
                <a:gd name="connsiteY8" fmla="*/ 0 h 18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335" h="187469">
                  <a:moveTo>
                    <a:pt x="174914" y="0"/>
                  </a:moveTo>
                  <a:cubicBezTo>
                    <a:pt x="171450" y="0"/>
                    <a:pt x="167986" y="866"/>
                    <a:pt x="166255" y="3464"/>
                  </a:cubicBezTo>
                  <a:lnTo>
                    <a:pt x="3464" y="166255"/>
                  </a:lnTo>
                  <a:cubicBezTo>
                    <a:pt x="866" y="168852"/>
                    <a:pt x="0" y="172316"/>
                    <a:pt x="0" y="174914"/>
                  </a:cubicBezTo>
                  <a:cubicBezTo>
                    <a:pt x="0" y="178377"/>
                    <a:pt x="866" y="181841"/>
                    <a:pt x="3464" y="183573"/>
                  </a:cubicBezTo>
                  <a:cubicBezTo>
                    <a:pt x="8659" y="188768"/>
                    <a:pt x="17318" y="188768"/>
                    <a:pt x="21648" y="183573"/>
                  </a:cubicBezTo>
                  <a:lnTo>
                    <a:pt x="184439" y="20782"/>
                  </a:lnTo>
                  <a:cubicBezTo>
                    <a:pt x="189634" y="15586"/>
                    <a:pt x="189634" y="7793"/>
                    <a:pt x="184439" y="2598"/>
                  </a:cubicBezTo>
                  <a:cubicBezTo>
                    <a:pt x="181841" y="866"/>
                    <a:pt x="178377" y="0"/>
                    <a:pt x="174914"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0" name="Graphic 150">
              <a:extLst>
                <a:ext uri="{FF2B5EF4-FFF2-40B4-BE49-F238E27FC236}">
                  <a16:creationId xmlns:a16="http://schemas.microsoft.com/office/drawing/2014/main" id="{35D55030-F762-C311-BAB5-F6EB9A6F479F}"/>
                </a:ext>
              </a:extLst>
            </p:cNvPr>
            <p:cNvGrpSpPr/>
            <p:nvPr/>
          </p:nvGrpSpPr>
          <p:grpSpPr>
            <a:xfrm>
              <a:off x="6160943" y="3759777"/>
              <a:ext cx="27709" cy="24245"/>
              <a:chOff x="6160943" y="3759777"/>
              <a:chExt cx="27709" cy="24245"/>
            </a:xfrm>
            <a:grpFill/>
          </p:grpSpPr>
          <p:sp>
            <p:nvSpPr>
              <p:cNvPr id="171" name="Freeform 170">
                <a:extLst>
                  <a:ext uri="{FF2B5EF4-FFF2-40B4-BE49-F238E27FC236}">
                    <a16:creationId xmlns:a16="http://schemas.microsoft.com/office/drawing/2014/main" id="{57F29F03-64FF-FF17-DF76-2DEC942BF8F4}"/>
                  </a:ext>
                </a:extLst>
              </p:cNvPr>
              <p:cNvSpPr/>
              <p:nvPr/>
            </p:nvSpPr>
            <p:spPr>
              <a:xfrm>
                <a:off x="6167004" y="3762807"/>
                <a:ext cx="21647" cy="21214"/>
              </a:xfrm>
              <a:custGeom>
                <a:avLst/>
                <a:gdLst>
                  <a:gd name="connsiteX0" fmla="*/ 18184 w 21647"/>
                  <a:gd name="connsiteY0" fmla="*/ 21215 h 21214"/>
                  <a:gd name="connsiteX1" fmla="*/ 21648 w 21647"/>
                  <a:gd name="connsiteY1" fmla="*/ 12556 h 21214"/>
                  <a:gd name="connsiteX2" fmla="*/ 18184 w 21647"/>
                  <a:gd name="connsiteY2" fmla="*/ 3897 h 21214"/>
                  <a:gd name="connsiteX3" fmla="*/ 0 w 21647"/>
                  <a:gd name="connsiteY3" fmla="*/ 3897 h 21214"/>
                  <a:gd name="connsiteX4" fmla="*/ 18184 w 21647"/>
                  <a:gd name="connsiteY4" fmla="*/ 21215 h 21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7" h="21214">
                    <a:moveTo>
                      <a:pt x="18184" y="21215"/>
                    </a:moveTo>
                    <a:cubicBezTo>
                      <a:pt x="20782" y="18617"/>
                      <a:pt x="21648" y="15153"/>
                      <a:pt x="21648" y="12556"/>
                    </a:cubicBezTo>
                    <a:cubicBezTo>
                      <a:pt x="21648" y="9092"/>
                      <a:pt x="20782" y="5629"/>
                      <a:pt x="18184" y="3897"/>
                    </a:cubicBezTo>
                    <a:cubicBezTo>
                      <a:pt x="12989" y="-1299"/>
                      <a:pt x="5195" y="-1299"/>
                      <a:pt x="0" y="3897"/>
                    </a:cubicBezTo>
                    <a:lnTo>
                      <a:pt x="18184" y="21215"/>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171">
                <a:extLst>
                  <a:ext uri="{FF2B5EF4-FFF2-40B4-BE49-F238E27FC236}">
                    <a16:creationId xmlns:a16="http://schemas.microsoft.com/office/drawing/2014/main" id="{30792069-43E7-24B9-4728-7C099C0576C1}"/>
                  </a:ext>
                </a:extLst>
              </p:cNvPr>
              <p:cNvSpPr/>
              <p:nvPr/>
            </p:nvSpPr>
            <p:spPr>
              <a:xfrm>
                <a:off x="6160943" y="3759777"/>
                <a:ext cx="2597" cy="2597"/>
              </a:xfrm>
              <a:custGeom>
                <a:avLst/>
                <a:gdLst>
                  <a:gd name="connsiteX0" fmla="*/ 0 w 2597"/>
                  <a:gd name="connsiteY0" fmla="*/ 0 h 2597"/>
                  <a:gd name="connsiteX1" fmla="*/ 0 w 2597"/>
                  <a:gd name="connsiteY1" fmla="*/ 0 h 2597"/>
                  <a:gd name="connsiteX2" fmla="*/ 2598 w 2597"/>
                  <a:gd name="connsiteY2" fmla="*/ 2598 h 2597"/>
                </a:gdLst>
                <a:ahLst/>
                <a:cxnLst>
                  <a:cxn ang="0">
                    <a:pos x="connsiteX0" y="connsiteY0"/>
                  </a:cxn>
                  <a:cxn ang="0">
                    <a:pos x="connsiteX1" y="connsiteY1"/>
                  </a:cxn>
                  <a:cxn ang="0">
                    <a:pos x="connsiteX2" y="connsiteY2"/>
                  </a:cxn>
                </a:cxnLst>
                <a:rect l="l" t="t" r="r" b="b"/>
                <a:pathLst>
                  <a:path w="2597" h="2597">
                    <a:moveTo>
                      <a:pt x="0" y="0"/>
                    </a:moveTo>
                    <a:lnTo>
                      <a:pt x="0" y="0"/>
                    </a:lnTo>
                    <a:lnTo>
                      <a:pt x="2598" y="2598"/>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3" name="Freeform 172">
              <a:extLst>
                <a:ext uri="{FF2B5EF4-FFF2-40B4-BE49-F238E27FC236}">
                  <a16:creationId xmlns:a16="http://schemas.microsoft.com/office/drawing/2014/main" id="{61484730-436A-79DC-DF55-8B4FF26D0A47}"/>
                </a:ext>
              </a:extLst>
            </p:cNvPr>
            <p:cNvSpPr/>
            <p:nvPr/>
          </p:nvSpPr>
          <p:spPr>
            <a:xfrm>
              <a:off x="6176529" y="3810216"/>
              <a:ext cx="14504" cy="20565"/>
            </a:xfrm>
            <a:custGeom>
              <a:avLst/>
              <a:gdLst>
                <a:gd name="connsiteX0" fmla="*/ 13855 w 14504"/>
                <a:gd name="connsiteY0" fmla="*/ 14504 h 20565"/>
                <a:gd name="connsiteX1" fmla="*/ 13855 w 14504"/>
                <a:gd name="connsiteY1" fmla="*/ 6711 h 20565"/>
                <a:gd name="connsiteX2" fmla="*/ 7793 w 14504"/>
                <a:gd name="connsiteY2" fmla="*/ 649 h 20565"/>
                <a:gd name="connsiteX3" fmla="*/ 0 w 14504"/>
                <a:gd name="connsiteY3" fmla="*/ 649 h 20565"/>
                <a:gd name="connsiteX4" fmla="*/ 0 w 14504"/>
                <a:gd name="connsiteY4" fmla="*/ 649 h 20565"/>
                <a:gd name="connsiteX5" fmla="*/ 7793 w 14504"/>
                <a:gd name="connsiteY5" fmla="*/ 20565 h 20565"/>
                <a:gd name="connsiteX6" fmla="*/ 13855 w 14504"/>
                <a:gd name="connsiteY6" fmla="*/ 14504 h 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04" h="20565">
                  <a:moveTo>
                    <a:pt x="13855" y="14504"/>
                  </a:moveTo>
                  <a:cubicBezTo>
                    <a:pt x="14721" y="11906"/>
                    <a:pt x="14721" y="8443"/>
                    <a:pt x="13855" y="6711"/>
                  </a:cubicBezTo>
                  <a:cubicBezTo>
                    <a:pt x="12989" y="4113"/>
                    <a:pt x="10391" y="1515"/>
                    <a:pt x="7793" y="649"/>
                  </a:cubicBezTo>
                  <a:cubicBezTo>
                    <a:pt x="5196" y="-216"/>
                    <a:pt x="1732" y="-216"/>
                    <a:pt x="0" y="649"/>
                  </a:cubicBezTo>
                  <a:lnTo>
                    <a:pt x="0" y="649"/>
                  </a:lnTo>
                  <a:lnTo>
                    <a:pt x="7793" y="20565"/>
                  </a:lnTo>
                  <a:cubicBezTo>
                    <a:pt x="10391" y="18834"/>
                    <a:pt x="12123" y="17102"/>
                    <a:pt x="13855" y="14504"/>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4ED573F4-C6E3-08DA-41B2-0E97102D84B2}"/>
                </a:ext>
              </a:extLst>
            </p:cNvPr>
            <p:cNvSpPr/>
            <p:nvPr/>
          </p:nvSpPr>
          <p:spPr>
            <a:xfrm>
              <a:off x="6270277" y="3695699"/>
              <a:ext cx="193504" cy="93301"/>
            </a:xfrm>
            <a:custGeom>
              <a:avLst/>
              <a:gdLst>
                <a:gd name="connsiteX0" fmla="*/ 183343 w 193504"/>
                <a:gd name="connsiteY0" fmla="*/ 0 h 93301"/>
                <a:gd name="connsiteX1" fmla="*/ 179014 w 193504"/>
                <a:gd name="connsiteY1" fmla="*/ 866 h 93301"/>
                <a:gd name="connsiteX2" fmla="*/ 6698 w 193504"/>
                <a:gd name="connsiteY2" fmla="*/ 71871 h 93301"/>
                <a:gd name="connsiteX3" fmla="*/ 637 w 193504"/>
                <a:gd name="connsiteY3" fmla="*/ 86591 h 93301"/>
                <a:gd name="connsiteX4" fmla="*/ 6698 w 193504"/>
                <a:gd name="connsiteY4" fmla="*/ 92652 h 93301"/>
                <a:gd name="connsiteX5" fmla="*/ 14491 w 193504"/>
                <a:gd name="connsiteY5" fmla="*/ 92652 h 93301"/>
                <a:gd name="connsiteX6" fmla="*/ 186807 w 193504"/>
                <a:gd name="connsiteY6" fmla="*/ 21648 h 93301"/>
                <a:gd name="connsiteX7" fmla="*/ 192868 w 193504"/>
                <a:gd name="connsiteY7" fmla="*/ 6927 h 93301"/>
                <a:gd name="connsiteX8" fmla="*/ 186807 w 193504"/>
                <a:gd name="connsiteY8" fmla="*/ 866 h 93301"/>
                <a:gd name="connsiteX9" fmla="*/ 183343 w 193504"/>
                <a:gd name="connsiteY9" fmla="*/ 0 h 9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504" h="93301">
                  <a:moveTo>
                    <a:pt x="183343" y="0"/>
                  </a:moveTo>
                  <a:cubicBezTo>
                    <a:pt x="182477" y="0"/>
                    <a:pt x="180746" y="0"/>
                    <a:pt x="179014" y="866"/>
                  </a:cubicBezTo>
                  <a:lnTo>
                    <a:pt x="6698" y="71871"/>
                  </a:lnTo>
                  <a:cubicBezTo>
                    <a:pt x="637" y="74468"/>
                    <a:pt x="-1095" y="80530"/>
                    <a:pt x="637" y="86591"/>
                  </a:cubicBezTo>
                  <a:cubicBezTo>
                    <a:pt x="1502" y="89189"/>
                    <a:pt x="4100" y="91786"/>
                    <a:pt x="6698" y="92652"/>
                  </a:cubicBezTo>
                  <a:cubicBezTo>
                    <a:pt x="9296" y="93518"/>
                    <a:pt x="12759" y="93518"/>
                    <a:pt x="14491" y="92652"/>
                  </a:cubicBezTo>
                  <a:lnTo>
                    <a:pt x="186807" y="21648"/>
                  </a:lnTo>
                  <a:cubicBezTo>
                    <a:pt x="192868" y="19050"/>
                    <a:pt x="194600" y="12989"/>
                    <a:pt x="192868" y="6927"/>
                  </a:cubicBezTo>
                  <a:cubicBezTo>
                    <a:pt x="192002" y="4330"/>
                    <a:pt x="189405" y="1732"/>
                    <a:pt x="186807" y="866"/>
                  </a:cubicBezTo>
                  <a:cubicBezTo>
                    <a:pt x="186807" y="866"/>
                    <a:pt x="185075" y="0"/>
                    <a:pt x="183343"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D6A55C79-C0F0-BE20-C9E0-A79F40714DC1}"/>
                </a:ext>
              </a:extLst>
            </p:cNvPr>
            <p:cNvSpPr/>
            <p:nvPr/>
          </p:nvSpPr>
          <p:spPr>
            <a:xfrm>
              <a:off x="6544770" y="3582266"/>
              <a:ext cx="193517" cy="93301"/>
            </a:xfrm>
            <a:custGeom>
              <a:avLst/>
              <a:gdLst>
                <a:gd name="connsiteX0" fmla="*/ 183343 w 193517"/>
                <a:gd name="connsiteY0" fmla="*/ 0 h 93301"/>
                <a:gd name="connsiteX1" fmla="*/ 179014 w 193517"/>
                <a:gd name="connsiteY1" fmla="*/ 866 h 93301"/>
                <a:gd name="connsiteX2" fmla="*/ 6698 w 193517"/>
                <a:gd name="connsiteY2" fmla="*/ 71870 h 93301"/>
                <a:gd name="connsiteX3" fmla="*/ 636 w 193517"/>
                <a:gd name="connsiteY3" fmla="*/ 86591 h 93301"/>
                <a:gd name="connsiteX4" fmla="*/ 6698 w 193517"/>
                <a:gd name="connsiteY4" fmla="*/ 92652 h 93301"/>
                <a:gd name="connsiteX5" fmla="*/ 14491 w 193517"/>
                <a:gd name="connsiteY5" fmla="*/ 92652 h 93301"/>
                <a:gd name="connsiteX6" fmla="*/ 186807 w 193517"/>
                <a:gd name="connsiteY6" fmla="*/ 21648 h 93301"/>
                <a:gd name="connsiteX7" fmla="*/ 192868 w 193517"/>
                <a:gd name="connsiteY7" fmla="*/ 15586 h 93301"/>
                <a:gd name="connsiteX8" fmla="*/ 192868 w 193517"/>
                <a:gd name="connsiteY8" fmla="*/ 7793 h 93301"/>
                <a:gd name="connsiteX9" fmla="*/ 186807 w 193517"/>
                <a:gd name="connsiteY9" fmla="*/ 1732 h 93301"/>
                <a:gd name="connsiteX10" fmla="*/ 183343 w 193517"/>
                <a:gd name="connsiteY10" fmla="*/ 0 h 9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517" h="93301">
                  <a:moveTo>
                    <a:pt x="183343" y="0"/>
                  </a:moveTo>
                  <a:cubicBezTo>
                    <a:pt x="182477" y="0"/>
                    <a:pt x="180746" y="0"/>
                    <a:pt x="179014" y="866"/>
                  </a:cubicBezTo>
                  <a:lnTo>
                    <a:pt x="6698" y="71870"/>
                  </a:lnTo>
                  <a:cubicBezTo>
                    <a:pt x="636" y="74468"/>
                    <a:pt x="-1095" y="80529"/>
                    <a:pt x="636" y="86591"/>
                  </a:cubicBezTo>
                  <a:cubicBezTo>
                    <a:pt x="1502" y="89189"/>
                    <a:pt x="4100" y="91786"/>
                    <a:pt x="6698" y="92652"/>
                  </a:cubicBezTo>
                  <a:cubicBezTo>
                    <a:pt x="9296" y="93518"/>
                    <a:pt x="12759" y="93518"/>
                    <a:pt x="14491" y="92652"/>
                  </a:cubicBezTo>
                  <a:lnTo>
                    <a:pt x="186807" y="21648"/>
                  </a:lnTo>
                  <a:cubicBezTo>
                    <a:pt x="189405" y="20782"/>
                    <a:pt x="192002" y="18184"/>
                    <a:pt x="192868" y="15586"/>
                  </a:cubicBezTo>
                  <a:cubicBezTo>
                    <a:pt x="193734" y="12989"/>
                    <a:pt x="193734" y="9525"/>
                    <a:pt x="192868" y="7793"/>
                  </a:cubicBezTo>
                  <a:cubicBezTo>
                    <a:pt x="192002" y="6061"/>
                    <a:pt x="189405" y="2598"/>
                    <a:pt x="186807" y="1732"/>
                  </a:cubicBezTo>
                  <a:cubicBezTo>
                    <a:pt x="185941" y="0"/>
                    <a:pt x="185075" y="0"/>
                    <a:pt x="183343"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9C9CE122-6CF4-038B-06A3-3EF0237587D1}"/>
                </a:ext>
              </a:extLst>
            </p:cNvPr>
            <p:cNvSpPr/>
            <p:nvPr/>
          </p:nvSpPr>
          <p:spPr>
            <a:xfrm>
              <a:off x="5820857" y="3211020"/>
              <a:ext cx="93085" cy="193504"/>
            </a:xfrm>
            <a:custGeom>
              <a:avLst/>
              <a:gdLst>
                <a:gd name="connsiteX0" fmla="*/ 71654 w 93085"/>
                <a:gd name="connsiteY0" fmla="*/ 186807 h 193504"/>
                <a:gd name="connsiteX1" fmla="*/ 86374 w 93085"/>
                <a:gd name="connsiteY1" fmla="*/ 192868 h 193504"/>
                <a:gd name="connsiteX2" fmla="*/ 92436 w 93085"/>
                <a:gd name="connsiteY2" fmla="*/ 186807 h 193504"/>
                <a:gd name="connsiteX3" fmla="*/ 92436 w 93085"/>
                <a:gd name="connsiteY3" fmla="*/ 179014 h 193504"/>
                <a:gd name="connsiteX4" fmla="*/ 21431 w 93085"/>
                <a:gd name="connsiteY4" fmla="*/ 6698 h 193504"/>
                <a:gd name="connsiteX5" fmla="*/ 6711 w 93085"/>
                <a:gd name="connsiteY5" fmla="*/ 636 h 193504"/>
                <a:gd name="connsiteX6" fmla="*/ 649 w 93085"/>
                <a:gd name="connsiteY6" fmla="*/ 6698 h 193504"/>
                <a:gd name="connsiteX7" fmla="*/ 649 w 93085"/>
                <a:gd name="connsiteY7" fmla="*/ 14491 h 193504"/>
                <a:gd name="connsiteX8" fmla="*/ 71654 w 93085"/>
                <a:gd name="connsiteY8" fmla="*/ 186807 h 19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085" h="193504">
                  <a:moveTo>
                    <a:pt x="71654" y="186807"/>
                  </a:moveTo>
                  <a:cubicBezTo>
                    <a:pt x="74252" y="192868"/>
                    <a:pt x="80313" y="194600"/>
                    <a:pt x="86374" y="192868"/>
                  </a:cubicBezTo>
                  <a:cubicBezTo>
                    <a:pt x="88972" y="192002"/>
                    <a:pt x="91570" y="189405"/>
                    <a:pt x="92436" y="186807"/>
                  </a:cubicBezTo>
                  <a:cubicBezTo>
                    <a:pt x="93302" y="184209"/>
                    <a:pt x="93302" y="180746"/>
                    <a:pt x="92436" y="179014"/>
                  </a:cubicBezTo>
                  <a:lnTo>
                    <a:pt x="21431" y="6698"/>
                  </a:lnTo>
                  <a:cubicBezTo>
                    <a:pt x="18833" y="636"/>
                    <a:pt x="12772" y="-1095"/>
                    <a:pt x="6711" y="636"/>
                  </a:cubicBezTo>
                  <a:cubicBezTo>
                    <a:pt x="4113" y="1502"/>
                    <a:pt x="1515" y="4100"/>
                    <a:pt x="649" y="6698"/>
                  </a:cubicBezTo>
                  <a:cubicBezTo>
                    <a:pt x="-216" y="9296"/>
                    <a:pt x="-216" y="12759"/>
                    <a:pt x="649" y="14491"/>
                  </a:cubicBezTo>
                  <a:lnTo>
                    <a:pt x="71654" y="186807"/>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7" name="Freeform 176">
              <a:extLst>
                <a:ext uri="{FF2B5EF4-FFF2-40B4-BE49-F238E27FC236}">
                  <a16:creationId xmlns:a16="http://schemas.microsoft.com/office/drawing/2014/main" id="{70F6F8FE-DBBA-141A-80C0-195607AB3BC1}"/>
                </a:ext>
              </a:extLst>
            </p:cNvPr>
            <p:cNvSpPr/>
            <p:nvPr/>
          </p:nvSpPr>
          <p:spPr>
            <a:xfrm>
              <a:off x="5935157" y="3485500"/>
              <a:ext cx="92219" cy="193517"/>
            </a:xfrm>
            <a:custGeom>
              <a:avLst/>
              <a:gdLst>
                <a:gd name="connsiteX0" fmla="*/ 70788 w 92219"/>
                <a:gd name="connsiteY0" fmla="*/ 186820 h 193517"/>
                <a:gd name="connsiteX1" fmla="*/ 85508 w 92219"/>
                <a:gd name="connsiteY1" fmla="*/ 192881 h 193517"/>
                <a:gd name="connsiteX2" fmla="*/ 91570 w 92219"/>
                <a:gd name="connsiteY2" fmla="*/ 186820 h 193517"/>
                <a:gd name="connsiteX3" fmla="*/ 91570 w 92219"/>
                <a:gd name="connsiteY3" fmla="*/ 179027 h 193517"/>
                <a:gd name="connsiteX4" fmla="*/ 20565 w 92219"/>
                <a:gd name="connsiteY4" fmla="*/ 6711 h 193517"/>
                <a:gd name="connsiteX5" fmla="*/ 14504 w 92219"/>
                <a:gd name="connsiteY5" fmla="*/ 649 h 193517"/>
                <a:gd name="connsiteX6" fmla="*/ 6711 w 92219"/>
                <a:gd name="connsiteY6" fmla="*/ 649 h 193517"/>
                <a:gd name="connsiteX7" fmla="*/ 649 w 92219"/>
                <a:gd name="connsiteY7" fmla="*/ 6711 h 193517"/>
                <a:gd name="connsiteX8" fmla="*/ 649 w 92219"/>
                <a:gd name="connsiteY8" fmla="*/ 14504 h 193517"/>
                <a:gd name="connsiteX9" fmla="*/ 70788 w 92219"/>
                <a:gd name="connsiteY9" fmla="*/ 186820 h 19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219" h="193517">
                  <a:moveTo>
                    <a:pt x="70788" y="186820"/>
                  </a:moveTo>
                  <a:cubicBezTo>
                    <a:pt x="73386" y="192881"/>
                    <a:pt x="79447" y="194613"/>
                    <a:pt x="85508" y="192881"/>
                  </a:cubicBezTo>
                  <a:cubicBezTo>
                    <a:pt x="88106" y="192015"/>
                    <a:pt x="90704" y="189418"/>
                    <a:pt x="91570" y="186820"/>
                  </a:cubicBezTo>
                  <a:cubicBezTo>
                    <a:pt x="92436" y="184222"/>
                    <a:pt x="92436" y="180758"/>
                    <a:pt x="91570" y="179027"/>
                  </a:cubicBezTo>
                  <a:lnTo>
                    <a:pt x="20565" y="6711"/>
                  </a:lnTo>
                  <a:cubicBezTo>
                    <a:pt x="19700" y="4113"/>
                    <a:pt x="17102" y="1515"/>
                    <a:pt x="14504" y="649"/>
                  </a:cubicBezTo>
                  <a:cubicBezTo>
                    <a:pt x="11906" y="-216"/>
                    <a:pt x="8443" y="-216"/>
                    <a:pt x="6711" y="649"/>
                  </a:cubicBezTo>
                  <a:cubicBezTo>
                    <a:pt x="4113" y="1515"/>
                    <a:pt x="1515" y="4113"/>
                    <a:pt x="649" y="6711"/>
                  </a:cubicBezTo>
                  <a:cubicBezTo>
                    <a:pt x="-216" y="9309"/>
                    <a:pt x="-216" y="12772"/>
                    <a:pt x="649" y="14504"/>
                  </a:cubicBezTo>
                  <a:lnTo>
                    <a:pt x="70788" y="186820"/>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Freeform 177">
              <a:extLst>
                <a:ext uri="{FF2B5EF4-FFF2-40B4-BE49-F238E27FC236}">
                  <a16:creationId xmlns:a16="http://schemas.microsoft.com/office/drawing/2014/main" id="{7E723911-BB13-3353-B32A-A71EECBAF0D8}"/>
                </a:ext>
              </a:extLst>
            </p:cNvPr>
            <p:cNvSpPr/>
            <p:nvPr/>
          </p:nvSpPr>
          <p:spPr>
            <a:xfrm>
              <a:off x="6042313" y="3759127"/>
              <a:ext cx="25977" cy="17101"/>
            </a:xfrm>
            <a:custGeom>
              <a:avLst/>
              <a:gdLst>
                <a:gd name="connsiteX0" fmla="*/ 19916 w 25977"/>
                <a:gd name="connsiteY0" fmla="*/ 649 h 17101"/>
                <a:gd name="connsiteX1" fmla="*/ 12123 w 25977"/>
                <a:gd name="connsiteY1" fmla="*/ 649 h 17101"/>
                <a:gd name="connsiteX2" fmla="*/ 6061 w 25977"/>
                <a:gd name="connsiteY2" fmla="*/ 6711 h 17101"/>
                <a:gd name="connsiteX3" fmla="*/ 6061 w 25977"/>
                <a:gd name="connsiteY3" fmla="*/ 14504 h 17101"/>
                <a:gd name="connsiteX4" fmla="*/ 0 w 25977"/>
                <a:gd name="connsiteY4" fmla="*/ 17102 h 17101"/>
                <a:gd name="connsiteX5" fmla="*/ 0 w 25977"/>
                <a:gd name="connsiteY5" fmla="*/ 17102 h 17101"/>
                <a:gd name="connsiteX6" fmla="*/ 25977 w 25977"/>
                <a:gd name="connsiteY6" fmla="*/ 6711 h 17101"/>
                <a:gd name="connsiteX7" fmla="*/ 19916 w 25977"/>
                <a:gd name="connsiteY7" fmla="*/ 649 h 1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7" h="17101">
                  <a:moveTo>
                    <a:pt x="19916" y="649"/>
                  </a:moveTo>
                  <a:cubicBezTo>
                    <a:pt x="17318" y="-216"/>
                    <a:pt x="13855" y="-216"/>
                    <a:pt x="12123" y="649"/>
                  </a:cubicBezTo>
                  <a:cubicBezTo>
                    <a:pt x="9525" y="1515"/>
                    <a:pt x="6927" y="4113"/>
                    <a:pt x="6061" y="6711"/>
                  </a:cubicBezTo>
                  <a:cubicBezTo>
                    <a:pt x="5196" y="9309"/>
                    <a:pt x="5196" y="12772"/>
                    <a:pt x="6061" y="14504"/>
                  </a:cubicBezTo>
                  <a:lnTo>
                    <a:pt x="0" y="17102"/>
                  </a:lnTo>
                  <a:lnTo>
                    <a:pt x="0" y="17102"/>
                  </a:lnTo>
                  <a:lnTo>
                    <a:pt x="25977" y="6711"/>
                  </a:lnTo>
                  <a:cubicBezTo>
                    <a:pt x="25112" y="4113"/>
                    <a:pt x="23380" y="1515"/>
                    <a:pt x="19916" y="649"/>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Freeform 178">
              <a:extLst>
                <a:ext uri="{FF2B5EF4-FFF2-40B4-BE49-F238E27FC236}">
                  <a16:creationId xmlns:a16="http://schemas.microsoft.com/office/drawing/2014/main" id="{24D69C2C-52D3-2876-0DE3-65CA5D48C563}"/>
                </a:ext>
              </a:extLst>
            </p:cNvPr>
            <p:cNvSpPr/>
            <p:nvPr/>
          </p:nvSpPr>
          <p:spPr>
            <a:xfrm>
              <a:off x="5448162" y="3582266"/>
              <a:ext cx="194237" cy="93301"/>
            </a:xfrm>
            <a:custGeom>
              <a:avLst/>
              <a:gdLst>
                <a:gd name="connsiteX0" fmla="*/ 11394 w 194237"/>
                <a:gd name="connsiteY0" fmla="*/ 0 h 93301"/>
                <a:gd name="connsiteX1" fmla="*/ 7064 w 194237"/>
                <a:gd name="connsiteY1" fmla="*/ 866 h 93301"/>
                <a:gd name="connsiteX2" fmla="*/ 1003 w 194237"/>
                <a:gd name="connsiteY2" fmla="*/ 6927 h 93301"/>
                <a:gd name="connsiteX3" fmla="*/ 7064 w 194237"/>
                <a:gd name="connsiteY3" fmla="*/ 21648 h 93301"/>
                <a:gd name="connsiteX4" fmla="*/ 179380 w 194237"/>
                <a:gd name="connsiteY4" fmla="*/ 92652 h 93301"/>
                <a:gd name="connsiteX5" fmla="*/ 187174 w 194237"/>
                <a:gd name="connsiteY5" fmla="*/ 92652 h 93301"/>
                <a:gd name="connsiteX6" fmla="*/ 193235 w 194237"/>
                <a:gd name="connsiteY6" fmla="*/ 86591 h 93301"/>
                <a:gd name="connsiteX7" fmla="*/ 187174 w 194237"/>
                <a:gd name="connsiteY7" fmla="*/ 71870 h 93301"/>
                <a:gd name="connsiteX8" fmla="*/ 14858 w 194237"/>
                <a:gd name="connsiteY8" fmla="*/ 866 h 93301"/>
                <a:gd name="connsiteX9" fmla="*/ 11394 w 194237"/>
                <a:gd name="connsiteY9" fmla="*/ 0 h 9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237" h="93301">
                  <a:moveTo>
                    <a:pt x="11394" y="0"/>
                  </a:moveTo>
                  <a:cubicBezTo>
                    <a:pt x="10528" y="0"/>
                    <a:pt x="8796" y="0"/>
                    <a:pt x="7064" y="866"/>
                  </a:cubicBezTo>
                  <a:cubicBezTo>
                    <a:pt x="4467" y="1732"/>
                    <a:pt x="1869" y="4330"/>
                    <a:pt x="1003" y="6927"/>
                  </a:cubicBezTo>
                  <a:cubicBezTo>
                    <a:pt x="-1595" y="12989"/>
                    <a:pt x="1003" y="19050"/>
                    <a:pt x="7064" y="21648"/>
                  </a:cubicBezTo>
                  <a:lnTo>
                    <a:pt x="179380" y="92652"/>
                  </a:lnTo>
                  <a:cubicBezTo>
                    <a:pt x="181978" y="93518"/>
                    <a:pt x="185442" y="93518"/>
                    <a:pt x="187174" y="92652"/>
                  </a:cubicBezTo>
                  <a:cubicBezTo>
                    <a:pt x="189771" y="91786"/>
                    <a:pt x="192369" y="89189"/>
                    <a:pt x="193235" y="86591"/>
                  </a:cubicBezTo>
                  <a:cubicBezTo>
                    <a:pt x="195833" y="80529"/>
                    <a:pt x="193235" y="74468"/>
                    <a:pt x="187174" y="71870"/>
                  </a:cubicBezTo>
                  <a:lnTo>
                    <a:pt x="14858" y="866"/>
                  </a:lnTo>
                  <a:cubicBezTo>
                    <a:pt x="14858" y="0"/>
                    <a:pt x="13126" y="0"/>
                    <a:pt x="11394"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0" name="Freeform 179">
              <a:extLst>
                <a:ext uri="{FF2B5EF4-FFF2-40B4-BE49-F238E27FC236}">
                  <a16:creationId xmlns:a16="http://schemas.microsoft.com/office/drawing/2014/main" id="{3B791DD9-F599-50C2-34FE-0194C8DFBBCB}"/>
                </a:ext>
              </a:extLst>
            </p:cNvPr>
            <p:cNvSpPr/>
            <p:nvPr/>
          </p:nvSpPr>
          <p:spPr>
            <a:xfrm>
              <a:off x="5723009" y="3695699"/>
              <a:ext cx="193884" cy="92435"/>
            </a:xfrm>
            <a:custGeom>
              <a:avLst/>
              <a:gdLst>
                <a:gd name="connsiteX0" fmla="*/ 11040 w 193884"/>
                <a:gd name="connsiteY0" fmla="*/ 0 h 92435"/>
                <a:gd name="connsiteX1" fmla="*/ 6711 w 193884"/>
                <a:gd name="connsiteY1" fmla="*/ 866 h 92435"/>
                <a:gd name="connsiteX2" fmla="*/ 649 w 193884"/>
                <a:gd name="connsiteY2" fmla="*/ 6927 h 92435"/>
                <a:gd name="connsiteX3" fmla="*/ 649 w 193884"/>
                <a:gd name="connsiteY3" fmla="*/ 14721 h 92435"/>
                <a:gd name="connsiteX4" fmla="*/ 6711 w 193884"/>
                <a:gd name="connsiteY4" fmla="*/ 20782 h 92435"/>
                <a:gd name="connsiteX5" fmla="*/ 179027 w 193884"/>
                <a:gd name="connsiteY5" fmla="*/ 91786 h 92435"/>
                <a:gd name="connsiteX6" fmla="*/ 186820 w 193884"/>
                <a:gd name="connsiteY6" fmla="*/ 91786 h 92435"/>
                <a:gd name="connsiteX7" fmla="*/ 192881 w 193884"/>
                <a:gd name="connsiteY7" fmla="*/ 85725 h 92435"/>
                <a:gd name="connsiteX8" fmla="*/ 186820 w 193884"/>
                <a:gd name="connsiteY8" fmla="*/ 71005 h 92435"/>
                <a:gd name="connsiteX9" fmla="*/ 14504 w 193884"/>
                <a:gd name="connsiteY9" fmla="*/ 0 h 92435"/>
                <a:gd name="connsiteX10" fmla="*/ 11040 w 193884"/>
                <a:gd name="connsiteY10" fmla="*/ 0 h 9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884" h="92435">
                  <a:moveTo>
                    <a:pt x="11040" y="0"/>
                  </a:moveTo>
                  <a:cubicBezTo>
                    <a:pt x="10175" y="0"/>
                    <a:pt x="8443" y="0"/>
                    <a:pt x="6711" y="866"/>
                  </a:cubicBezTo>
                  <a:cubicBezTo>
                    <a:pt x="4113" y="1732"/>
                    <a:pt x="1515" y="4330"/>
                    <a:pt x="649" y="6927"/>
                  </a:cubicBezTo>
                  <a:cubicBezTo>
                    <a:pt x="-216" y="9525"/>
                    <a:pt x="-216" y="12989"/>
                    <a:pt x="649" y="14721"/>
                  </a:cubicBezTo>
                  <a:cubicBezTo>
                    <a:pt x="1515" y="17318"/>
                    <a:pt x="4113" y="19916"/>
                    <a:pt x="6711" y="20782"/>
                  </a:cubicBezTo>
                  <a:lnTo>
                    <a:pt x="179027" y="91786"/>
                  </a:lnTo>
                  <a:cubicBezTo>
                    <a:pt x="181624" y="92652"/>
                    <a:pt x="185088" y="92652"/>
                    <a:pt x="186820" y="91786"/>
                  </a:cubicBezTo>
                  <a:cubicBezTo>
                    <a:pt x="189418" y="90920"/>
                    <a:pt x="192015" y="88323"/>
                    <a:pt x="192881" y="85725"/>
                  </a:cubicBezTo>
                  <a:cubicBezTo>
                    <a:pt x="195479" y="79664"/>
                    <a:pt x="192881" y="73602"/>
                    <a:pt x="186820" y="71005"/>
                  </a:cubicBezTo>
                  <a:lnTo>
                    <a:pt x="14504" y="0"/>
                  </a:lnTo>
                  <a:cubicBezTo>
                    <a:pt x="13638" y="866"/>
                    <a:pt x="12772" y="0"/>
                    <a:pt x="11040"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1" name="Freeform 180">
              <a:extLst>
                <a:ext uri="{FF2B5EF4-FFF2-40B4-BE49-F238E27FC236}">
                  <a16:creationId xmlns:a16="http://schemas.microsoft.com/office/drawing/2014/main" id="{B8482B1A-2A57-C49F-4175-1B796EDACE10}"/>
                </a:ext>
              </a:extLst>
            </p:cNvPr>
            <p:cNvSpPr/>
            <p:nvPr/>
          </p:nvSpPr>
          <p:spPr>
            <a:xfrm>
              <a:off x="5997502" y="3803938"/>
              <a:ext cx="17101" cy="25977"/>
            </a:xfrm>
            <a:custGeom>
              <a:avLst/>
              <a:gdLst>
                <a:gd name="connsiteX0" fmla="*/ 14504 w 17101"/>
                <a:gd name="connsiteY0" fmla="*/ 6061 h 25977"/>
                <a:gd name="connsiteX1" fmla="*/ 6711 w 17101"/>
                <a:gd name="connsiteY1" fmla="*/ 6061 h 25977"/>
                <a:gd name="connsiteX2" fmla="*/ 649 w 17101"/>
                <a:gd name="connsiteY2" fmla="*/ 12123 h 25977"/>
                <a:gd name="connsiteX3" fmla="*/ 649 w 17101"/>
                <a:gd name="connsiteY3" fmla="*/ 19916 h 25977"/>
                <a:gd name="connsiteX4" fmla="*/ 6711 w 17101"/>
                <a:gd name="connsiteY4" fmla="*/ 25977 h 25977"/>
                <a:gd name="connsiteX5" fmla="*/ 17102 w 17101"/>
                <a:gd name="connsiteY5" fmla="*/ 0 h 25977"/>
                <a:gd name="connsiteX6" fmla="*/ 17102 w 17101"/>
                <a:gd name="connsiteY6" fmla="*/ 0 h 25977"/>
                <a:gd name="connsiteX7" fmla="*/ 14504 w 17101"/>
                <a:gd name="connsiteY7" fmla="*/ 6061 h 2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01" h="25977">
                  <a:moveTo>
                    <a:pt x="14504" y="6061"/>
                  </a:moveTo>
                  <a:cubicBezTo>
                    <a:pt x="11906" y="5196"/>
                    <a:pt x="8443" y="5196"/>
                    <a:pt x="6711" y="6061"/>
                  </a:cubicBezTo>
                  <a:cubicBezTo>
                    <a:pt x="4113" y="6927"/>
                    <a:pt x="1515" y="9525"/>
                    <a:pt x="649" y="12123"/>
                  </a:cubicBezTo>
                  <a:cubicBezTo>
                    <a:pt x="-216" y="14721"/>
                    <a:pt x="-216" y="18184"/>
                    <a:pt x="649" y="19916"/>
                  </a:cubicBezTo>
                  <a:cubicBezTo>
                    <a:pt x="1515" y="22514"/>
                    <a:pt x="4113" y="25112"/>
                    <a:pt x="6711" y="25977"/>
                  </a:cubicBezTo>
                  <a:lnTo>
                    <a:pt x="17102" y="0"/>
                  </a:lnTo>
                  <a:lnTo>
                    <a:pt x="17102" y="0"/>
                  </a:lnTo>
                  <a:lnTo>
                    <a:pt x="14504" y="6061"/>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4B40F451-75B9-A95D-EB1C-9B37F376D489}"/>
                </a:ext>
              </a:extLst>
            </p:cNvPr>
            <p:cNvSpPr/>
            <p:nvPr/>
          </p:nvSpPr>
          <p:spPr>
            <a:xfrm>
              <a:off x="6274593" y="3210790"/>
              <a:ext cx="92572" cy="193747"/>
            </a:xfrm>
            <a:custGeom>
              <a:avLst/>
              <a:gdLst>
                <a:gd name="connsiteX0" fmla="*/ 82045 w 92572"/>
                <a:gd name="connsiteY0" fmla="*/ 0 h 193747"/>
                <a:gd name="connsiteX1" fmla="*/ 71654 w 92572"/>
                <a:gd name="connsiteY1" fmla="*/ 6927 h 193747"/>
                <a:gd name="connsiteX2" fmla="*/ 649 w 92572"/>
                <a:gd name="connsiteY2" fmla="*/ 179243 h 193747"/>
                <a:gd name="connsiteX3" fmla="*/ 649 w 92572"/>
                <a:gd name="connsiteY3" fmla="*/ 187036 h 193747"/>
                <a:gd name="connsiteX4" fmla="*/ 6711 w 92572"/>
                <a:gd name="connsiteY4" fmla="*/ 193098 h 193747"/>
                <a:gd name="connsiteX5" fmla="*/ 14504 w 92572"/>
                <a:gd name="connsiteY5" fmla="*/ 193098 h 193747"/>
                <a:gd name="connsiteX6" fmla="*/ 20565 w 92572"/>
                <a:gd name="connsiteY6" fmla="*/ 187036 h 193747"/>
                <a:gd name="connsiteX7" fmla="*/ 91570 w 92572"/>
                <a:gd name="connsiteY7" fmla="*/ 14721 h 193747"/>
                <a:gd name="connsiteX8" fmla="*/ 85508 w 92572"/>
                <a:gd name="connsiteY8" fmla="*/ 0 h 193747"/>
                <a:gd name="connsiteX9" fmla="*/ 82045 w 92572"/>
                <a:gd name="connsiteY9" fmla="*/ 0 h 19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72" h="193747">
                  <a:moveTo>
                    <a:pt x="82045" y="0"/>
                  </a:moveTo>
                  <a:cubicBezTo>
                    <a:pt x="77715" y="0"/>
                    <a:pt x="74252" y="2598"/>
                    <a:pt x="71654" y="6927"/>
                  </a:cubicBezTo>
                  <a:lnTo>
                    <a:pt x="649" y="179243"/>
                  </a:lnTo>
                  <a:cubicBezTo>
                    <a:pt x="-216" y="181841"/>
                    <a:pt x="-216" y="185305"/>
                    <a:pt x="649" y="187036"/>
                  </a:cubicBezTo>
                  <a:cubicBezTo>
                    <a:pt x="1515" y="189634"/>
                    <a:pt x="4113" y="192232"/>
                    <a:pt x="6711" y="193098"/>
                  </a:cubicBezTo>
                  <a:cubicBezTo>
                    <a:pt x="9309" y="193964"/>
                    <a:pt x="12772" y="193964"/>
                    <a:pt x="14504" y="193098"/>
                  </a:cubicBezTo>
                  <a:cubicBezTo>
                    <a:pt x="17102" y="192232"/>
                    <a:pt x="19699" y="189634"/>
                    <a:pt x="20565" y="187036"/>
                  </a:cubicBezTo>
                  <a:lnTo>
                    <a:pt x="91570" y="14721"/>
                  </a:lnTo>
                  <a:cubicBezTo>
                    <a:pt x="94168" y="8659"/>
                    <a:pt x="91570" y="2598"/>
                    <a:pt x="85508" y="0"/>
                  </a:cubicBezTo>
                  <a:cubicBezTo>
                    <a:pt x="84643" y="0"/>
                    <a:pt x="83777" y="0"/>
                    <a:pt x="82045"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369E2AF2-7DD6-5112-DEA7-D3A84F423EEF}"/>
                </a:ext>
              </a:extLst>
            </p:cNvPr>
            <p:cNvSpPr/>
            <p:nvPr/>
          </p:nvSpPr>
          <p:spPr>
            <a:xfrm>
              <a:off x="6160806" y="3485284"/>
              <a:ext cx="93438" cy="194966"/>
            </a:xfrm>
            <a:custGeom>
              <a:avLst/>
              <a:gdLst>
                <a:gd name="connsiteX0" fmla="*/ 82399 w 93438"/>
                <a:gd name="connsiteY0" fmla="*/ 0 h 194966"/>
                <a:gd name="connsiteX1" fmla="*/ 78069 w 93438"/>
                <a:gd name="connsiteY1" fmla="*/ 866 h 194966"/>
                <a:gd name="connsiteX2" fmla="*/ 72008 w 93438"/>
                <a:gd name="connsiteY2" fmla="*/ 6927 h 194966"/>
                <a:gd name="connsiteX3" fmla="*/ 1003 w 93438"/>
                <a:gd name="connsiteY3" fmla="*/ 179243 h 194966"/>
                <a:gd name="connsiteX4" fmla="*/ 7064 w 93438"/>
                <a:gd name="connsiteY4" fmla="*/ 193964 h 194966"/>
                <a:gd name="connsiteX5" fmla="*/ 21785 w 93438"/>
                <a:gd name="connsiteY5" fmla="*/ 187902 h 194966"/>
                <a:gd name="connsiteX6" fmla="*/ 92790 w 93438"/>
                <a:gd name="connsiteY6" fmla="*/ 15586 h 194966"/>
                <a:gd name="connsiteX7" fmla="*/ 92790 w 93438"/>
                <a:gd name="connsiteY7" fmla="*/ 7793 h 194966"/>
                <a:gd name="connsiteX8" fmla="*/ 86728 w 93438"/>
                <a:gd name="connsiteY8" fmla="*/ 1732 h 194966"/>
                <a:gd name="connsiteX9" fmla="*/ 82399 w 93438"/>
                <a:gd name="connsiteY9" fmla="*/ 0 h 19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438" h="194966">
                  <a:moveTo>
                    <a:pt x="82399" y="0"/>
                  </a:moveTo>
                  <a:cubicBezTo>
                    <a:pt x="81533" y="0"/>
                    <a:pt x="79801" y="0"/>
                    <a:pt x="78069" y="866"/>
                  </a:cubicBezTo>
                  <a:cubicBezTo>
                    <a:pt x="75471" y="1732"/>
                    <a:pt x="72873" y="4330"/>
                    <a:pt x="72008" y="6927"/>
                  </a:cubicBezTo>
                  <a:lnTo>
                    <a:pt x="1003" y="179243"/>
                  </a:lnTo>
                  <a:cubicBezTo>
                    <a:pt x="-1595" y="185305"/>
                    <a:pt x="1003" y="191366"/>
                    <a:pt x="7064" y="193964"/>
                  </a:cubicBezTo>
                  <a:cubicBezTo>
                    <a:pt x="13126" y="196561"/>
                    <a:pt x="19187" y="193964"/>
                    <a:pt x="21785" y="187902"/>
                  </a:cubicBezTo>
                  <a:lnTo>
                    <a:pt x="92790" y="15586"/>
                  </a:lnTo>
                  <a:cubicBezTo>
                    <a:pt x="93655" y="12989"/>
                    <a:pt x="93655" y="9525"/>
                    <a:pt x="92790" y="7793"/>
                  </a:cubicBezTo>
                  <a:cubicBezTo>
                    <a:pt x="91924" y="6061"/>
                    <a:pt x="89326" y="2598"/>
                    <a:pt x="86728" y="1732"/>
                  </a:cubicBezTo>
                  <a:cubicBezTo>
                    <a:pt x="84996" y="0"/>
                    <a:pt x="84130" y="0"/>
                    <a:pt x="8239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F5573567-B79A-413B-CC46-28B1C892FD27}"/>
                </a:ext>
              </a:extLst>
            </p:cNvPr>
            <p:cNvSpPr/>
            <p:nvPr/>
          </p:nvSpPr>
          <p:spPr>
            <a:xfrm>
              <a:off x="6119379" y="3759127"/>
              <a:ext cx="25111" cy="17101"/>
            </a:xfrm>
            <a:custGeom>
              <a:avLst/>
              <a:gdLst>
                <a:gd name="connsiteX0" fmla="*/ 19916 w 25111"/>
                <a:gd name="connsiteY0" fmla="*/ 15370 h 17101"/>
                <a:gd name="connsiteX1" fmla="*/ 13854 w 25111"/>
                <a:gd name="connsiteY1" fmla="*/ 649 h 17101"/>
                <a:gd name="connsiteX2" fmla="*/ 6061 w 25111"/>
                <a:gd name="connsiteY2" fmla="*/ 649 h 17101"/>
                <a:gd name="connsiteX3" fmla="*/ 0 w 25111"/>
                <a:gd name="connsiteY3" fmla="*/ 6711 h 17101"/>
                <a:gd name="connsiteX4" fmla="*/ 25111 w 25111"/>
                <a:gd name="connsiteY4" fmla="*/ 17102 h 17101"/>
                <a:gd name="connsiteX5" fmla="*/ 19916 w 25111"/>
                <a:gd name="connsiteY5" fmla="*/ 15370 h 1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11" h="17101">
                  <a:moveTo>
                    <a:pt x="19916" y="15370"/>
                  </a:moveTo>
                  <a:cubicBezTo>
                    <a:pt x="22513" y="9309"/>
                    <a:pt x="19916" y="3247"/>
                    <a:pt x="13854" y="649"/>
                  </a:cubicBezTo>
                  <a:cubicBezTo>
                    <a:pt x="11257" y="-216"/>
                    <a:pt x="7793" y="-216"/>
                    <a:pt x="6061" y="649"/>
                  </a:cubicBezTo>
                  <a:cubicBezTo>
                    <a:pt x="3464" y="1515"/>
                    <a:pt x="866" y="4113"/>
                    <a:pt x="0" y="6711"/>
                  </a:cubicBezTo>
                  <a:lnTo>
                    <a:pt x="25111" y="17102"/>
                  </a:lnTo>
                  <a:lnTo>
                    <a:pt x="19916" y="15370"/>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5" name="Freeform 184">
              <a:extLst>
                <a:ext uri="{FF2B5EF4-FFF2-40B4-BE49-F238E27FC236}">
                  <a16:creationId xmlns:a16="http://schemas.microsoft.com/office/drawing/2014/main" id="{61326926-7680-58B1-FD31-FEDA0B247351}"/>
                </a:ext>
              </a:extLst>
            </p:cNvPr>
            <p:cNvSpPr/>
            <p:nvPr/>
          </p:nvSpPr>
          <p:spPr>
            <a:xfrm>
              <a:off x="5366038" y="3537238"/>
              <a:ext cx="25977" cy="25977"/>
            </a:xfrm>
            <a:custGeom>
              <a:avLst/>
              <a:gdLst>
                <a:gd name="connsiteX0" fmla="*/ 25977 w 25977"/>
                <a:gd name="connsiteY0" fmla="*/ 12989 h 25977"/>
                <a:gd name="connsiteX1" fmla="*/ 12989 w 25977"/>
                <a:gd name="connsiteY1" fmla="*/ 25977 h 25977"/>
                <a:gd name="connsiteX2" fmla="*/ 0 w 25977"/>
                <a:gd name="connsiteY2" fmla="*/ 12989 h 25977"/>
                <a:gd name="connsiteX3" fmla="*/ 12989 w 25977"/>
                <a:gd name="connsiteY3" fmla="*/ 0 h 25977"/>
                <a:gd name="connsiteX4" fmla="*/ 25977 w 25977"/>
                <a:gd name="connsiteY4" fmla="*/ 12989 h 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77" h="25977">
                  <a:moveTo>
                    <a:pt x="25977" y="12989"/>
                  </a:moveTo>
                  <a:cubicBezTo>
                    <a:pt x="25977" y="20162"/>
                    <a:pt x="20162" y="25977"/>
                    <a:pt x="12989" y="25977"/>
                  </a:cubicBezTo>
                  <a:cubicBezTo>
                    <a:pt x="5815" y="25977"/>
                    <a:pt x="0" y="20162"/>
                    <a:pt x="0" y="12989"/>
                  </a:cubicBezTo>
                  <a:cubicBezTo>
                    <a:pt x="0" y="5815"/>
                    <a:pt x="5815" y="0"/>
                    <a:pt x="12989" y="0"/>
                  </a:cubicBezTo>
                  <a:cubicBezTo>
                    <a:pt x="20162" y="0"/>
                    <a:pt x="25977" y="5815"/>
                    <a:pt x="25977" y="12989"/>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6" name="Freeform 185">
              <a:extLst>
                <a:ext uri="{FF2B5EF4-FFF2-40B4-BE49-F238E27FC236}">
                  <a16:creationId xmlns:a16="http://schemas.microsoft.com/office/drawing/2014/main" id="{7567D33D-D1FA-B4C5-EF83-91BAD1792193}"/>
                </a:ext>
              </a:extLst>
            </p:cNvPr>
            <p:cNvSpPr/>
            <p:nvPr/>
          </p:nvSpPr>
          <p:spPr>
            <a:xfrm>
              <a:off x="5787736" y="3122468"/>
              <a:ext cx="25977" cy="26410"/>
            </a:xfrm>
            <a:custGeom>
              <a:avLst/>
              <a:gdLst>
                <a:gd name="connsiteX0" fmla="*/ 12989 w 25977"/>
                <a:gd name="connsiteY0" fmla="*/ 0 h 26410"/>
                <a:gd name="connsiteX1" fmla="*/ 3464 w 25977"/>
                <a:gd name="connsiteY1" fmla="*/ 3464 h 26410"/>
                <a:gd name="connsiteX2" fmla="*/ 0 w 25977"/>
                <a:gd name="connsiteY2" fmla="*/ 12989 h 26410"/>
                <a:gd name="connsiteX3" fmla="*/ 3464 w 25977"/>
                <a:gd name="connsiteY3" fmla="*/ 22514 h 26410"/>
                <a:gd name="connsiteX4" fmla="*/ 22514 w 25977"/>
                <a:gd name="connsiteY4" fmla="*/ 22514 h 26410"/>
                <a:gd name="connsiteX5" fmla="*/ 22514 w 25977"/>
                <a:gd name="connsiteY5" fmla="*/ 22514 h 26410"/>
                <a:gd name="connsiteX6" fmla="*/ 25977 w 25977"/>
                <a:gd name="connsiteY6" fmla="*/ 12989 h 26410"/>
                <a:gd name="connsiteX7" fmla="*/ 22514 w 25977"/>
                <a:gd name="connsiteY7" fmla="*/ 3464 h 26410"/>
                <a:gd name="connsiteX8" fmla="*/ 12989 w 25977"/>
                <a:gd name="connsiteY8" fmla="*/ 0 h 2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77" h="26410">
                  <a:moveTo>
                    <a:pt x="12989" y="0"/>
                  </a:moveTo>
                  <a:cubicBezTo>
                    <a:pt x="9525" y="0"/>
                    <a:pt x="6061" y="866"/>
                    <a:pt x="3464" y="3464"/>
                  </a:cubicBezTo>
                  <a:cubicBezTo>
                    <a:pt x="866" y="6061"/>
                    <a:pt x="0" y="9525"/>
                    <a:pt x="0" y="12989"/>
                  </a:cubicBezTo>
                  <a:cubicBezTo>
                    <a:pt x="0" y="16452"/>
                    <a:pt x="866" y="19916"/>
                    <a:pt x="3464" y="22514"/>
                  </a:cubicBezTo>
                  <a:cubicBezTo>
                    <a:pt x="8659" y="27709"/>
                    <a:pt x="17318" y="27709"/>
                    <a:pt x="22514" y="22514"/>
                  </a:cubicBezTo>
                  <a:lnTo>
                    <a:pt x="22514" y="22514"/>
                  </a:lnTo>
                  <a:cubicBezTo>
                    <a:pt x="25111" y="19916"/>
                    <a:pt x="25977" y="16452"/>
                    <a:pt x="25977" y="12989"/>
                  </a:cubicBezTo>
                  <a:cubicBezTo>
                    <a:pt x="25977" y="9525"/>
                    <a:pt x="25111" y="6061"/>
                    <a:pt x="22514" y="3464"/>
                  </a:cubicBezTo>
                  <a:cubicBezTo>
                    <a:pt x="19916" y="866"/>
                    <a:pt x="15587" y="0"/>
                    <a:pt x="1298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7" name="Freeform 186">
              <a:extLst>
                <a:ext uri="{FF2B5EF4-FFF2-40B4-BE49-F238E27FC236}">
                  <a16:creationId xmlns:a16="http://schemas.microsoft.com/office/drawing/2014/main" id="{654F6A19-769A-E312-A71D-09BBD33B7336}"/>
                </a:ext>
              </a:extLst>
            </p:cNvPr>
            <p:cNvSpPr/>
            <p:nvPr/>
          </p:nvSpPr>
          <p:spPr>
            <a:xfrm>
              <a:off x="6378286" y="3126797"/>
              <a:ext cx="26843" cy="26843"/>
            </a:xfrm>
            <a:custGeom>
              <a:avLst/>
              <a:gdLst>
                <a:gd name="connsiteX0" fmla="*/ 12989 w 26843"/>
                <a:gd name="connsiteY0" fmla="*/ 0 h 26843"/>
                <a:gd name="connsiteX1" fmla="*/ 0 w 26843"/>
                <a:gd name="connsiteY1" fmla="*/ 12989 h 26843"/>
                <a:gd name="connsiteX2" fmla="*/ 12989 w 26843"/>
                <a:gd name="connsiteY2" fmla="*/ 26843 h 26843"/>
                <a:gd name="connsiteX3" fmla="*/ 22514 w 26843"/>
                <a:gd name="connsiteY3" fmla="*/ 23379 h 26843"/>
                <a:gd name="connsiteX4" fmla="*/ 26843 w 26843"/>
                <a:gd name="connsiteY4" fmla="*/ 13855 h 26843"/>
                <a:gd name="connsiteX5" fmla="*/ 12989 w 26843"/>
                <a:gd name="connsiteY5" fmla="*/ 0 h 26843"/>
                <a:gd name="connsiteX6" fmla="*/ 12989 w 26843"/>
                <a:gd name="connsiteY6" fmla="*/ 0 h 2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43" h="26843">
                  <a:moveTo>
                    <a:pt x="12989" y="0"/>
                  </a:moveTo>
                  <a:cubicBezTo>
                    <a:pt x="5196" y="0"/>
                    <a:pt x="0" y="6061"/>
                    <a:pt x="0" y="12989"/>
                  </a:cubicBezTo>
                  <a:cubicBezTo>
                    <a:pt x="0" y="19916"/>
                    <a:pt x="6061" y="25977"/>
                    <a:pt x="12989" y="26843"/>
                  </a:cubicBezTo>
                  <a:cubicBezTo>
                    <a:pt x="16452" y="26843"/>
                    <a:pt x="19916" y="25977"/>
                    <a:pt x="22514" y="23379"/>
                  </a:cubicBezTo>
                  <a:cubicBezTo>
                    <a:pt x="25111" y="20782"/>
                    <a:pt x="26843" y="17318"/>
                    <a:pt x="26843" y="13855"/>
                  </a:cubicBezTo>
                  <a:cubicBezTo>
                    <a:pt x="26843" y="6061"/>
                    <a:pt x="20782" y="0"/>
                    <a:pt x="12989" y="0"/>
                  </a:cubicBezTo>
                  <a:cubicBezTo>
                    <a:pt x="13855" y="0"/>
                    <a:pt x="13855" y="0"/>
                    <a:pt x="1298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8" name="Freeform 187">
              <a:extLst>
                <a:ext uri="{FF2B5EF4-FFF2-40B4-BE49-F238E27FC236}">
                  <a16:creationId xmlns:a16="http://schemas.microsoft.com/office/drawing/2014/main" id="{6D4CB4E3-D758-C488-CD47-B315BA2242E2}"/>
                </a:ext>
              </a:extLst>
            </p:cNvPr>
            <p:cNvSpPr/>
            <p:nvPr/>
          </p:nvSpPr>
          <p:spPr>
            <a:xfrm>
              <a:off x="6794788" y="3545897"/>
              <a:ext cx="26842" cy="26843"/>
            </a:xfrm>
            <a:custGeom>
              <a:avLst/>
              <a:gdLst>
                <a:gd name="connsiteX0" fmla="*/ 13854 w 26842"/>
                <a:gd name="connsiteY0" fmla="*/ 0 h 26843"/>
                <a:gd name="connsiteX1" fmla="*/ 4330 w 26842"/>
                <a:gd name="connsiteY1" fmla="*/ 3464 h 26843"/>
                <a:gd name="connsiteX2" fmla="*/ 0 w 26842"/>
                <a:gd name="connsiteY2" fmla="*/ 12989 h 26843"/>
                <a:gd name="connsiteX3" fmla="*/ 3464 w 26842"/>
                <a:gd name="connsiteY3" fmla="*/ 22514 h 26843"/>
                <a:gd name="connsiteX4" fmla="*/ 12989 w 26842"/>
                <a:gd name="connsiteY4" fmla="*/ 26843 h 26843"/>
                <a:gd name="connsiteX5" fmla="*/ 22513 w 26842"/>
                <a:gd name="connsiteY5" fmla="*/ 23380 h 26843"/>
                <a:gd name="connsiteX6" fmla="*/ 26843 w 26842"/>
                <a:gd name="connsiteY6" fmla="*/ 13855 h 26843"/>
                <a:gd name="connsiteX7" fmla="*/ 23379 w 26842"/>
                <a:gd name="connsiteY7" fmla="*/ 4330 h 26843"/>
                <a:gd name="connsiteX8" fmla="*/ 13854 w 26842"/>
                <a:gd name="connsiteY8" fmla="*/ 0 h 26843"/>
                <a:gd name="connsiteX9" fmla="*/ 13854 w 26842"/>
                <a:gd name="connsiteY9" fmla="*/ 0 h 2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42" h="26843">
                  <a:moveTo>
                    <a:pt x="13854" y="0"/>
                  </a:moveTo>
                  <a:cubicBezTo>
                    <a:pt x="10391" y="0"/>
                    <a:pt x="6927" y="866"/>
                    <a:pt x="4330" y="3464"/>
                  </a:cubicBezTo>
                  <a:cubicBezTo>
                    <a:pt x="1732" y="6061"/>
                    <a:pt x="0" y="9525"/>
                    <a:pt x="0" y="12989"/>
                  </a:cubicBezTo>
                  <a:cubicBezTo>
                    <a:pt x="0" y="16452"/>
                    <a:pt x="866" y="19916"/>
                    <a:pt x="3464" y="22514"/>
                  </a:cubicBezTo>
                  <a:cubicBezTo>
                    <a:pt x="6061" y="25111"/>
                    <a:pt x="9525" y="26843"/>
                    <a:pt x="12989" y="26843"/>
                  </a:cubicBezTo>
                  <a:cubicBezTo>
                    <a:pt x="16452" y="26843"/>
                    <a:pt x="19916" y="25977"/>
                    <a:pt x="22513" y="23380"/>
                  </a:cubicBezTo>
                  <a:cubicBezTo>
                    <a:pt x="25111" y="20782"/>
                    <a:pt x="26843" y="17318"/>
                    <a:pt x="26843" y="13855"/>
                  </a:cubicBezTo>
                  <a:cubicBezTo>
                    <a:pt x="26843" y="10391"/>
                    <a:pt x="25977" y="6927"/>
                    <a:pt x="23379" y="4330"/>
                  </a:cubicBezTo>
                  <a:cubicBezTo>
                    <a:pt x="21648" y="1732"/>
                    <a:pt x="17318" y="0"/>
                    <a:pt x="13854" y="0"/>
                  </a:cubicBezTo>
                  <a:cubicBezTo>
                    <a:pt x="14720" y="0"/>
                    <a:pt x="14720" y="0"/>
                    <a:pt x="13854"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 name="Group 9">
            <a:extLst>
              <a:ext uri="{FF2B5EF4-FFF2-40B4-BE49-F238E27FC236}">
                <a16:creationId xmlns:a16="http://schemas.microsoft.com/office/drawing/2014/main" id="{469E6B9B-2F8B-8FA7-243A-73026FABECC6}"/>
              </a:ext>
            </a:extLst>
          </p:cNvPr>
          <p:cNvGrpSpPr/>
          <p:nvPr/>
        </p:nvGrpSpPr>
        <p:grpSpPr>
          <a:xfrm>
            <a:off x="217642" y="2087213"/>
            <a:ext cx="10065523" cy="2604443"/>
            <a:chOff x="-20518" y="0"/>
            <a:chExt cx="6000313" cy="1552575"/>
          </a:xfrm>
        </p:grpSpPr>
        <p:sp>
          <p:nvSpPr>
            <p:cNvPr id="11" name="Freeform 10">
              <a:extLst>
                <a:ext uri="{FF2B5EF4-FFF2-40B4-BE49-F238E27FC236}">
                  <a16:creationId xmlns:a16="http://schemas.microsoft.com/office/drawing/2014/main" id="{D029EA35-B990-AC7E-D4AC-2FF6462503C4}"/>
                </a:ext>
              </a:extLst>
            </p:cNvPr>
            <p:cNvSpPr/>
            <p:nvPr/>
          </p:nvSpPr>
          <p:spPr>
            <a:xfrm>
              <a:off x="3811905" y="1370648"/>
              <a:ext cx="2167890" cy="28575"/>
            </a:xfrm>
            <a:custGeom>
              <a:avLst/>
              <a:gdLst>
                <a:gd name="connsiteX0" fmla="*/ 0 w 2167890"/>
                <a:gd name="connsiteY0" fmla="*/ 0 h 28575"/>
                <a:gd name="connsiteX1" fmla="*/ 2167890 w 2167890"/>
                <a:gd name="connsiteY1" fmla="*/ 0 h 28575"/>
                <a:gd name="connsiteX2" fmla="*/ 2167890 w 2167890"/>
                <a:gd name="connsiteY2" fmla="*/ 28575 h 28575"/>
                <a:gd name="connsiteX3" fmla="*/ 0 w 2167890"/>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167890" h="28575">
                  <a:moveTo>
                    <a:pt x="0" y="0"/>
                  </a:moveTo>
                  <a:lnTo>
                    <a:pt x="2167890" y="0"/>
                  </a:lnTo>
                  <a:lnTo>
                    <a:pt x="2167890" y="28575"/>
                  </a:lnTo>
                  <a:lnTo>
                    <a:pt x="0" y="28575"/>
                  </a:lnTo>
                  <a:close/>
                </a:path>
              </a:pathLst>
            </a:custGeom>
            <a:solidFill>
              <a:schemeClr val="accent4">
                <a:lumMod val="40000"/>
                <a:lumOff val="6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DC4A107A-CCE8-0132-65A4-BBBE12058DDC}"/>
                </a:ext>
              </a:extLst>
            </p:cNvPr>
            <p:cNvSpPr/>
            <p:nvPr/>
          </p:nvSpPr>
          <p:spPr>
            <a:xfrm>
              <a:off x="3976133" y="163839"/>
              <a:ext cx="515052" cy="28575"/>
            </a:xfrm>
            <a:custGeom>
              <a:avLst/>
              <a:gdLst>
                <a:gd name="connsiteX0" fmla="*/ 0 w 1356359"/>
                <a:gd name="connsiteY0" fmla="*/ 0 h 28575"/>
                <a:gd name="connsiteX1" fmla="*/ 1356360 w 1356359"/>
                <a:gd name="connsiteY1" fmla="*/ 0 h 28575"/>
                <a:gd name="connsiteX2" fmla="*/ 1356360 w 1356359"/>
                <a:gd name="connsiteY2" fmla="*/ 28575 h 28575"/>
                <a:gd name="connsiteX3" fmla="*/ 0 w 1356359"/>
                <a:gd name="connsiteY3" fmla="*/ 28575 h 28575"/>
              </a:gdLst>
              <a:ahLst/>
              <a:cxnLst>
                <a:cxn ang="0">
                  <a:pos x="connsiteX0" y="connsiteY0"/>
                </a:cxn>
                <a:cxn ang="0">
                  <a:pos x="connsiteX1" y="connsiteY1"/>
                </a:cxn>
                <a:cxn ang="0">
                  <a:pos x="connsiteX2" y="connsiteY2"/>
                </a:cxn>
                <a:cxn ang="0">
                  <a:pos x="connsiteX3" y="connsiteY3"/>
                </a:cxn>
              </a:cxnLst>
              <a:rect l="l" t="t" r="r" b="b"/>
              <a:pathLst>
                <a:path w="1356359" h="28575">
                  <a:moveTo>
                    <a:pt x="0" y="0"/>
                  </a:moveTo>
                  <a:lnTo>
                    <a:pt x="1356360" y="0"/>
                  </a:lnTo>
                  <a:lnTo>
                    <a:pt x="1356360" y="28575"/>
                  </a:lnTo>
                  <a:lnTo>
                    <a:pt x="0" y="28575"/>
                  </a:lnTo>
                  <a:close/>
                </a:path>
              </a:pathLst>
            </a:custGeom>
            <a:solidFill>
              <a:schemeClr val="bg2">
                <a:lumMod val="9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755F353A-F5EE-FE81-C37D-C53E6B175A63}"/>
                </a:ext>
              </a:extLst>
            </p:cNvPr>
            <p:cNvSpPr/>
            <p:nvPr/>
          </p:nvSpPr>
          <p:spPr>
            <a:xfrm>
              <a:off x="4102418" y="567691"/>
              <a:ext cx="835342" cy="28575"/>
            </a:xfrm>
            <a:custGeom>
              <a:avLst/>
              <a:gdLst>
                <a:gd name="connsiteX0" fmla="*/ 0 w 835342"/>
                <a:gd name="connsiteY0" fmla="*/ 0 h 28575"/>
                <a:gd name="connsiteX1" fmla="*/ 835342 w 835342"/>
                <a:gd name="connsiteY1" fmla="*/ 0 h 28575"/>
                <a:gd name="connsiteX2" fmla="*/ 835342 w 835342"/>
                <a:gd name="connsiteY2" fmla="*/ 28575 h 28575"/>
                <a:gd name="connsiteX3" fmla="*/ 0 w 83534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835342" h="28575">
                  <a:moveTo>
                    <a:pt x="0" y="0"/>
                  </a:moveTo>
                  <a:lnTo>
                    <a:pt x="835342" y="0"/>
                  </a:lnTo>
                  <a:lnTo>
                    <a:pt x="835342" y="28575"/>
                  </a:lnTo>
                  <a:lnTo>
                    <a:pt x="0" y="28575"/>
                  </a:lnTo>
                  <a:close/>
                </a:path>
              </a:pathLst>
            </a:custGeom>
            <a:solidFill>
              <a:schemeClr val="accent1">
                <a:lumMod val="40000"/>
                <a:lumOff val="6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065355DF-2059-932E-4009-BFF221CFC408}"/>
                </a:ext>
              </a:extLst>
            </p:cNvPr>
            <p:cNvSpPr/>
            <p:nvPr/>
          </p:nvSpPr>
          <p:spPr>
            <a:xfrm>
              <a:off x="3814918" y="963800"/>
              <a:ext cx="1609538" cy="28575"/>
            </a:xfrm>
            <a:custGeom>
              <a:avLst/>
              <a:gdLst>
                <a:gd name="connsiteX0" fmla="*/ 0 w 605790"/>
                <a:gd name="connsiteY0" fmla="*/ 0 h 28575"/>
                <a:gd name="connsiteX1" fmla="*/ 605790 w 605790"/>
                <a:gd name="connsiteY1" fmla="*/ 0 h 28575"/>
                <a:gd name="connsiteX2" fmla="*/ 605790 w 605790"/>
                <a:gd name="connsiteY2" fmla="*/ 28575 h 28575"/>
                <a:gd name="connsiteX3" fmla="*/ 0 w 605790"/>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5790" h="28575">
                  <a:moveTo>
                    <a:pt x="0" y="0"/>
                  </a:moveTo>
                  <a:lnTo>
                    <a:pt x="605790" y="0"/>
                  </a:lnTo>
                  <a:lnTo>
                    <a:pt x="605790" y="28575"/>
                  </a:lnTo>
                  <a:lnTo>
                    <a:pt x="0" y="28575"/>
                  </a:lnTo>
                  <a:close/>
                </a:path>
              </a:pathLst>
            </a:custGeom>
            <a:solidFill>
              <a:schemeClr val="accent6">
                <a:lumMod val="60000"/>
                <a:lumOff val="4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id="{97E189CD-B435-D3F8-B466-DAF3C013BF67}"/>
                </a:ext>
              </a:extLst>
            </p:cNvPr>
            <p:cNvSpPr/>
            <p:nvPr/>
          </p:nvSpPr>
          <p:spPr>
            <a:xfrm>
              <a:off x="2725103" y="0"/>
              <a:ext cx="1553527" cy="1552575"/>
            </a:xfrm>
            <a:custGeom>
              <a:avLst/>
              <a:gdLst>
                <a:gd name="connsiteX0" fmla="*/ 777240 w 1553527"/>
                <a:gd name="connsiteY0" fmla="*/ 0 h 1552575"/>
                <a:gd name="connsiteX1" fmla="*/ 375285 w 1553527"/>
                <a:gd name="connsiteY1" fmla="*/ 111443 h 1552575"/>
                <a:gd name="connsiteX2" fmla="*/ 411480 w 1553527"/>
                <a:gd name="connsiteY2" fmla="*/ 180023 h 1552575"/>
                <a:gd name="connsiteX3" fmla="*/ 328613 w 1553527"/>
                <a:gd name="connsiteY3" fmla="*/ 262890 h 1552575"/>
                <a:gd name="connsiteX4" fmla="*/ 252413 w 1553527"/>
                <a:gd name="connsiteY4" fmla="*/ 213360 h 1552575"/>
                <a:gd name="connsiteX5" fmla="*/ 241935 w 1553527"/>
                <a:gd name="connsiteY5" fmla="*/ 213360 h 1552575"/>
                <a:gd name="connsiteX6" fmla="*/ 50482 w 1553527"/>
                <a:gd name="connsiteY6" fmla="*/ 500063 h 1552575"/>
                <a:gd name="connsiteX7" fmla="*/ 120015 w 1553527"/>
                <a:gd name="connsiteY7" fmla="*/ 581978 h 1552575"/>
                <a:gd name="connsiteX8" fmla="*/ 37147 w 1553527"/>
                <a:gd name="connsiteY8" fmla="*/ 664845 h 1552575"/>
                <a:gd name="connsiteX9" fmla="*/ 8572 w 1553527"/>
                <a:gd name="connsiteY9" fmla="*/ 660083 h 1552575"/>
                <a:gd name="connsiteX10" fmla="*/ 0 w 1553527"/>
                <a:gd name="connsiteY10" fmla="*/ 777240 h 1552575"/>
                <a:gd name="connsiteX11" fmla="*/ 10478 w 1553527"/>
                <a:gd name="connsiteY11" fmla="*/ 904875 h 1552575"/>
                <a:gd name="connsiteX12" fmla="*/ 37147 w 1553527"/>
                <a:gd name="connsiteY12" fmla="*/ 900113 h 1552575"/>
                <a:gd name="connsiteX13" fmla="*/ 120015 w 1553527"/>
                <a:gd name="connsiteY13" fmla="*/ 982980 h 1552575"/>
                <a:gd name="connsiteX14" fmla="*/ 54293 w 1553527"/>
                <a:gd name="connsiteY14" fmla="*/ 1063943 h 1552575"/>
                <a:gd name="connsiteX15" fmla="*/ 252413 w 1553527"/>
                <a:gd name="connsiteY15" fmla="*/ 1350645 h 1552575"/>
                <a:gd name="connsiteX16" fmla="*/ 328613 w 1553527"/>
                <a:gd name="connsiteY16" fmla="*/ 1301115 h 1552575"/>
                <a:gd name="connsiteX17" fmla="*/ 411480 w 1553527"/>
                <a:gd name="connsiteY17" fmla="*/ 1383983 h 1552575"/>
                <a:gd name="connsiteX18" fmla="*/ 382905 w 1553527"/>
                <a:gd name="connsiteY18" fmla="*/ 1445895 h 1552575"/>
                <a:gd name="connsiteX19" fmla="*/ 776288 w 1553527"/>
                <a:gd name="connsiteY19" fmla="*/ 1552575 h 1552575"/>
                <a:gd name="connsiteX20" fmla="*/ 1553528 w 1553527"/>
                <a:gd name="connsiteY20" fmla="*/ 775335 h 1552575"/>
                <a:gd name="connsiteX21" fmla="*/ 777240 w 1553527"/>
                <a:gd name="connsiteY21"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53527" h="1552575">
                  <a:moveTo>
                    <a:pt x="777240" y="0"/>
                  </a:moveTo>
                  <a:cubicBezTo>
                    <a:pt x="630555" y="0"/>
                    <a:pt x="492443" y="40958"/>
                    <a:pt x="375285" y="111443"/>
                  </a:cubicBezTo>
                  <a:cubicBezTo>
                    <a:pt x="397193" y="126683"/>
                    <a:pt x="411480" y="151448"/>
                    <a:pt x="411480" y="180023"/>
                  </a:cubicBezTo>
                  <a:cubicBezTo>
                    <a:pt x="411480" y="225743"/>
                    <a:pt x="374332" y="262890"/>
                    <a:pt x="328613" y="262890"/>
                  </a:cubicBezTo>
                  <a:cubicBezTo>
                    <a:pt x="294322" y="262890"/>
                    <a:pt x="265747" y="241935"/>
                    <a:pt x="252413" y="213360"/>
                  </a:cubicBezTo>
                  <a:lnTo>
                    <a:pt x="241935" y="213360"/>
                  </a:lnTo>
                  <a:cubicBezTo>
                    <a:pt x="158115" y="292418"/>
                    <a:pt x="92393" y="390525"/>
                    <a:pt x="50482" y="500063"/>
                  </a:cubicBezTo>
                  <a:cubicBezTo>
                    <a:pt x="89535" y="506730"/>
                    <a:pt x="120015" y="541020"/>
                    <a:pt x="120015" y="581978"/>
                  </a:cubicBezTo>
                  <a:cubicBezTo>
                    <a:pt x="120015" y="627698"/>
                    <a:pt x="82868" y="664845"/>
                    <a:pt x="37147" y="664845"/>
                  </a:cubicBezTo>
                  <a:cubicBezTo>
                    <a:pt x="26670" y="664845"/>
                    <a:pt x="17145" y="662940"/>
                    <a:pt x="8572" y="660083"/>
                  </a:cubicBezTo>
                  <a:cubicBezTo>
                    <a:pt x="2857" y="698183"/>
                    <a:pt x="0" y="737235"/>
                    <a:pt x="0" y="777240"/>
                  </a:cubicBezTo>
                  <a:cubicBezTo>
                    <a:pt x="0" y="821055"/>
                    <a:pt x="3810" y="862965"/>
                    <a:pt x="10478" y="904875"/>
                  </a:cubicBezTo>
                  <a:cubicBezTo>
                    <a:pt x="19050" y="902018"/>
                    <a:pt x="27622" y="900113"/>
                    <a:pt x="37147" y="900113"/>
                  </a:cubicBezTo>
                  <a:cubicBezTo>
                    <a:pt x="82868" y="900113"/>
                    <a:pt x="120015" y="937260"/>
                    <a:pt x="120015" y="982980"/>
                  </a:cubicBezTo>
                  <a:cubicBezTo>
                    <a:pt x="120015" y="1022985"/>
                    <a:pt x="91440" y="1056323"/>
                    <a:pt x="54293" y="1063943"/>
                  </a:cubicBezTo>
                  <a:cubicBezTo>
                    <a:pt x="98107" y="1174433"/>
                    <a:pt x="165735" y="1271588"/>
                    <a:pt x="252413" y="1350645"/>
                  </a:cubicBezTo>
                  <a:cubicBezTo>
                    <a:pt x="265747" y="1322070"/>
                    <a:pt x="294322" y="1301115"/>
                    <a:pt x="328613" y="1301115"/>
                  </a:cubicBezTo>
                  <a:cubicBezTo>
                    <a:pt x="374332" y="1301115"/>
                    <a:pt x="411480" y="1338263"/>
                    <a:pt x="411480" y="1383983"/>
                  </a:cubicBezTo>
                  <a:cubicBezTo>
                    <a:pt x="411480" y="1408748"/>
                    <a:pt x="400050" y="1430655"/>
                    <a:pt x="382905" y="1445895"/>
                  </a:cubicBezTo>
                  <a:cubicBezTo>
                    <a:pt x="498157" y="1513523"/>
                    <a:pt x="632460" y="1552575"/>
                    <a:pt x="776288" y="1552575"/>
                  </a:cubicBezTo>
                  <a:cubicBezTo>
                    <a:pt x="1205865" y="1552575"/>
                    <a:pt x="1553528" y="1204913"/>
                    <a:pt x="1553528" y="775335"/>
                  </a:cubicBezTo>
                  <a:cubicBezTo>
                    <a:pt x="1553528" y="345758"/>
                    <a:pt x="1205865" y="0"/>
                    <a:pt x="777240" y="0"/>
                  </a:cubicBezTo>
                  <a:close/>
                </a:path>
              </a:pathLst>
            </a:custGeom>
            <a:solidFill>
              <a:srgbClr val="FFB00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D3EE4075-5508-EE55-8EC9-5496D6AA219A}"/>
                </a:ext>
              </a:extLst>
            </p:cNvPr>
            <p:cNvSpPr/>
            <p:nvPr/>
          </p:nvSpPr>
          <p:spPr>
            <a:xfrm>
              <a:off x="0" y="1232535"/>
              <a:ext cx="2574607" cy="302895"/>
            </a:xfrm>
            <a:custGeom>
              <a:avLst/>
              <a:gdLst>
                <a:gd name="connsiteX0" fmla="*/ 47625 w 2574607"/>
                <a:gd name="connsiteY0" fmla="*/ 302895 h 302895"/>
                <a:gd name="connsiteX1" fmla="*/ 2336483 w 2574607"/>
                <a:gd name="connsiteY1" fmla="*/ 302895 h 302895"/>
                <a:gd name="connsiteX2" fmla="*/ 2574608 w 2574607"/>
                <a:gd name="connsiteY2" fmla="*/ 151448 h 302895"/>
                <a:gd name="connsiteX3" fmla="*/ 2336483 w 2574607"/>
                <a:gd name="connsiteY3" fmla="*/ 0 h 302895"/>
                <a:gd name="connsiteX4" fmla="*/ 47625 w 2574607"/>
                <a:gd name="connsiteY4" fmla="*/ 0 h 302895"/>
                <a:gd name="connsiteX5" fmla="*/ 0 w 2574607"/>
                <a:gd name="connsiteY5" fmla="*/ 47625 h 302895"/>
                <a:gd name="connsiteX6" fmla="*/ 0 w 2574607"/>
                <a:gd name="connsiteY6" fmla="*/ 151448 h 302895"/>
                <a:gd name="connsiteX7" fmla="*/ 0 w 2574607"/>
                <a:gd name="connsiteY7" fmla="*/ 255270 h 302895"/>
                <a:gd name="connsiteX8" fmla="*/ 47625 w 2574607"/>
                <a:gd name="connsiteY8" fmla="*/ 302895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4607" h="302895">
                  <a:moveTo>
                    <a:pt x="47625" y="302895"/>
                  </a:moveTo>
                  <a:lnTo>
                    <a:pt x="2336483" y="302895"/>
                  </a:lnTo>
                  <a:lnTo>
                    <a:pt x="2574608" y="151448"/>
                  </a:lnTo>
                  <a:lnTo>
                    <a:pt x="2336483" y="0"/>
                  </a:lnTo>
                  <a:lnTo>
                    <a:pt x="47625" y="0"/>
                  </a:lnTo>
                  <a:cubicBezTo>
                    <a:pt x="20955" y="0"/>
                    <a:pt x="0" y="20955"/>
                    <a:pt x="0" y="47625"/>
                  </a:cubicBezTo>
                  <a:lnTo>
                    <a:pt x="0" y="151448"/>
                  </a:lnTo>
                  <a:lnTo>
                    <a:pt x="0" y="255270"/>
                  </a:lnTo>
                  <a:cubicBezTo>
                    <a:pt x="0" y="281940"/>
                    <a:pt x="21907" y="302895"/>
                    <a:pt x="47625" y="302895"/>
                  </a:cubicBezTo>
                  <a:close/>
                </a:path>
              </a:pathLst>
            </a:custGeom>
            <a:solidFill>
              <a:schemeClr val="accent4">
                <a:lumMod val="40000"/>
                <a:lumOff val="6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B5DA7ED6-758E-2AA8-DB54-08C1E2903207}"/>
                </a:ext>
              </a:extLst>
            </p:cNvPr>
            <p:cNvSpPr/>
            <p:nvPr/>
          </p:nvSpPr>
          <p:spPr>
            <a:xfrm>
              <a:off x="3013" y="825686"/>
              <a:ext cx="2574607" cy="302895"/>
            </a:xfrm>
            <a:custGeom>
              <a:avLst/>
              <a:gdLst>
                <a:gd name="connsiteX0" fmla="*/ 47625 w 2574607"/>
                <a:gd name="connsiteY0" fmla="*/ 302895 h 302895"/>
                <a:gd name="connsiteX1" fmla="*/ 2336483 w 2574607"/>
                <a:gd name="connsiteY1" fmla="*/ 302895 h 302895"/>
                <a:gd name="connsiteX2" fmla="*/ 2574608 w 2574607"/>
                <a:gd name="connsiteY2" fmla="*/ 151447 h 302895"/>
                <a:gd name="connsiteX3" fmla="*/ 2336483 w 2574607"/>
                <a:gd name="connsiteY3" fmla="*/ 0 h 302895"/>
                <a:gd name="connsiteX4" fmla="*/ 47625 w 2574607"/>
                <a:gd name="connsiteY4" fmla="*/ 0 h 302895"/>
                <a:gd name="connsiteX5" fmla="*/ 0 w 2574607"/>
                <a:gd name="connsiteY5" fmla="*/ 47625 h 302895"/>
                <a:gd name="connsiteX6" fmla="*/ 0 w 2574607"/>
                <a:gd name="connsiteY6" fmla="*/ 151447 h 302895"/>
                <a:gd name="connsiteX7" fmla="*/ 0 w 2574607"/>
                <a:gd name="connsiteY7" fmla="*/ 255270 h 302895"/>
                <a:gd name="connsiteX8" fmla="*/ 47625 w 2574607"/>
                <a:gd name="connsiteY8" fmla="*/ 302895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4607" h="302895">
                  <a:moveTo>
                    <a:pt x="47625" y="302895"/>
                  </a:moveTo>
                  <a:lnTo>
                    <a:pt x="2336483" y="302895"/>
                  </a:lnTo>
                  <a:lnTo>
                    <a:pt x="2574608" y="151447"/>
                  </a:lnTo>
                  <a:lnTo>
                    <a:pt x="2336483" y="0"/>
                  </a:lnTo>
                  <a:lnTo>
                    <a:pt x="47625" y="0"/>
                  </a:lnTo>
                  <a:cubicBezTo>
                    <a:pt x="20955" y="0"/>
                    <a:pt x="0" y="20955"/>
                    <a:pt x="0" y="47625"/>
                  </a:cubicBezTo>
                  <a:lnTo>
                    <a:pt x="0" y="151447"/>
                  </a:lnTo>
                  <a:lnTo>
                    <a:pt x="0" y="255270"/>
                  </a:lnTo>
                  <a:cubicBezTo>
                    <a:pt x="0" y="280988"/>
                    <a:pt x="21907" y="302895"/>
                    <a:pt x="47625" y="302895"/>
                  </a:cubicBezTo>
                  <a:close/>
                </a:path>
              </a:pathLst>
            </a:custGeom>
            <a:solidFill>
              <a:schemeClr val="accent6">
                <a:lumMod val="60000"/>
                <a:lumOff val="4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370DC8B8-7858-3C69-0F9F-4977CF2324A9}"/>
                </a:ext>
              </a:extLst>
            </p:cNvPr>
            <p:cNvSpPr/>
            <p:nvPr/>
          </p:nvSpPr>
          <p:spPr>
            <a:xfrm>
              <a:off x="976313" y="1370648"/>
              <a:ext cx="2077402" cy="28575"/>
            </a:xfrm>
            <a:custGeom>
              <a:avLst/>
              <a:gdLst>
                <a:gd name="connsiteX0" fmla="*/ 0 w 2077402"/>
                <a:gd name="connsiteY0" fmla="*/ 0 h 28575"/>
                <a:gd name="connsiteX1" fmla="*/ 2077403 w 2077402"/>
                <a:gd name="connsiteY1" fmla="*/ 0 h 28575"/>
                <a:gd name="connsiteX2" fmla="*/ 2077403 w 2077402"/>
                <a:gd name="connsiteY2" fmla="*/ 28575 h 28575"/>
                <a:gd name="connsiteX3" fmla="*/ 0 w 207740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077402" h="28575">
                  <a:moveTo>
                    <a:pt x="0" y="0"/>
                  </a:moveTo>
                  <a:lnTo>
                    <a:pt x="2077403" y="0"/>
                  </a:lnTo>
                  <a:lnTo>
                    <a:pt x="2077403" y="28575"/>
                  </a:lnTo>
                  <a:lnTo>
                    <a:pt x="0" y="28575"/>
                  </a:lnTo>
                  <a:close/>
                </a:path>
              </a:pathLst>
            </a:custGeom>
            <a:solidFill>
              <a:schemeClr val="accent4">
                <a:lumMod val="40000"/>
                <a:lumOff val="6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DD2AF87C-23B1-87ED-04E1-11A1CB909585}"/>
                </a:ext>
              </a:extLst>
            </p:cNvPr>
            <p:cNvSpPr/>
            <p:nvPr/>
          </p:nvSpPr>
          <p:spPr>
            <a:xfrm>
              <a:off x="3006090" y="1337311"/>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7"/>
                    <a:pt x="73927" y="95250"/>
                    <a:pt x="47625" y="95250"/>
                  </a:cubicBezTo>
                  <a:cubicBezTo>
                    <a:pt x="21323" y="95250"/>
                    <a:pt x="0" y="73927"/>
                    <a:pt x="0" y="47625"/>
                  </a:cubicBezTo>
                  <a:cubicBezTo>
                    <a:pt x="0" y="21322"/>
                    <a:pt x="21323" y="0"/>
                    <a:pt x="47625" y="0"/>
                  </a:cubicBezTo>
                  <a:cubicBezTo>
                    <a:pt x="73927" y="0"/>
                    <a:pt x="95250" y="21322"/>
                    <a:pt x="95250" y="47625"/>
                  </a:cubicBezTo>
                  <a:close/>
                </a:path>
              </a:pathLst>
            </a:custGeom>
            <a:solidFill>
              <a:schemeClr val="accent4">
                <a:lumMod val="40000"/>
                <a:lumOff val="6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A9D4A43B-D659-6840-BD0C-D4486E528CF2}"/>
                </a:ext>
              </a:extLst>
            </p:cNvPr>
            <p:cNvSpPr/>
            <p:nvPr/>
          </p:nvSpPr>
          <p:spPr>
            <a:xfrm>
              <a:off x="-20518" y="24774"/>
              <a:ext cx="2574607" cy="302894"/>
            </a:xfrm>
            <a:custGeom>
              <a:avLst/>
              <a:gdLst>
                <a:gd name="connsiteX0" fmla="*/ 47625 w 2574607"/>
                <a:gd name="connsiteY0" fmla="*/ 302895 h 302894"/>
                <a:gd name="connsiteX1" fmla="*/ 2336483 w 2574607"/>
                <a:gd name="connsiteY1" fmla="*/ 302895 h 302894"/>
                <a:gd name="connsiteX2" fmla="*/ 2574608 w 2574607"/>
                <a:gd name="connsiteY2" fmla="*/ 151447 h 302894"/>
                <a:gd name="connsiteX3" fmla="*/ 2336483 w 2574607"/>
                <a:gd name="connsiteY3" fmla="*/ 0 h 302894"/>
                <a:gd name="connsiteX4" fmla="*/ 47625 w 2574607"/>
                <a:gd name="connsiteY4" fmla="*/ 0 h 302894"/>
                <a:gd name="connsiteX5" fmla="*/ 0 w 2574607"/>
                <a:gd name="connsiteY5" fmla="*/ 47625 h 302894"/>
                <a:gd name="connsiteX6" fmla="*/ 0 w 2574607"/>
                <a:gd name="connsiteY6" fmla="*/ 151447 h 302894"/>
                <a:gd name="connsiteX7" fmla="*/ 0 w 2574607"/>
                <a:gd name="connsiteY7" fmla="*/ 255270 h 302894"/>
                <a:gd name="connsiteX8" fmla="*/ 47625 w 2574607"/>
                <a:gd name="connsiteY8" fmla="*/ 302895 h 30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4607" h="302894">
                  <a:moveTo>
                    <a:pt x="47625" y="302895"/>
                  </a:moveTo>
                  <a:lnTo>
                    <a:pt x="2336483" y="302895"/>
                  </a:lnTo>
                  <a:lnTo>
                    <a:pt x="2574608" y="151447"/>
                  </a:lnTo>
                  <a:lnTo>
                    <a:pt x="2336483" y="0"/>
                  </a:lnTo>
                  <a:lnTo>
                    <a:pt x="47625" y="0"/>
                  </a:lnTo>
                  <a:cubicBezTo>
                    <a:pt x="20955" y="0"/>
                    <a:pt x="0" y="20955"/>
                    <a:pt x="0" y="47625"/>
                  </a:cubicBezTo>
                  <a:lnTo>
                    <a:pt x="0" y="151447"/>
                  </a:lnTo>
                  <a:lnTo>
                    <a:pt x="0" y="255270"/>
                  </a:lnTo>
                  <a:cubicBezTo>
                    <a:pt x="0" y="281940"/>
                    <a:pt x="21907" y="302895"/>
                    <a:pt x="47625" y="302895"/>
                  </a:cubicBezTo>
                  <a:close/>
                </a:path>
              </a:pathLst>
            </a:custGeom>
            <a:solidFill>
              <a:schemeClr val="bg2">
                <a:lumMod val="9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048D5847-42EA-1700-C12F-BD11DD90CAB1}"/>
                </a:ext>
              </a:extLst>
            </p:cNvPr>
            <p:cNvSpPr/>
            <p:nvPr/>
          </p:nvSpPr>
          <p:spPr>
            <a:xfrm>
              <a:off x="664329" y="163839"/>
              <a:ext cx="2360656" cy="28575"/>
            </a:xfrm>
            <a:custGeom>
              <a:avLst/>
              <a:gdLst>
                <a:gd name="connsiteX0" fmla="*/ 0 w 2077402"/>
                <a:gd name="connsiteY0" fmla="*/ 0 h 28575"/>
                <a:gd name="connsiteX1" fmla="*/ 2077403 w 2077402"/>
                <a:gd name="connsiteY1" fmla="*/ 0 h 28575"/>
                <a:gd name="connsiteX2" fmla="*/ 2077403 w 2077402"/>
                <a:gd name="connsiteY2" fmla="*/ 28575 h 28575"/>
                <a:gd name="connsiteX3" fmla="*/ 0 w 207740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077402" h="28575">
                  <a:moveTo>
                    <a:pt x="0" y="0"/>
                  </a:moveTo>
                  <a:lnTo>
                    <a:pt x="2077403" y="0"/>
                  </a:lnTo>
                  <a:lnTo>
                    <a:pt x="2077403" y="28575"/>
                  </a:lnTo>
                  <a:lnTo>
                    <a:pt x="0" y="28575"/>
                  </a:lnTo>
                  <a:close/>
                </a:path>
              </a:pathLst>
            </a:custGeom>
            <a:solidFill>
              <a:schemeClr val="bg2">
                <a:lumMod val="9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EADE66DD-357C-254D-CF51-C6B8A7738A9A}"/>
                </a:ext>
              </a:extLst>
            </p:cNvPr>
            <p:cNvSpPr/>
            <p:nvPr/>
          </p:nvSpPr>
          <p:spPr>
            <a:xfrm>
              <a:off x="3003275" y="130501"/>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7" y="95250"/>
                    <a:pt x="47625" y="95250"/>
                  </a:cubicBezTo>
                  <a:cubicBezTo>
                    <a:pt x="21322" y="95250"/>
                    <a:pt x="0" y="73928"/>
                    <a:pt x="0" y="47625"/>
                  </a:cubicBezTo>
                  <a:cubicBezTo>
                    <a:pt x="0" y="21323"/>
                    <a:pt x="21322" y="0"/>
                    <a:pt x="47625" y="0"/>
                  </a:cubicBezTo>
                  <a:cubicBezTo>
                    <a:pt x="73927" y="0"/>
                    <a:pt x="95250" y="21323"/>
                    <a:pt x="95250" y="47625"/>
                  </a:cubicBezTo>
                  <a:close/>
                </a:path>
              </a:pathLst>
            </a:custGeom>
            <a:solidFill>
              <a:schemeClr val="bg2">
                <a:lumMod val="9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472D4CE5-AAD1-3CE6-E87A-9F615AE20DE7}"/>
                </a:ext>
              </a:extLst>
            </p:cNvPr>
            <p:cNvSpPr/>
            <p:nvPr/>
          </p:nvSpPr>
          <p:spPr>
            <a:xfrm>
              <a:off x="0" y="429578"/>
              <a:ext cx="2574607" cy="302895"/>
            </a:xfrm>
            <a:custGeom>
              <a:avLst/>
              <a:gdLst>
                <a:gd name="connsiteX0" fmla="*/ 47625 w 2574607"/>
                <a:gd name="connsiteY0" fmla="*/ 302895 h 302895"/>
                <a:gd name="connsiteX1" fmla="*/ 2336483 w 2574607"/>
                <a:gd name="connsiteY1" fmla="*/ 302895 h 302895"/>
                <a:gd name="connsiteX2" fmla="*/ 2574608 w 2574607"/>
                <a:gd name="connsiteY2" fmla="*/ 151447 h 302895"/>
                <a:gd name="connsiteX3" fmla="*/ 2336483 w 2574607"/>
                <a:gd name="connsiteY3" fmla="*/ 0 h 302895"/>
                <a:gd name="connsiteX4" fmla="*/ 47625 w 2574607"/>
                <a:gd name="connsiteY4" fmla="*/ 0 h 302895"/>
                <a:gd name="connsiteX5" fmla="*/ 0 w 2574607"/>
                <a:gd name="connsiteY5" fmla="*/ 47625 h 302895"/>
                <a:gd name="connsiteX6" fmla="*/ 0 w 2574607"/>
                <a:gd name="connsiteY6" fmla="*/ 151447 h 302895"/>
                <a:gd name="connsiteX7" fmla="*/ 0 w 2574607"/>
                <a:gd name="connsiteY7" fmla="*/ 255270 h 302895"/>
                <a:gd name="connsiteX8" fmla="*/ 47625 w 2574607"/>
                <a:gd name="connsiteY8" fmla="*/ 302895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4607" h="302895">
                  <a:moveTo>
                    <a:pt x="47625" y="302895"/>
                  </a:moveTo>
                  <a:lnTo>
                    <a:pt x="2336483" y="302895"/>
                  </a:lnTo>
                  <a:lnTo>
                    <a:pt x="2574608" y="151447"/>
                  </a:lnTo>
                  <a:lnTo>
                    <a:pt x="2336483" y="0"/>
                  </a:lnTo>
                  <a:lnTo>
                    <a:pt x="47625" y="0"/>
                  </a:lnTo>
                  <a:cubicBezTo>
                    <a:pt x="20955" y="0"/>
                    <a:pt x="0" y="20955"/>
                    <a:pt x="0" y="47625"/>
                  </a:cubicBezTo>
                  <a:lnTo>
                    <a:pt x="0" y="151447"/>
                  </a:lnTo>
                  <a:lnTo>
                    <a:pt x="0" y="255270"/>
                  </a:lnTo>
                  <a:cubicBezTo>
                    <a:pt x="0" y="280988"/>
                    <a:pt x="21907" y="302895"/>
                    <a:pt x="47625" y="302895"/>
                  </a:cubicBezTo>
                  <a:close/>
                </a:path>
              </a:pathLst>
            </a:custGeom>
            <a:solidFill>
              <a:schemeClr val="accent1">
                <a:lumMod val="40000"/>
                <a:lumOff val="6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EC205681-C7E5-629B-37EF-45B7B3CD9004}"/>
                </a:ext>
              </a:extLst>
            </p:cNvPr>
            <p:cNvSpPr/>
            <p:nvPr/>
          </p:nvSpPr>
          <p:spPr>
            <a:xfrm>
              <a:off x="684848" y="567691"/>
              <a:ext cx="2077402" cy="28575"/>
            </a:xfrm>
            <a:custGeom>
              <a:avLst/>
              <a:gdLst>
                <a:gd name="connsiteX0" fmla="*/ 0 w 2077402"/>
                <a:gd name="connsiteY0" fmla="*/ 0 h 28575"/>
                <a:gd name="connsiteX1" fmla="*/ 2077403 w 2077402"/>
                <a:gd name="connsiteY1" fmla="*/ 0 h 28575"/>
                <a:gd name="connsiteX2" fmla="*/ 2077403 w 2077402"/>
                <a:gd name="connsiteY2" fmla="*/ 28575 h 28575"/>
                <a:gd name="connsiteX3" fmla="*/ 0 w 207740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077402" h="28575">
                  <a:moveTo>
                    <a:pt x="0" y="0"/>
                  </a:moveTo>
                  <a:lnTo>
                    <a:pt x="2077403" y="0"/>
                  </a:lnTo>
                  <a:lnTo>
                    <a:pt x="2077403" y="28575"/>
                  </a:lnTo>
                  <a:lnTo>
                    <a:pt x="0" y="28575"/>
                  </a:lnTo>
                  <a:close/>
                </a:path>
              </a:pathLst>
            </a:custGeom>
            <a:solidFill>
              <a:schemeClr val="accent1">
                <a:lumMod val="40000"/>
                <a:lumOff val="6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BDCE2FBA-FD6D-3A99-FC39-161CF617042C}"/>
                </a:ext>
              </a:extLst>
            </p:cNvPr>
            <p:cNvSpPr/>
            <p:nvPr/>
          </p:nvSpPr>
          <p:spPr>
            <a:xfrm>
              <a:off x="2714625" y="53435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7" y="95250"/>
                    <a:pt x="47625" y="95250"/>
                  </a:cubicBezTo>
                  <a:cubicBezTo>
                    <a:pt x="21322" y="95250"/>
                    <a:pt x="0" y="73928"/>
                    <a:pt x="0" y="47625"/>
                  </a:cubicBezTo>
                  <a:cubicBezTo>
                    <a:pt x="0" y="21322"/>
                    <a:pt x="21322" y="0"/>
                    <a:pt x="47625" y="0"/>
                  </a:cubicBezTo>
                  <a:cubicBezTo>
                    <a:pt x="73927" y="0"/>
                    <a:pt x="95250" y="21322"/>
                    <a:pt x="95250" y="47625"/>
                  </a:cubicBezTo>
                  <a:close/>
                </a:path>
              </a:pathLst>
            </a:custGeom>
            <a:solidFill>
              <a:schemeClr val="accent5">
                <a:lumMod val="40000"/>
                <a:lumOff val="6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092FF252-12B6-9222-7D4A-E4D63A7E88D6}"/>
                </a:ext>
              </a:extLst>
            </p:cNvPr>
            <p:cNvSpPr/>
            <p:nvPr/>
          </p:nvSpPr>
          <p:spPr>
            <a:xfrm>
              <a:off x="979324" y="963800"/>
              <a:ext cx="1759762" cy="28575"/>
            </a:xfrm>
            <a:custGeom>
              <a:avLst/>
              <a:gdLst>
                <a:gd name="connsiteX0" fmla="*/ 0 w 2077402"/>
                <a:gd name="connsiteY0" fmla="*/ 0 h 28575"/>
                <a:gd name="connsiteX1" fmla="*/ 2077403 w 2077402"/>
                <a:gd name="connsiteY1" fmla="*/ 0 h 28575"/>
                <a:gd name="connsiteX2" fmla="*/ 2077403 w 2077402"/>
                <a:gd name="connsiteY2" fmla="*/ 28575 h 28575"/>
                <a:gd name="connsiteX3" fmla="*/ 0 w 207740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077402" h="28575">
                  <a:moveTo>
                    <a:pt x="0" y="0"/>
                  </a:moveTo>
                  <a:lnTo>
                    <a:pt x="2077403" y="0"/>
                  </a:lnTo>
                  <a:lnTo>
                    <a:pt x="2077403" y="28575"/>
                  </a:lnTo>
                  <a:lnTo>
                    <a:pt x="0" y="28575"/>
                  </a:lnTo>
                  <a:close/>
                </a:path>
              </a:pathLst>
            </a:custGeom>
            <a:solidFill>
              <a:schemeClr val="accent6">
                <a:lumMod val="60000"/>
                <a:lumOff val="40000"/>
              </a:schemeClr>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0BD152B9-9AB8-F4F7-2B87-2542CF59998B}"/>
                </a:ext>
              </a:extLst>
            </p:cNvPr>
            <p:cNvSpPr/>
            <p:nvPr/>
          </p:nvSpPr>
          <p:spPr>
            <a:xfrm>
              <a:off x="2724343" y="930461"/>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7" y="95250"/>
                    <a:pt x="47625" y="95250"/>
                  </a:cubicBezTo>
                  <a:cubicBezTo>
                    <a:pt x="21323" y="95250"/>
                    <a:pt x="0" y="73928"/>
                    <a:pt x="0" y="47625"/>
                  </a:cubicBezTo>
                  <a:cubicBezTo>
                    <a:pt x="0" y="21322"/>
                    <a:pt x="21323" y="0"/>
                    <a:pt x="47625" y="0"/>
                  </a:cubicBezTo>
                  <a:cubicBezTo>
                    <a:pt x="73927" y="0"/>
                    <a:pt x="95250" y="21322"/>
                    <a:pt x="95250" y="47625"/>
                  </a:cubicBezTo>
                  <a:close/>
                </a:path>
              </a:pathLst>
            </a:custGeom>
            <a:solidFill>
              <a:srgbClr val="ACBD39"/>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6" name="Graphic 696">
              <a:extLst>
                <a:ext uri="{FF2B5EF4-FFF2-40B4-BE49-F238E27FC236}">
                  <a16:creationId xmlns:a16="http://schemas.microsoft.com/office/drawing/2014/main" id="{9263A060-8B43-35CF-5AD9-D1EF09A81599}"/>
                </a:ext>
              </a:extLst>
            </p:cNvPr>
            <p:cNvGrpSpPr/>
            <p:nvPr/>
          </p:nvGrpSpPr>
          <p:grpSpPr>
            <a:xfrm>
              <a:off x="3237547" y="221933"/>
              <a:ext cx="521017" cy="362902"/>
              <a:chOff x="3237547" y="221933"/>
              <a:chExt cx="521017" cy="362902"/>
            </a:xfrm>
          </p:grpSpPr>
          <p:grpSp>
            <p:nvGrpSpPr>
              <p:cNvPr id="82" name="Graphic 696">
                <a:extLst>
                  <a:ext uri="{FF2B5EF4-FFF2-40B4-BE49-F238E27FC236}">
                    <a16:creationId xmlns:a16="http://schemas.microsoft.com/office/drawing/2014/main" id="{66428E7C-0604-82E3-28D2-AB01E8187467}"/>
                  </a:ext>
                </a:extLst>
              </p:cNvPr>
              <p:cNvGrpSpPr/>
              <p:nvPr/>
            </p:nvGrpSpPr>
            <p:grpSpPr>
              <a:xfrm>
                <a:off x="3237547" y="221933"/>
                <a:ext cx="521017" cy="362902"/>
                <a:chOff x="3237547" y="221933"/>
                <a:chExt cx="521017" cy="362902"/>
              </a:xfrm>
              <a:solidFill>
                <a:srgbClr val="FFFFFF"/>
              </a:solidFill>
            </p:grpSpPr>
            <p:sp>
              <p:nvSpPr>
                <p:cNvPr id="84" name="Freeform 83">
                  <a:extLst>
                    <a:ext uri="{FF2B5EF4-FFF2-40B4-BE49-F238E27FC236}">
                      <a16:creationId xmlns:a16="http://schemas.microsoft.com/office/drawing/2014/main" id="{BB57D8AB-1809-E143-756E-62B85AE5F54E}"/>
                    </a:ext>
                  </a:extLst>
                </p:cNvPr>
                <p:cNvSpPr/>
                <p:nvPr/>
              </p:nvSpPr>
              <p:spPr>
                <a:xfrm>
                  <a:off x="3237547" y="412433"/>
                  <a:ext cx="112395" cy="172402"/>
                </a:xfrm>
                <a:custGeom>
                  <a:avLst/>
                  <a:gdLst>
                    <a:gd name="connsiteX0" fmla="*/ 0 w 112395"/>
                    <a:gd name="connsiteY0" fmla="*/ 172403 h 172402"/>
                    <a:gd name="connsiteX1" fmla="*/ 0 w 112395"/>
                    <a:gd name="connsiteY1" fmla="*/ 9525 h 172402"/>
                    <a:gd name="connsiteX2" fmla="*/ 9525 w 112395"/>
                    <a:gd name="connsiteY2" fmla="*/ 0 h 172402"/>
                    <a:gd name="connsiteX3" fmla="*/ 102870 w 112395"/>
                    <a:gd name="connsiteY3" fmla="*/ 0 h 172402"/>
                    <a:gd name="connsiteX4" fmla="*/ 112395 w 112395"/>
                    <a:gd name="connsiteY4" fmla="*/ 9525 h 172402"/>
                    <a:gd name="connsiteX5" fmla="*/ 112395 w 112395"/>
                    <a:gd name="connsiteY5" fmla="*/ 172403 h 172402"/>
                    <a:gd name="connsiteX6" fmla="*/ 0 w 112395"/>
                    <a:gd name="connsiteY6" fmla="*/ 172403 h 17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5" h="172402">
                      <a:moveTo>
                        <a:pt x="0" y="172403"/>
                      </a:moveTo>
                      <a:lnTo>
                        <a:pt x="0" y="9525"/>
                      </a:lnTo>
                      <a:cubicBezTo>
                        <a:pt x="0" y="3810"/>
                        <a:pt x="3810" y="0"/>
                        <a:pt x="9525" y="0"/>
                      </a:cubicBezTo>
                      <a:lnTo>
                        <a:pt x="102870" y="0"/>
                      </a:lnTo>
                      <a:cubicBezTo>
                        <a:pt x="107633" y="0"/>
                        <a:pt x="112395" y="3810"/>
                        <a:pt x="112395" y="9525"/>
                      </a:cubicBezTo>
                      <a:lnTo>
                        <a:pt x="112395" y="172403"/>
                      </a:lnTo>
                      <a:lnTo>
                        <a:pt x="0" y="172403"/>
                      </a:lnTo>
                      <a:close/>
                    </a:path>
                  </a:pathLst>
                </a:custGeom>
                <a:solidFill>
                  <a:srgbClr val="FFFFFF"/>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84">
                  <a:extLst>
                    <a:ext uri="{FF2B5EF4-FFF2-40B4-BE49-F238E27FC236}">
                      <a16:creationId xmlns:a16="http://schemas.microsoft.com/office/drawing/2014/main" id="{EA7450C7-5374-6A4C-8DB5-2BF80D2A7778}"/>
                    </a:ext>
                  </a:extLst>
                </p:cNvPr>
                <p:cNvSpPr/>
                <p:nvPr/>
              </p:nvSpPr>
              <p:spPr>
                <a:xfrm>
                  <a:off x="3509962" y="221933"/>
                  <a:ext cx="112395" cy="362902"/>
                </a:xfrm>
                <a:custGeom>
                  <a:avLst/>
                  <a:gdLst>
                    <a:gd name="connsiteX0" fmla="*/ 0 w 112395"/>
                    <a:gd name="connsiteY0" fmla="*/ 362903 h 362902"/>
                    <a:gd name="connsiteX1" fmla="*/ 0 w 112395"/>
                    <a:gd name="connsiteY1" fmla="*/ 9525 h 362902"/>
                    <a:gd name="connsiteX2" fmla="*/ 9525 w 112395"/>
                    <a:gd name="connsiteY2" fmla="*/ 0 h 362902"/>
                    <a:gd name="connsiteX3" fmla="*/ 102870 w 112395"/>
                    <a:gd name="connsiteY3" fmla="*/ 0 h 362902"/>
                    <a:gd name="connsiteX4" fmla="*/ 112395 w 112395"/>
                    <a:gd name="connsiteY4" fmla="*/ 9525 h 362902"/>
                    <a:gd name="connsiteX5" fmla="*/ 112395 w 112395"/>
                    <a:gd name="connsiteY5" fmla="*/ 362903 h 362902"/>
                    <a:gd name="connsiteX6" fmla="*/ 0 w 112395"/>
                    <a:gd name="connsiteY6" fmla="*/ 362903 h 36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5" h="362902">
                      <a:moveTo>
                        <a:pt x="0" y="362903"/>
                      </a:moveTo>
                      <a:lnTo>
                        <a:pt x="0" y="9525"/>
                      </a:lnTo>
                      <a:cubicBezTo>
                        <a:pt x="0" y="3810"/>
                        <a:pt x="4763" y="0"/>
                        <a:pt x="9525" y="0"/>
                      </a:cubicBezTo>
                      <a:lnTo>
                        <a:pt x="102870" y="0"/>
                      </a:lnTo>
                      <a:cubicBezTo>
                        <a:pt x="108585" y="0"/>
                        <a:pt x="112395" y="3810"/>
                        <a:pt x="112395" y="9525"/>
                      </a:cubicBezTo>
                      <a:lnTo>
                        <a:pt x="112395" y="362903"/>
                      </a:lnTo>
                      <a:lnTo>
                        <a:pt x="0" y="362903"/>
                      </a:lnTo>
                      <a:close/>
                    </a:path>
                  </a:pathLst>
                </a:custGeom>
                <a:solidFill>
                  <a:srgbClr val="FFFFFF"/>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85">
                  <a:extLst>
                    <a:ext uri="{FF2B5EF4-FFF2-40B4-BE49-F238E27FC236}">
                      <a16:creationId xmlns:a16="http://schemas.microsoft.com/office/drawing/2014/main" id="{2167D842-17EA-051D-AEBE-C21E4AF5D3E4}"/>
                    </a:ext>
                  </a:extLst>
                </p:cNvPr>
                <p:cNvSpPr/>
                <p:nvPr/>
              </p:nvSpPr>
              <p:spPr>
                <a:xfrm>
                  <a:off x="3373755" y="317183"/>
                  <a:ext cx="112394" cy="267652"/>
                </a:xfrm>
                <a:custGeom>
                  <a:avLst/>
                  <a:gdLst>
                    <a:gd name="connsiteX0" fmla="*/ 0 w 112394"/>
                    <a:gd name="connsiteY0" fmla="*/ 267653 h 267652"/>
                    <a:gd name="connsiteX1" fmla="*/ 0 w 112394"/>
                    <a:gd name="connsiteY1" fmla="*/ 9525 h 267652"/>
                    <a:gd name="connsiteX2" fmla="*/ 9525 w 112394"/>
                    <a:gd name="connsiteY2" fmla="*/ 0 h 267652"/>
                    <a:gd name="connsiteX3" fmla="*/ 102870 w 112394"/>
                    <a:gd name="connsiteY3" fmla="*/ 0 h 267652"/>
                    <a:gd name="connsiteX4" fmla="*/ 112395 w 112394"/>
                    <a:gd name="connsiteY4" fmla="*/ 9525 h 267652"/>
                    <a:gd name="connsiteX5" fmla="*/ 112395 w 112394"/>
                    <a:gd name="connsiteY5" fmla="*/ 267653 h 267652"/>
                    <a:gd name="connsiteX6" fmla="*/ 0 w 112394"/>
                    <a:gd name="connsiteY6" fmla="*/ 267653 h 26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4" h="267652">
                      <a:moveTo>
                        <a:pt x="0" y="267653"/>
                      </a:moveTo>
                      <a:lnTo>
                        <a:pt x="0" y="9525"/>
                      </a:lnTo>
                      <a:cubicBezTo>
                        <a:pt x="0" y="3810"/>
                        <a:pt x="4763" y="0"/>
                        <a:pt x="9525" y="0"/>
                      </a:cubicBezTo>
                      <a:lnTo>
                        <a:pt x="102870" y="0"/>
                      </a:lnTo>
                      <a:cubicBezTo>
                        <a:pt x="108585" y="0"/>
                        <a:pt x="112395" y="3810"/>
                        <a:pt x="112395" y="9525"/>
                      </a:cubicBezTo>
                      <a:lnTo>
                        <a:pt x="112395" y="267653"/>
                      </a:lnTo>
                      <a:lnTo>
                        <a:pt x="0" y="267653"/>
                      </a:lnTo>
                      <a:close/>
                    </a:path>
                  </a:pathLst>
                </a:custGeom>
                <a:solidFill>
                  <a:srgbClr val="FFFFFF"/>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id="{634D1E13-2F01-EF7C-7734-64997E96B814}"/>
                    </a:ext>
                  </a:extLst>
                </p:cNvPr>
                <p:cNvSpPr/>
                <p:nvPr/>
              </p:nvSpPr>
              <p:spPr>
                <a:xfrm>
                  <a:off x="3646170" y="355283"/>
                  <a:ext cx="112394" cy="229552"/>
                </a:xfrm>
                <a:custGeom>
                  <a:avLst/>
                  <a:gdLst>
                    <a:gd name="connsiteX0" fmla="*/ 0 w 112394"/>
                    <a:gd name="connsiteY0" fmla="*/ 229553 h 229552"/>
                    <a:gd name="connsiteX1" fmla="*/ 0 w 112394"/>
                    <a:gd name="connsiteY1" fmla="*/ 9525 h 229552"/>
                    <a:gd name="connsiteX2" fmla="*/ 9525 w 112394"/>
                    <a:gd name="connsiteY2" fmla="*/ 0 h 229552"/>
                    <a:gd name="connsiteX3" fmla="*/ 102870 w 112394"/>
                    <a:gd name="connsiteY3" fmla="*/ 0 h 229552"/>
                    <a:gd name="connsiteX4" fmla="*/ 112395 w 112394"/>
                    <a:gd name="connsiteY4" fmla="*/ 9525 h 229552"/>
                    <a:gd name="connsiteX5" fmla="*/ 112395 w 112394"/>
                    <a:gd name="connsiteY5" fmla="*/ 229553 h 229552"/>
                    <a:gd name="connsiteX6" fmla="*/ 0 w 112394"/>
                    <a:gd name="connsiteY6" fmla="*/ 229553 h 22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4" h="229552">
                      <a:moveTo>
                        <a:pt x="0" y="229553"/>
                      </a:moveTo>
                      <a:lnTo>
                        <a:pt x="0" y="9525"/>
                      </a:lnTo>
                      <a:cubicBezTo>
                        <a:pt x="0" y="3810"/>
                        <a:pt x="4763" y="0"/>
                        <a:pt x="9525" y="0"/>
                      </a:cubicBezTo>
                      <a:lnTo>
                        <a:pt x="102870" y="0"/>
                      </a:lnTo>
                      <a:cubicBezTo>
                        <a:pt x="107632" y="0"/>
                        <a:pt x="112395" y="3810"/>
                        <a:pt x="112395" y="9525"/>
                      </a:cubicBezTo>
                      <a:lnTo>
                        <a:pt x="112395" y="229553"/>
                      </a:lnTo>
                      <a:lnTo>
                        <a:pt x="0" y="229553"/>
                      </a:lnTo>
                      <a:close/>
                    </a:path>
                  </a:pathLst>
                </a:custGeom>
                <a:solidFill>
                  <a:srgbClr val="FFFFFF"/>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3" name="Freeform 82">
                <a:extLst>
                  <a:ext uri="{FF2B5EF4-FFF2-40B4-BE49-F238E27FC236}">
                    <a16:creationId xmlns:a16="http://schemas.microsoft.com/office/drawing/2014/main" id="{278D2380-4015-3F3D-FC9E-96B1AC00476A}"/>
                  </a:ext>
                </a:extLst>
              </p:cNvPr>
              <p:cNvSpPr/>
              <p:nvPr/>
            </p:nvSpPr>
            <p:spPr>
              <a:xfrm>
                <a:off x="3515678" y="237173"/>
                <a:ext cx="100965" cy="95250"/>
              </a:xfrm>
              <a:custGeom>
                <a:avLst/>
                <a:gdLst>
                  <a:gd name="connsiteX0" fmla="*/ 50482 w 100965"/>
                  <a:gd name="connsiteY0" fmla="*/ 74295 h 95250"/>
                  <a:gd name="connsiteX1" fmla="*/ 80963 w 100965"/>
                  <a:gd name="connsiteY1" fmla="*/ 95250 h 95250"/>
                  <a:gd name="connsiteX2" fmla="*/ 71438 w 100965"/>
                  <a:gd name="connsiteY2" fmla="*/ 59055 h 95250"/>
                  <a:gd name="connsiteX3" fmla="*/ 100965 w 100965"/>
                  <a:gd name="connsiteY3" fmla="*/ 36195 h 95250"/>
                  <a:gd name="connsiteX4" fmla="*/ 63818 w 100965"/>
                  <a:gd name="connsiteY4" fmla="*/ 34290 h 95250"/>
                  <a:gd name="connsiteX5" fmla="*/ 50482 w 100965"/>
                  <a:gd name="connsiteY5" fmla="*/ 0 h 95250"/>
                  <a:gd name="connsiteX6" fmla="*/ 37147 w 100965"/>
                  <a:gd name="connsiteY6" fmla="*/ 34290 h 95250"/>
                  <a:gd name="connsiteX7" fmla="*/ 0 w 100965"/>
                  <a:gd name="connsiteY7" fmla="*/ 36195 h 95250"/>
                  <a:gd name="connsiteX8" fmla="*/ 29528 w 100965"/>
                  <a:gd name="connsiteY8" fmla="*/ 59055 h 95250"/>
                  <a:gd name="connsiteX9" fmla="*/ 20003 w 100965"/>
                  <a:gd name="connsiteY9" fmla="*/ 952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965" h="95250">
                    <a:moveTo>
                      <a:pt x="50482" y="74295"/>
                    </a:moveTo>
                    <a:lnTo>
                      <a:pt x="80963" y="95250"/>
                    </a:lnTo>
                    <a:lnTo>
                      <a:pt x="71438" y="59055"/>
                    </a:lnTo>
                    <a:lnTo>
                      <a:pt x="100965" y="36195"/>
                    </a:lnTo>
                    <a:lnTo>
                      <a:pt x="63818" y="34290"/>
                    </a:lnTo>
                    <a:lnTo>
                      <a:pt x="50482" y="0"/>
                    </a:lnTo>
                    <a:lnTo>
                      <a:pt x="37147" y="34290"/>
                    </a:lnTo>
                    <a:lnTo>
                      <a:pt x="0" y="36195"/>
                    </a:lnTo>
                    <a:lnTo>
                      <a:pt x="29528" y="59055"/>
                    </a:lnTo>
                    <a:lnTo>
                      <a:pt x="20003" y="95250"/>
                    </a:lnTo>
                    <a:close/>
                  </a:path>
                </a:pathLst>
              </a:custGeom>
              <a:solidFill>
                <a:srgbClr val="FF6833"/>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Graphic 696">
              <a:extLst>
                <a:ext uri="{FF2B5EF4-FFF2-40B4-BE49-F238E27FC236}">
                  <a16:creationId xmlns:a16="http://schemas.microsoft.com/office/drawing/2014/main" id="{1052372A-7851-37B4-E047-1EB4CF856009}"/>
                </a:ext>
              </a:extLst>
            </p:cNvPr>
            <p:cNvGrpSpPr/>
            <p:nvPr/>
          </p:nvGrpSpPr>
          <p:grpSpPr>
            <a:xfrm>
              <a:off x="-20517" y="25726"/>
              <a:ext cx="85442" cy="1510657"/>
              <a:chOff x="-20517" y="25726"/>
              <a:chExt cx="85442" cy="1510657"/>
            </a:xfrm>
          </p:grpSpPr>
          <p:sp>
            <p:nvSpPr>
              <p:cNvPr id="41" name="Freeform 40">
                <a:extLst>
                  <a:ext uri="{FF2B5EF4-FFF2-40B4-BE49-F238E27FC236}">
                    <a16:creationId xmlns:a16="http://schemas.microsoft.com/office/drawing/2014/main" id="{664D376A-FFD4-4961-04E7-A122B7FA5796}"/>
                  </a:ext>
                </a:extLst>
              </p:cNvPr>
              <p:cNvSpPr/>
              <p:nvPr/>
            </p:nvSpPr>
            <p:spPr>
              <a:xfrm>
                <a:off x="0" y="1233488"/>
                <a:ext cx="61912" cy="302895"/>
              </a:xfrm>
              <a:custGeom>
                <a:avLst/>
                <a:gdLst>
                  <a:gd name="connsiteX0" fmla="*/ 47625 w 61912"/>
                  <a:gd name="connsiteY0" fmla="*/ 0 h 302895"/>
                  <a:gd name="connsiteX1" fmla="*/ 0 w 61912"/>
                  <a:gd name="connsiteY1" fmla="*/ 47625 h 302895"/>
                  <a:gd name="connsiteX2" fmla="*/ 0 w 61912"/>
                  <a:gd name="connsiteY2" fmla="*/ 151447 h 302895"/>
                  <a:gd name="connsiteX3" fmla="*/ 0 w 61912"/>
                  <a:gd name="connsiteY3" fmla="*/ 255270 h 302895"/>
                  <a:gd name="connsiteX4" fmla="*/ 47625 w 61912"/>
                  <a:gd name="connsiteY4" fmla="*/ 302895 h 302895"/>
                  <a:gd name="connsiteX5" fmla="*/ 61913 w 61912"/>
                  <a:gd name="connsiteY5" fmla="*/ 302895 h 302895"/>
                  <a:gd name="connsiteX6" fmla="*/ 61913 w 61912"/>
                  <a:gd name="connsiteY6" fmla="*/ 953 h 302895"/>
                  <a:gd name="connsiteX7" fmla="*/ 47625 w 61912"/>
                  <a:gd name="connsiteY7" fmla="*/ 953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 h="302895">
                    <a:moveTo>
                      <a:pt x="47625" y="0"/>
                    </a:moveTo>
                    <a:cubicBezTo>
                      <a:pt x="20955" y="0"/>
                      <a:pt x="0" y="20955"/>
                      <a:pt x="0" y="47625"/>
                    </a:cubicBezTo>
                    <a:lnTo>
                      <a:pt x="0" y="151447"/>
                    </a:lnTo>
                    <a:lnTo>
                      <a:pt x="0" y="255270"/>
                    </a:lnTo>
                    <a:cubicBezTo>
                      <a:pt x="0" y="281940"/>
                      <a:pt x="20955" y="302895"/>
                      <a:pt x="47625" y="302895"/>
                    </a:cubicBezTo>
                    <a:lnTo>
                      <a:pt x="61913" y="302895"/>
                    </a:lnTo>
                    <a:lnTo>
                      <a:pt x="61913" y="953"/>
                    </a:lnTo>
                    <a:lnTo>
                      <a:pt x="47625" y="953"/>
                    </a:ln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id="{A7FF7005-54C7-0FED-DDB2-0BC538498F3A}"/>
                  </a:ext>
                </a:extLst>
              </p:cNvPr>
              <p:cNvSpPr/>
              <p:nvPr/>
            </p:nvSpPr>
            <p:spPr>
              <a:xfrm>
                <a:off x="3013" y="826638"/>
                <a:ext cx="61912" cy="302895"/>
              </a:xfrm>
              <a:custGeom>
                <a:avLst/>
                <a:gdLst>
                  <a:gd name="connsiteX0" fmla="*/ 47625 w 61912"/>
                  <a:gd name="connsiteY0" fmla="*/ 0 h 302895"/>
                  <a:gd name="connsiteX1" fmla="*/ 0 w 61912"/>
                  <a:gd name="connsiteY1" fmla="*/ 47625 h 302895"/>
                  <a:gd name="connsiteX2" fmla="*/ 0 w 61912"/>
                  <a:gd name="connsiteY2" fmla="*/ 151448 h 302895"/>
                  <a:gd name="connsiteX3" fmla="*/ 0 w 61912"/>
                  <a:gd name="connsiteY3" fmla="*/ 255270 h 302895"/>
                  <a:gd name="connsiteX4" fmla="*/ 47625 w 61912"/>
                  <a:gd name="connsiteY4" fmla="*/ 302895 h 302895"/>
                  <a:gd name="connsiteX5" fmla="*/ 61913 w 61912"/>
                  <a:gd name="connsiteY5" fmla="*/ 302895 h 302895"/>
                  <a:gd name="connsiteX6" fmla="*/ 61913 w 61912"/>
                  <a:gd name="connsiteY6" fmla="*/ 953 h 302895"/>
                  <a:gd name="connsiteX7" fmla="*/ 47625 w 61912"/>
                  <a:gd name="connsiteY7" fmla="*/ 953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 h="302895">
                    <a:moveTo>
                      <a:pt x="47625" y="0"/>
                    </a:moveTo>
                    <a:cubicBezTo>
                      <a:pt x="20955" y="0"/>
                      <a:pt x="0" y="20955"/>
                      <a:pt x="0" y="47625"/>
                    </a:cubicBezTo>
                    <a:lnTo>
                      <a:pt x="0" y="151448"/>
                    </a:lnTo>
                    <a:lnTo>
                      <a:pt x="0" y="255270"/>
                    </a:lnTo>
                    <a:cubicBezTo>
                      <a:pt x="0" y="281940"/>
                      <a:pt x="20955" y="302895"/>
                      <a:pt x="47625" y="302895"/>
                    </a:cubicBezTo>
                    <a:lnTo>
                      <a:pt x="61913" y="302895"/>
                    </a:lnTo>
                    <a:lnTo>
                      <a:pt x="61913" y="953"/>
                    </a:lnTo>
                    <a:lnTo>
                      <a:pt x="47625" y="953"/>
                    </a:lnTo>
                    <a:close/>
                  </a:path>
                </a:pathLst>
              </a:custGeom>
              <a:solidFill>
                <a:srgbClr val="82933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id="{11ACA8E7-87AE-D42D-6C2C-0F79C2C73FBF}"/>
                  </a:ext>
                </a:extLst>
              </p:cNvPr>
              <p:cNvSpPr/>
              <p:nvPr/>
            </p:nvSpPr>
            <p:spPr>
              <a:xfrm>
                <a:off x="-20517" y="25726"/>
                <a:ext cx="61912" cy="302895"/>
              </a:xfrm>
              <a:custGeom>
                <a:avLst/>
                <a:gdLst>
                  <a:gd name="connsiteX0" fmla="*/ 47625 w 61912"/>
                  <a:gd name="connsiteY0" fmla="*/ 0 h 302895"/>
                  <a:gd name="connsiteX1" fmla="*/ 0 w 61912"/>
                  <a:gd name="connsiteY1" fmla="*/ 47625 h 302895"/>
                  <a:gd name="connsiteX2" fmla="*/ 0 w 61912"/>
                  <a:gd name="connsiteY2" fmla="*/ 151448 h 302895"/>
                  <a:gd name="connsiteX3" fmla="*/ 0 w 61912"/>
                  <a:gd name="connsiteY3" fmla="*/ 255270 h 302895"/>
                  <a:gd name="connsiteX4" fmla="*/ 47625 w 61912"/>
                  <a:gd name="connsiteY4" fmla="*/ 302895 h 302895"/>
                  <a:gd name="connsiteX5" fmla="*/ 61913 w 61912"/>
                  <a:gd name="connsiteY5" fmla="*/ 302895 h 302895"/>
                  <a:gd name="connsiteX6" fmla="*/ 61913 w 61912"/>
                  <a:gd name="connsiteY6" fmla="*/ 953 h 302895"/>
                  <a:gd name="connsiteX7" fmla="*/ 47625 w 61912"/>
                  <a:gd name="connsiteY7" fmla="*/ 953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 h="302895">
                    <a:moveTo>
                      <a:pt x="47625" y="0"/>
                    </a:moveTo>
                    <a:cubicBezTo>
                      <a:pt x="20955" y="0"/>
                      <a:pt x="0" y="20955"/>
                      <a:pt x="0" y="47625"/>
                    </a:cubicBezTo>
                    <a:lnTo>
                      <a:pt x="0" y="151448"/>
                    </a:lnTo>
                    <a:lnTo>
                      <a:pt x="0" y="255270"/>
                    </a:lnTo>
                    <a:cubicBezTo>
                      <a:pt x="0" y="281940"/>
                      <a:pt x="20955" y="302895"/>
                      <a:pt x="47625" y="302895"/>
                    </a:cubicBezTo>
                    <a:lnTo>
                      <a:pt x="61913" y="302895"/>
                    </a:lnTo>
                    <a:lnTo>
                      <a:pt x="61913" y="953"/>
                    </a:lnTo>
                    <a:lnTo>
                      <a:pt x="47625" y="953"/>
                    </a:ln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EC0C2261-707A-DF49-84DB-0C8424E7E7F9}"/>
                  </a:ext>
                </a:extLst>
              </p:cNvPr>
              <p:cNvSpPr/>
              <p:nvPr/>
            </p:nvSpPr>
            <p:spPr>
              <a:xfrm>
                <a:off x="0" y="430531"/>
                <a:ext cx="61912" cy="302894"/>
              </a:xfrm>
              <a:custGeom>
                <a:avLst/>
                <a:gdLst>
                  <a:gd name="connsiteX0" fmla="*/ 47625 w 61912"/>
                  <a:gd name="connsiteY0" fmla="*/ 0 h 302894"/>
                  <a:gd name="connsiteX1" fmla="*/ 0 w 61912"/>
                  <a:gd name="connsiteY1" fmla="*/ 47625 h 302894"/>
                  <a:gd name="connsiteX2" fmla="*/ 0 w 61912"/>
                  <a:gd name="connsiteY2" fmla="*/ 151447 h 302894"/>
                  <a:gd name="connsiteX3" fmla="*/ 0 w 61912"/>
                  <a:gd name="connsiteY3" fmla="*/ 255270 h 302894"/>
                  <a:gd name="connsiteX4" fmla="*/ 47625 w 61912"/>
                  <a:gd name="connsiteY4" fmla="*/ 302895 h 302894"/>
                  <a:gd name="connsiteX5" fmla="*/ 61913 w 61912"/>
                  <a:gd name="connsiteY5" fmla="*/ 302895 h 302894"/>
                  <a:gd name="connsiteX6" fmla="*/ 61913 w 61912"/>
                  <a:gd name="connsiteY6" fmla="*/ 952 h 302894"/>
                  <a:gd name="connsiteX7" fmla="*/ 47625 w 61912"/>
                  <a:gd name="connsiteY7" fmla="*/ 952 h 30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 h="302894">
                    <a:moveTo>
                      <a:pt x="47625" y="0"/>
                    </a:moveTo>
                    <a:cubicBezTo>
                      <a:pt x="20955" y="0"/>
                      <a:pt x="0" y="20955"/>
                      <a:pt x="0" y="47625"/>
                    </a:cubicBezTo>
                    <a:lnTo>
                      <a:pt x="0" y="151447"/>
                    </a:lnTo>
                    <a:lnTo>
                      <a:pt x="0" y="255270"/>
                    </a:lnTo>
                    <a:cubicBezTo>
                      <a:pt x="0" y="281940"/>
                      <a:pt x="20955" y="302895"/>
                      <a:pt x="47625" y="302895"/>
                    </a:cubicBezTo>
                    <a:lnTo>
                      <a:pt x="61913" y="302895"/>
                    </a:lnTo>
                    <a:lnTo>
                      <a:pt x="61913" y="952"/>
                    </a:lnTo>
                    <a:lnTo>
                      <a:pt x="47625" y="952"/>
                    </a:ln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6" name="TextBox 5">
            <a:extLst>
              <a:ext uri="{FF2B5EF4-FFF2-40B4-BE49-F238E27FC236}">
                <a16:creationId xmlns:a16="http://schemas.microsoft.com/office/drawing/2014/main" id="{9809E578-6508-AB25-DC6A-B0280A4E294B}"/>
              </a:ext>
            </a:extLst>
          </p:cNvPr>
          <p:cNvSpPr txBox="1"/>
          <p:nvPr/>
        </p:nvSpPr>
        <p:spPr>
          <a:xfrm>
            <a:off x="361719" y="2225251"/>
            <a:ext cx="3001259" cy="376385"/>
          </a:xfrm>
          <a:prstGeom prst="rect">
            <a:avLst/>
          </a:prstGeom>
          <a:noFill/>
        </p:spPr>
        <p:txBody>
          <a:bodyPr wrap="square">
            <a:spAutoFit/>
          </a:bodyPr>
          <a:lstStyle/>
          <a:p>
            <a:pPr lvl="0">
              <a:lnSpc>
                <a:spcPct val="107000"/>
              </a:lnSpc>
              <a:spcAft>
                <a:spcPts val="800"/>
              </a:spcAft>
              <a:buSzPts val="1600"/>
            </a:pPr>
            <a:r>
              <a:rPr lang="fr-FR" sz="1800" b="1" kern="100" dirty="0">
                <a:effectLst/>
                <a:latin typeface="Times New Roman" panose="02020603050405020304" pitchFamily="18" charset="0"/>
                <a:ea typeface="Aptos" panose="020B0004020202020204" pitchFamily="34" charset="0"/>
                <a:cs typeface="Times New Roman" panose="02020603050405020304" pitchFamily="18" charset="0"/>
              </a:rPr>
              <a:t>Segmentation du marché</a:t>
            </a:r>
            <a:r>
              <a:rPr lang="fr-FR"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fr-CI"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646F195-5F7F-1821-F54D-8829FB58B829}"/>
              </a:ext>
            </a:extLst>
          </p:cNvPr>
          <p:cNvSpPr txBox="1"/>
          <p:nvPr/>
        </p:nvSpPr>
        <p:spPr>
          <a:xfrm>
            <a:off x="393453" y="2918037"/>
            <a:ext cx="3148450" cy="376385"/>
          </a:xfrm>
          <a:prstGeom prst="rect">
            <a:avLst/>
          </a:prstGeom>
          <a:noFill/>
        </p:spPr>
        <p:txBody>
          <a:bodyPr wrap="square">
            <a:spAutoFit/>
          </a:bodyPr>
          <a:lstStyle/>
          <a:p>
            <a:pPr lvl="0">
              <a:lnSpc>
                <a:spcPct val="107000"/>
              </a:lnSpc>
              <a:spcAft>
                <a:spcPts val="800"/>
              </a:spcAft>
              <a:buSzPts val="1600"/>
            </a:pPr>
            <a:r>
              <a:rPr lang="fr-FR" sz="1800" b="1" kern="100" dirty="0">
                <a:effectLst/>
                <a:latin typeface="Times New Roman" panose="02020603050405020304" pitchFamily="18" charset="0"/>
                <a:ea typeface="Aptos" panose="020B0004020202020204" pitchFamily="34" charset="0"/>
                <a:cs typeface="Times New Roman" panose="02020603050405020304" pitchFamily="18" charset="0"/>
              </a:rPr>
              <a:t>Proposition de valeur</a:t>
            </a:r>
            <a:r>
              <a:rPr lang="fr-FR"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fr-CI"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25" name="TextBox 224">
            <a:extLst>
              <a:ext uri="{FF2B5EF4-FFF2-40B4-BE49-F238E27FC236}">
                <a16:creationId xmlns:a16="http://schemas.microsoft.com/office/drawing/2014/main" id="{DAC0CFEB-77A0-BBA8-138E-0B0B289A1967}"/>
              </a:ext>
            </a:extLst>
          </p:cNvPr>
          <p:cNvSpPr txBox="1"/>
          <p:nvPr/>
        </p:nvSpPr>
        <p:spPr>
          <a:xfrm>
            <a:off x="410388" y="4238830"/>
            <a:ext cx="3255389" cy="376385"/>
          </a:xfrm>
          <a:prstGeom prst="rect">
            <a:avLst/>
          </a:prstGeom>
          <a:noFill/>
        </p:spPr>
        <p:txBody>
          <a:bodyPr wrap="square">
            <a:spAutoFit/>
          </a:bodyPr>
          <a:lstStyle/>
          <a:p>
            <a:pPr lvl="0">
              <a:lnSpc>
                <a:spcPct val="107000"/>
              </a:lnSpc>
              <a:spcAft>
                <a:spcPts val="800"/>
              </a:spcAft>
              <a:buSzPts val="1600"/>
            </a:pPr>
            <a:r>
              <a:rPr lang="fr-FR" sz="1800" b="1" kern="100" dirty="0">
                <a:effectLst/>
                <a:latin typeface="Times New Roman" panose="02020603050405020304" pitchFamily="18" charset="0"/>
                <a:ea typeface="Aptos" panose="020B0004020202020204" pitchFamily="34" charset="0"/>
                <a:cs typeface="Times New Roman" panose="02020603050405020304" pitchFamily="18" charset="0"/>
              </a:rPr>
              <a:t>Stratégie de tarification</a:t>
            </a:r>
            <a:endParaRPr lang="fr-CI"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26" name="TextBox 225">
            <a:extLst>
              <a:ext uri="{FF2B5EF4-FFF2-40B4-BE49-F238E27FC236}">
                <a16:creationId xmlns:a16="http://schemas.microsoft.com/office/drawing/2014/main" id="{F3040AB1-9F2C-D673-635D-E54DED522C4E}"/>
              </a:ext>
            </a:extLst>
          </p:cNvPr>
          <p:cNvSpPr txBox="1"/>
          <p:nvPr/>
        </p:nvSpPr>
        <p:spPr>
          <a:xfrm>
            <a:off x="427325" y="3578438"/>
            <a:ext cx="2806231" cy="376385"/>
          </a:xfrm>
          <a:prstGeom prst="rect">
            <a:avLst/>
          </a:prstGeom>
          <a:noFill/>
        </p:spPr>
        <p:txBody>
          <a:bodyPr wrap="square">
            <a:spAutoFit/>
          </a:bodyPr>
          <a:lstStyle/>
          <a:p>
            <a:pPr lvl="0">
              <a:lnSpc>
                <a:spcPct val="107000"/>
              </a:lnSpc>
              <a:spcAft>
                <a:spcPts val="800"/>
              </a:spcAft>
              <a:buSzPts val="1600"/>
            </a:pPr>
            <a:r>
              <a:rPr lang="fr-FR" sz="1800" b="1" kern="100" dirty="0">
                <a:effectLst/>
                <a:latin typeface="Times New Roman" panose="02020603050405020304" pitchFamily="18" charset="0"/>
                <a:ea typeface="Aptos" panose="020B0004020202020204" pitchFamily="34" charset="0"/>
                <a:cs typeface="Times New Roman" panose="02020603050405020304" pitchFamily="18" charset="0"/>
              </a:rPr>
              <a:t>Canaux de distribution</a:t>
            </a:r>
            <a:endParaRPr lang="fr-CI"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27" name="TextBox 226">
            <a:extLst>
              <a:ext uri="{FF2B5EF4-FFF2-40B4-BE49-F238E27FC236}">
                <a16:creationId xmlns:a16="http://schemas.microsoft.com/office/drawing/2014/main" id="{20EC4B37-6B51-D84B-C2DE-777E0BF2D69F}"/>
              </a:ext>
            </a:extLst>
          </p:cNvPr>
          <p:cNvSpPr txBox="1"/>
          <p:nvPr/>
        </p:nvSpPr>
        <p:spPr>
          <a:xfrm>
            <a:off x="5059896" y="3462260"/>
            <a:ext cx="2248700" cy="822982"/>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135"/>
              </a:spcAft>
              <a:buClrTx/>
              <a:buSzPts val="1600"/>
              <a:buFontTx/>
              <a:buNone/>
              <a:tabLst/>
              <a:defRPr/>
            </a:pPr>
            <a:r>
              <a:rPr kumimoji="0" lang="fr-FR" sz="1500" b="1" i="0" u="none" strike="noStrike" kern="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DEVELOPPEMENT STRATEGIE MARKETING</a:t>
            </a:r>
            <a:endParaRPr kumimoji="0" lang="fr-CI" sz="15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228" name="TextBox 227">
            <a:extLst>
              <a:ext uri="{FF2B5EF4-FFF2-40B4-BE49-F238E27FC236}">
                <a16:creationId xmlns:a16="http://schemas.microsoft.com/office/drawing/2014/main" id="{19B00C76-7C4B-2E1C-F0A0-B2BFD0A5DE65}"/>
              </a:ext>
            </a:extLst>
          </p:cNvPr>
          <p:cNvSpPr txBox="1"/>
          <p:nvPr/>
        </p:nvSpPr>
        <p:spPr>
          <a:xfrm>
            <a:off x="300445" y="42632"/>
            <a:ext cx="8533545"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en-US" sz="2800" b="1" dirty="0"/>
              <a:t>DEVELOPPEMENT DE LA STRATEGIE MARKETING</a:t>
            </a:r>
          </a:p>
        </p:txBody>
      </p:sp>
      <p:grpSp>
        <p:nvGrpSpPr>
          <p:cNvPr id="229" name="Graphic 192">
            <a:extLst>
              <a:ext uri="{FF2B5EF4-FFF2-40B4-BE49-F238E27FC236}">
                <a16:creationId xmlns:a16="http://schemas.microsoft.com/office/drawing/2014/main" id="{7403D38F-3F99-D8A1-8877-47C45A62E834}"/>
              </a:ext>
            </a:extLst>
          </p:cNvPr>
          <p:cNvGrpSpPr/>
          <p:nvPr/>
        </p:nvGrpSpPr>
        <p:grpSpPr>
          <a:xfrm>
            <a:off x="7864916" y="2038573"/>
            <a:ext cx="722859" cy="702353"/>
            <a:chOff x="0" y="0"/>
            <a:chExt cx="537209" cy="521969"/>
          </a:xfrm>
        </p:grpSpPr>
        <p:sp>
          <p:nvSpPr>
            <p:cNvPr id="230" name="Freeform 532">
              <a:extLst>
                <a:ext uri="{FF2B5EF4-FFF2-40B4-BE49-F238E27FC236}">
                  <a16:creationId xmlns:a16="http://schemas.microsoft.com/office/drawing/2014/main" id="{E56B2299-33D6-7505-8297-61BA2FC24A39}"/>
                </a:ext>
              </a:extLst>
            </p:cNvPr>
            <p:cNvSpPr/>
            <p:nvPr/>
          </p:nvSpPr>
          <p:spPr>
            <a:xfrm>
              <a:off x="0" y="29337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3813 w 64769"/>
                <a:gd name="connsiteY5" fmla="*/ 13335 h 64769"/>
                <a:gd name="connsiteX6" fmla="*/ 9525 w 64769"/>
                <a:gd name="connsiteY6" fmla="*/ 27622 h 64769"/>
                <a:gd name="connsiteX7" fmla="*/ 23813 w 64769"/>
                <a:gd name="connsiteY7" fmla="*/ 41910 h 64769"/>
                <a:gd name="connsiteX8" fmla="*/ 38100 w 64769"/>
                <a:gd name="connsiteY8" fmla="*/ 27622 h 64769"/>
                <a:gd name="connsiteX9" fmla="*/ 23813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3813" y="13335"/>
                  </a:moveTo>
                  <a:cubicBezTo>
                    <a:pt x="16193" y="13335"/>
                    <a:pt x="9525" y="20003"/>
                    <a:pt x="9525" y="27622"/>
                  </a:cubicBezTo>
                  <a:cubicBezTo>
                    <a:pt x="9525" y="35243"/>
                    <a:pt x="16193" y="41910"/>
                    <a:pt x="23813" y="41910"/>
                  </a:cubicBezTo>
                  <a:cubicBezTo>
                    <a:pt x="31432" y="41910"/>
                    <a:pt x="38100" y="35243"/>
                    <a:pt x="38100" y="27622"/>
                  </a:cubicBezTo>
                  <a:cubicBezTo>
                    <a:pt x="38100" y="20003"/>
                    <a:pt x="32385"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1" name="Freeform 533">
              <a:extLst>
                <a:ext uri="{FF2B5EF4-FFF2-40B4-BE49-F238E27FC236}">
                  <a16:creationId xmlns:a16="http://schemas.microsoft.com/office/drawing/2014/main" id="{3B8786D8-929B-D2CE-59F9-236B3161F775}"/>
                </a:ext>
              </a:extLst>
            </p:cNvPr>
            <p:cNvSpPr/>
            <p:nvPr/>
          </p:nvSpPr>
          <p:spPr>
            <a:xfrm>
              <a:off x="130493" y="45720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4765 w 64769"/>
                <a:gd name="connsiteY5" fmla="*/ 13335 h 64769"/>
                <a:gd name="connsiteX6" fmla="*/ 10477 w 64769"/>
                <a:gd name="connsiteY6" fmla="*/ 27622 h 64769"/>
                <a:gd name="connsiteX7" fmla="*/ 24765 w 64769"/>
                <a:gd name="connsiteY7" fmla="*/ 41910 h 64769"/>
                <a:gd name="connsiteX8" fmla="*/ 39052 w 64769"/>
                <a:gd name="connsiteY8" fmla="*/ 27622 h 64769"/>
                <a:gd name="connsiteX9" fmla="*/ 24765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4765" y="13335"/>
                  </a:moveTo>
                  <a:cubicBezTo>
                    <a:pt x="17145" y="13335"/>
                    <a:pt x="10477" y="20002"/>
                    <a:pt x="10477" y="27622"/>
                  </a:cubicBezTo>
                  <a:cubicBezTo>
                    <a:pt x="10477" y="35242"/>
                    <a:pt x="17145" y="41910"/>
                    <a:pt x="24765" y="41910"/>
                  </a:cubicBezTo>
                  <a:cubicBezTo>
                    <a:pt x="32385" y="41910"/>
                    <a:pt x="39052" y="35242"/>
                    <a:pt x="39052" y="27622"/>
                  </a:cubicBezTo>
                  <a:cubicBezTo>
                    <a:pt x="39052" y="20002"/>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2" name="Freeform 534">
              <a:extLst>
                <a:ext uri="{FF2B5EF4-FFF2-40B4-BE49-F238E27FC236}">
                  <a16:creationId xmlns:a16="http://schemas.microsoft.com/office/drawing/2014/main" id="{4610EB1F-C75C-E1B2-C017-BBC4C768E33F}"/>
                </a:ext>
              </a:extLst>
            </p:cNvPr>
            <p:cNvSpPr/>
            <p:nvPr/>
          </p:nvSpPr>
          <p:spPr>
            <a:xfrm>
              <a:off x="340995" y="45720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4765 w 64769"/>
                <a:gd name="connsiteY5" fmla="*/ 13335 h 64769"/>
                <a:gd name="connsiteX6" fmla="*/ 10477 w 64769"/>
                <a:gd name="connsiteY6" fmla="*/ 27622 h 64769"/>
                <a:gd name="connsiteX7" fmla="*/ 24765 w 64769"/>
                <a:gd name="connsiteY7" fmla="*/ 41910 h 64769"/>
                <a:gd name="connsiteX8" fmla="*/ 39052 w 64769"/>
                <a:gd name="connsiteY8" fmla="*/ 27622 h 64769"/>
                <a:gd name="connsiteX9" fmla="*/ 24765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4765" y="13335"/>
                  </a:moveTo>
                  <a:cubicBezTo>
                    <a:pt x="17145" y="13335"/>
                    <a:pt x="10477" y="20002"/>
                    <a:pt x="10477" y="27622"/>
                  </a:cubicBezTo>
                  <a:cubicBezTo>
                    <a:pt x="10477" y="35242"/>
                    <a:pt x="17145" y="41910"/>
                    <a:pt x="24765" y="41910"/>
                  </a:cubicBezTo>
                  <a:cubicBezTo>
                    <a:pt x="32385" y="41910"/>
                    <a:pt x="39052" y="35242"/>
                    <a:pt x="39052" y="27622"/>
                  </a:cubicBezTo>
                  <a:cubicBezTo>
                    <a:pt x="39052" y="20002"/>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3" name="Freeform 535">
              <a:extLst>
                <a:ext uri="{FF2B5EF4-FFF2-40B4-BE49-F238E27FC236}">
                  <a16:creationId xmlns:a16="http://schemas.microsoft.com/office/drawing/2014/main" id="{059CB060-85DF-8E1D-F391-8D81440D2BEF}"/>
                </a:ext>
              </a:extLst>
            </p:cNvPr>
            <p:cNvSpPr/>
            <p:nvPr/>
          </p:nvSpPr>
          <p:spPr>
            <a:xfrm>
              <a:off x="472440" y="29337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3813 w 64769"/>
                <a:gd name="connsiteY5" fmla="*/ 13335 h 64769"/>
                <a:gd name="connsiteX6" fmla="*/ 9525 w 64769"/>
                <a:gd name="connsiteY6" fmla="*/ 27622 h 64769"/>
                <a:gd name="connsiteX7" fmla="*/ 23813 w 64769"/>
                <a:gd name="connsiteY7" fmla="*/ 41910 h 64769"/>
                <a:gd name="connsiteX8" fmla="*/ 38100 w 64769"/>
                <a:gd name="connsiteY8" fmla="*/ 27622 h 64769"/>
                <a:gd name="connsiteX9" fmla="*/ 23813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49530" y="64770"/>
                    <a:pt x="32385" y="64770"/>
                  </a:cubicBezTo>
                  <a:close/>
                  <a:moveTo>
                    <a:pt x="23813" y="13335"/>
                  </a:moveTo>
                  <a:cubicBezTo>
                    <a:pt x="16193" y="13335"/>
                    <a:pt x="9525" y="20003"/>
                    <a:pt x="9525" y="27622"/>
                  </a:cubicBezTo>
                  <a:cubicBezTo>
                    <a:pt x="9525" y="35243"/>
                    <a:pt x="16193" y="41910"/>
                    <a:pt x="23813" y="41910"/>
                  </a:cubicBezTo>
                  <a:cubicBezTo>
                    <a:pt x="31432" y="41910"/>
                    <a:pt x="38100" y="35243"/>
                    <a:pt x="38100" y="27622"/>
                  </a:cubicBezTo>
                  <a:cubicBezTo>
                    <a:pt x="38100" y="20003"/>
                    <a:pt x="31432"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4" name="Freeform 536">
              <a:extLst>
                <a:ext uri="{FF2B5EF4-FFF2-40B4-BE49-F238E27FC236}">
                  <a16:creationId xmlns:a16="http://schemas.microsoft.com/office/drawing/2014/main" id="{6FF8A81F-9877-3A8F-31A0-53135F714C94}"/>
                </a:ext>
              </a:extLst>
            </p:cNvPr>
            <p:cNvSpPr/>
            <p:nvPr/>
          </p:nvSpPr>
          <p:spPr>
            <a:xfrm>
              <a:off x="424815" y="88583"/>
              <a:ext cx="64812" cy="64769"/>
            </a:xfrm>
            <a:custGeom>
              <a:avLst/>
              <a:gdLst>
                <a:gd name="connsiteX0" fmla="*/ 32385 w 64812"/>
                <a:gd name="connsiteY0" fmla="*/ 64770 h 64769"/>
                <a:gd name="connsiteX1" fmla="*/ 0 w 64812"/>
                <a:gd name="connsiteY1" fmla="*/ 32385 h 64769"/>
                <a:gd name="connsiteX2" fmla="*/ 32385 w 64812"/>
                <a:gd name="connsiteY2" fmla="*/ 0 h 64769"/>
                <a:gd name="connsiteX3" fmla="*/ 64770 w 64812"/>
                <a:gd name="connsiteY3" fmla="*/ 32385 h 64769"/>
                <a:gd name="connsiteX4" fmla="*/ 32385 w 64812"/>
                <a:gd name="connsiteY4" fmla="*/ 64770 h 64769"/>
                <a:gd name="connsiteX5" fmla="*/ 24765 w 64812"/>
                <a:gd name="connsiteY5" fmla="*/ 13335 h 64769"/>
                <a:gd name="connsiteX6" fmla="*/ 10478 w 64812"/>
                <a:gd name="connsiteY6" fmla="*/ 27622 h 64769"/>
                <a:gd name="connsiteX7" fmla="*/ 24765 w 64812"/>
                <a:gd name="connsiteY7" fmla="*/ 41910 h 64769"/>
                <a:gd name="connsiteX8" fmla="*/ 39053 w 64812"/>
                <a:gd name="connsiteY8" fmla="*/ 27622 h 64769"/>
                <a:gd name="connsiteX9" fmla="*/ 24765 w 64812"/>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12" h="64769">
                  <a:moveTo>
                    <a:pt x="32385" y="64770"/>
                  </a:moveTo>
                  <a:cubicBezTo>
                    <a:pt x="14288" y="64770"/>
                    <a:pt x="0" y="50482"/>
                    <a:pt x="0" y="32385"/>
                  </a:cubicBezTo>
                  <a:cubicBezTo>
                    <a:pt x="0" y="14288"/>
                    <a:pt x="14288" y="0"/>
                    <a:pt x="32385" y="0"/>
                  </a:cubicBezTo>
                  <a:cubicBezTo>
                    <a:pt x="50482" y="0"/>
                    <a:pt x="64770" y="14288"/>
                    <a:pt x="64770" y="32385"/>
                  </a:cubicBezTo>
                  <a:cubicBezTo>
                    <a:pt x="65723" y="49530"/>
                    <a:pt x="50482" y="64770"/>
                    <a:pt x="32385" y="64770"/>
                  </a:cubicBezTo>
                  <a:close/>
                  <a:moveTo>
                    <a:pt x="24765" y="13335"/>
                  </a:moveTo>
                  <a:cubicBezTo>
                    <a:pt x="17145" y="13335"/>
                    <a:pt x="10478" y="20003"/>
                    <a:pt x="10478" y="27622"/>
                  </a:cubicBezTo>
                  <a:cubicBezTo>
                    <a:pt x="10478" y="35243"/>
                    <a:pt x="17145" y="41910"/>
                    <a:pt x="24765" y="41910"/>
                  </a:cubicBezTo>
                  <a:cubicBezTo>
                    <a:pt x="32385" y="41910"/>
                    <a:pt x="39053" y="35243"/>
                    <a:pt x="39053" y="27622"/>
                  </a:cubicBezTo>
                  <a:cubicBezTo>
                    <a:pt x="39053" y="19050"/>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5" name="Graphic 192">
              <a:extLst>
                <a:ext uri="{FF2B5EF4-FFF2-40B4-BE49-F238E27FC236}">
                  <a16:creationId xmlns:a16="http://schemas.microsoft.com/office/drawing/2014/main" id="{26A6EE2C-9500-C477-6584-66AD482669C7}"/>
                </a:ext>
              </a:extLst>
            </p:cNvPr>
            <p:cNvGrpSpPr/>
            <p:nvPr/>
          </p:nvGrpSpPr>
          <p:grpSpPr>
            <a:xfrm>
              <a:off x="152400" y="138351"/>
              <a:ext cx="235267" cy="259794"/>
              <a:chOff x="152400" y="138351"/>
              <a:chExt cx="235267" cy="259794"/>
            </a:xfrm>
            <a:solidFill>
              <a:srgbClr val="8EA7D6"/>
            </a:solidFill>
          </p:grpSpPr>
          <p:sp>
            <p:nvSpPr>
              <p:cNvPr id="255" name="Freeform 548">
                <a:extLst>
                  <a:ext uri="{FF2B5EF4-FFF2-40B4-BE49-F238E27FC236}">
                    <a16:creationId xmlns:a16="http://schemas.microsoft.com/office/drawing/2014/main" id="{93E0964C-769B-63D5-2B68-96CC474F76F4}"/>
                  </a:ext>
                </a:extLst>
              </p:cNvPr>
              <p:cNvSpPr/>
              <p:nvPr/>
            </p:nvSpPr>
            <p:spPr>
              <a:xfrm>
                <a:off x="152400" y="208598"/>
                <a:ext cx="107632" cy="189547"/>
              </a:xfrm>
              <a:custGeom>
                <a:avLst/>
                <a:gdLst>
                  <a:gd name="connsiteX0" fmla="*/ 107632 w 107632"/>
                  <a:gd name="connsiteY0" fmla="*/ 189547 h 189547"/>
                  <a:gd name="connsiteX1" fmla="*/ 46672 w 107632"/>
                  <a:gd name="connsiteY1" fmla="*/ 153353 h 189547"/>
                  <a:gd name="connsiteX2" fmla="*/ 1905 w 107632"/>
                  <a:gd name="connsiteY2" fmla="*/ 125730 h 189547"/>
                  <a:gd name="connsiteX3" fmla="*/ 0 w 107632"/>
                  <a:gd name="connsiteY3" fmla="*/ 121920 h 189547"/>
                  <a:gd name="connsiteX4" fmla="*/ 0 w 107632"/>
                  <a:gd name="connsiteY4" fmla="*/ 42863 h 189547"/>
                  <a:gd name="connsiteX5" fmla="*/ 0 w 107632"/>
                  <a:gd name="connsiteY5" fmla="*/ 0 h 189547"/>
                  <a:gd name="connsiteX6" fmla="*/ 18097 w 107632"/>
                  <a:gd name="connsiteY6" fmla="*/ 10478 h 189547"/>
                  <a:gd name="connsiteX7" fmla="*/ 63818 w 107632"/>
                  <a:gd name="connsiteY7" fmla="*/ 38100 h 189547"/>
                  <a:gd name="connsiteX8" fmla="*/ 104775 w 107632"/>
                  <a:gd name="connsiteY8" fmla="*/ 62865 h 189547"/>
                  <a:gd name="connsiteX9" fmla="*/ 106680 w 107632"/>
                  <a:gd name="connsiteY9" fmla="*/ 66675 h 189547"/>
                  <a:gd name="connsiteX10" fmla="*/ 107632 w 107632"/>
                  <a:gd name="connsiteY10" fmla="*/ 128588 h 189547"/>
                  <a:gd name="connsiteX11" fmla="*/ 107632 w 107632"/>
                  <a:gd name="connsiteY11" fmla="*/ 174307 h 189547"/>
                  <a:gd name="connsiteX12" fmla="*/ 107632 w 107632"/>
                  <a:gd name="connsiteY12" fmla="*/ 189547 h 1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 h="189547">
                    <a:moveTo>
                      <a:pt x="107632" y="189547"/>
                    </a:moveTo>
                    <a:cubicBezTo>
                      <a:pt x="86677" y="177165"/>
                      <a:pt x="66675" y="164782"/>
                      <a:pt x="46672" y="153353"/>
                    </a:cubicBezTo>
                    <a:cubicBezTo>
                      <a:pt x="31432" y="144780"/>
                      <a:pt x="17145" y="135255"/>
                      <a:pt x="1905" y="125730"/>
                    </a:cubicBezTo>
                    <a:cubicBezTo>
                      <a:pt x="952" y="124778"/>
                      <a:pt x="0" y="122872"/>
                      <a:pt x="0" y="121920"/>
                    </a:cubicBezTo>
                    <a:cubicBezTo>
                      <a:pt x="0" y="95250"/>
                      <a:pt x="0" y="69532"/>
                      <a:pt x="0" y="42863"/>
                    </a:cubicBezTo>
                    <a:cubicBezTo>
                      <a:pt x="0" y="28575"/>
                      <a:pt x="0" y="14288"/>
                      <a:pt x="0" y="0"/>
                    </a:cubicBezTo>
                    <a:cubicBezTo>
                      <a:pt x="5715" y="3810"/>
                      <a:pt x="12382" y="6667"/>
                      <a:pt x="18097" y="10478"/>
                    </a:cubicBezTo>
                    <a:cubicBezTo>
                      <a:pt x="33338" y="20003"/>
                      <a:pt x="48577" y="28575"/>
                      <a:pt x="63818" y="38100"/>
                    </a:cubicBezTo>
                    <a:cubicBezTo>
                      <a:pt x="78105" y="46672"/>
                      <a:pt x="91440" y="55245"/>
                      <a:pt x="104775" y="62865"/>
                    </a:cubicBezTo>
                    <a:cubicBezTo>
                      <a:pt x="105727" y="63817"/>
                      <a:pt x="106680" y="65722"/>
                      <a:pt x="106680" y="66675"/>
                    </a:cubicBezTo>
                    <a:cubicBezTo>
                      <a:pt x="106680" y="87630"/>
                      <a:pt x="106680" y="107632"/>
                      <a:pt x="107632" y="128588"/>
                    </a:cubicBezTo>
                    <a:cubicBezTo>
                      <a:pt x="107632" y="143828"/>
                      <a:pt x="107632" y="159067"/>
                      <a:pt x="107632" y="174307"/>
                    </a:cubicBezTo>
                    <a:cubicBezTo>
                      <a:pt x="107632" y="180022"/>
                      <a:pt x="107632" y="184785"/>
                      <a:pt x="107632" y="189547"/>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549">
                <a:extLst>
                  <a:ext uri="{FF2B5EF4-FFF2-40B4-BE49-F238E27FC236}">
                    <a16:creationId xmlns:a16="http://schemas.microsoft.com/office/drawing/2014/main" id="{E754031C-5F7F-9C2B-0B8C-02139D1EE413}"/>
                  </a:ext>
                </a:extLst>
              </p:cNvPr>
              <p:cNvSpPr/>
              <p:nvPr/>
            </p:nvSpPr>
            <p:spPr>
              <a:xfrm>
                <a:off x="283845" y="218123"/>
                <a:ext cx="103822" cy="180022"/>
              </a:xfrm>
              <a:custGeom>
                <a:avLst/>
                <a:gdLst>
                  <a:gd name="connsiteX0" fmla="*/ 0 w 103822"/>
                  <a:gd name="connsiteY0" fmla="*/ 180022 h 180022"/>
                  <a:gd name="connsiteX1" fmla="*/ 0 w 103822"/>
                  <a:gd name="connsiteY1" fmla="*/ 174307 h 180022"/>
                  <a:gd name="connsiteX2" fmla="*/ 0 w 103822"/>
                  <a:gd name="connsiteY2" fmla="*/ 59055 h 180022"/>
                  <a:gd name="connsiteX3" fmla="*/ 3810 w 103822"/>
                  <a:gd name="connsiteY3" fmla="*/ 52388 h 180022"/>
                  <a:gd name="connsiteX4" fmla="*/ 77152 w 103822"/>
                  <a:gd name="connsiteY4" fmla="*/ 14288 h 180022"/>
                  <a:gd name="connsiteX5" fmla="*/ 100965 w 103822"/>
                  <a:gd name="connsiteY5" fmla="*/ 953 h 180022"/>
                  <a:gd name="connsiteX6" fmla="*/ 103823 w 103822"/>
                  <a:gd name="connsiteY6" fmla="*/ 0 h 180022"/>
                  <a:gd name="connsiteX7" fmla="*/ 103823 w 103822"/>
                  <a:gd name="connsiteY7" fmla="*/ 125730 h 180022"/>
                  <a:gd name="connsiteX8" fmla="*/ 0 w 103822"/>
                  <a:gd name="connsiteY8" fmla="*/ 180022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2" h="180022">
                    <a:moveTo>
                      <a:pt x="0" y="180022"/>
                    </a:moveTo>
                    <a:cubicBezTo>
                      <a:pt x="0" y="177165"/>
                      <a:pt x="0" y="176213"/>
                      <a:pt x="0" y="174307"/>
                    </a:cubicBezTo>
                    <a:cubicBezTo>
                      <a:pt x="0" y="136207"/>
                      <a:pt x="0" y="97155"/>
                      <a:pt x="0" y="59055"/>
                    </a:cubicBezTo>
                    <a:cubicBezTo>
                      <a:pt x="0" y="56197"/>
                      <a:pt x="952" y="54292"/>
                      <a:pt x="3810" y="52388"/>
                    </a:cubicBezTo>
                    <a:cubicBezTo>
                      <a:pt x="28575" y="40005"/>
                      <a:pt x="53340" y="27622"/>
                      <a:pt x="77152" y="14288"/>
                    </a:cubicBezTo>
                    <a:cubicBezTo>
                      <a:pt x="84773" y="10478"/>
                      <a:pt x="93345" y="5715"/>
                      <a:pt x="100965" y="953"/>
                    </a:cubicBezTo>
                    <a:cubicBezTo>
                      <a:pt x="101918" y="953"/>
                      <a:pt x="101918" y="953"/>
                      <a:pt x="103823" y="0"/>
                    </a:cubicBezTo>
                    <a:cubicBezTo>
                      <a:pt x="103823" y="41910"/>
                      <a:pt x="103823" y="83820"/>
                      <a:pt x="103823" y="125730"/>
                    </a:cubicBezTo>
                    <a:cubicBezTo>
                      <a:pt x="69532" y="143828"/>
                      <a:pt x="35243" y="161925"/>
                      <a:pt x="0" y="180022"/>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550">
                <a:extLst>
                  <a:ext uri="{FF2B5EF4-FFF2-40B4-BE49-F238E27FC236}">
                    <a16:creationId xmlns:a16="http://schemas.microsoft.com/office/drawing/2014/main" id="{4B0C2919-BFBB-F1EB-ABD6-EC860534D7B5}"/>
                  </a:ext>
                </a:extLst>
              </p:cNvPr>
              <p:cNvSpPr/>
              <p:nvPr/>
            </p:nvSpPr>
            <p:spPr>
              <a:xfrm>
                <a:off x="167640" y="138351"/>
                <a:ext cx="208597" cy="115728"/>
              </a:xfrm>
              <a:custGeom>
                <a:avLst/>
                <a:gdLst>
                  <a:gd name="connsiteX0" fmla="*/ 0 w 208597"/>
                  <a:gd name="connsiteY0" fmla="*/ 51197 h 115728"/>
                  <a:gd name="connsiteX1" fmla="*/ 69532 w 208597"/>
                  <a:gd name="connsiteY1" fmla="*/ 15002 h 115728"/>
                  <a:gd name="connsiteX2" fmla="*/ 98107 w 208597"/>
                  <a:gd name="connsiteY2" fmla="*/ 714 h 115728"/>
                  <a:gd name="connsiteX3" fmla="*/ 104775 w 208597"/>
                  <a:gd name="connsiteY3" fmla="*/ 714 h 115728"/>
                  <a:gd name="connsiteX4" fmla="*/ 144780 w 208597"/>
                  <a:gd name="connsiteY4" fmla="*/ 24527 h 115728"/>
                  <a:gd name="connsiteX5" fmla="*/ 199073 w 208597"/>
                  <a:gd name="connsiteY5" fmla="*/ 56912 h 115728"/>
                  <a:gd name="connsiteX6" fmla="*/ 208598 w 208597"/>
                  <a:gd name="connsiteY6" fmla="*/ 61674 h 115728"/>
                  <a:gd name="connsiteX7" fmla="*/ 198120 w 208597"/>
                  <a:gd name="connsiteY7" fmla="*/ 67389 h 115728"/>
                  <a:gd name="connsiteX8" fmla="*/ 144780 w 208597"/>
                  <a:gd name="connsiteY8" fmla="*/ 95012 h 115728"/>
                  <a:gd name="connsiteX9" fmla="*/ 107632 w 208597"/>
                  <a:gd name="connsiteY9" fmla="*/ 115014 h 115728"/>
                  <a:gd name="connsiteX10" fmla="*/ 102870 w 208597"/>
                  <a:gd name="connsiteY10" fmla="*/ 115014 h 115728"/>
                  <a:gd name="connsiteX11" fmla="*/ 18098 w 208597"/>
                  <a:gd name="connsiteY11" fmla="*/ 61674 h 115728"/>
                  <a:gd name="connsiteX12" fmla="*/ 1905 w 208597"/>
                  <a:gd name="connsiteY12" fmla="*/ 52149 h 115728"/>
                  <a:gd name="connsiteX13" fmla="*/ 0 w 208597"/>
                  <a:gd name="connsiteY13" fmla="*/ 51197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597" h="115728">
                    <a:moveTo>
                      <a:pt x="0" y="51197"/>
                    </a:moveTo>
                    <a:cubicBezTo>
                      <a:pt x="22860" y="38814"/>
                      <a:pt x="45720" y="27384"/>
                      <a:pt x="69532" y="15002"/>
                    </a:cubicBezTo>
                    <a:cubicBezTo>
                      <a:pt x="79057" y="10239"/>
                      <a:pt x="88582" y="5477"/>
                      <a:pt x="98107" y="714"/>
                    </a:cubicBezTo>
                    <a:cubicBezTo>
                      <a:pt x="100013" y="-238"/>
                      <a:pt x="101918" y="-238"/>
                      <a:pt x="104775" y="714"/>
                    </a:cubicBezTo>
                    <a:cubicBezTo>
                      <a:pt x="118110" y="8334"/>
                      <a:pt x="131445" y="16907"/>
                      <a:pt x="144780" y="24527"/>
                    </a:cubicBezTo>
                    <a:cubicBezTo>
                      <a:pt x="162878" y="35004"/>
                      <a:pt x="180975" y="46434"/>
                      <a:pt x="199073" y="56912"/>
                    </a:cubicBezTo>
                    <a:cubicBezTo>
                      <a:pt x="201930" y="58817"/>
                      <a:pt x="205740" y="59769"/>
                      <a:pt x="208598" y="61674"/>
                    </a:cubicBezTo>
                    <a:cubicBezTo>
                      <a:pt x="204788" y="63579"/>
                      <a:pt x="201930" y="65484"/>
                      <a:pt x="198120" y="67389"/>
                    </a:cubicBezTo>
                    <a:cubicBezTo>
                      <a:pt x="180023" y="76914"/>
                      <a:pt x="161925" y="85487"/>
                      <a:pt x="144780" y="95012"/>
                    </a:cubicBezTo>
                    <a:cubicBezTo>
                      <a:pt x="132398" y="101679"/>
                      <a:pt x="120015" y="108347"/>
                      <a:pt x="107632" y="115014"/>
                    </a:cubicBezTo>
                    <a:cubicBezTo>
                      <a:pt x="106680" y="115967"/>
                      <a:pt x="103823" y="115967"/>
                      <a:pt x="102870" y="115014"/>
                    </a:cubicBezTo>
                    <a:cubicBezTo>
                      <a:pt x="74295" y="97869"/>
                      <a:pt x="46673" y="79772"/>
                      <a:pt x="18098" y="61674"/>
                    </a:cubicBezTo>
                    <a:cubicBezTo>
                      <a:pt x="12382" y="57864"/>
                      <a:pt x="7620" y="55007"/>
                      <a:pt x="1905" y="52149"/>
                    </a:cubicBezTo>
                    <a:cubicBezTo>
                      <a:pt x="953" y="52149"/>
                      <a:pt x="0" y="51197"/>
                      <a:pt x="0" y="51197"/>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6" name="Freeform 538">
              <a:extLst>
                <a:ext uri="{FF2B5EF4-FFF2-40B4-BE49-F238E27FC236}">
                  <a16:creationId xmlns:a16="http://schemas.microsoft.com/office/drawing/2014/main" id="{73A1FA1A-3551-4FB3-A027-9115D7ACAD99}"/>
                </a:ext>
              </a:extLst>
            </p:cNvPr>
            <p:cNvSpPr/>
            <p:nvPr/>
          </p:nvSpPr>
          <p:spPr>
            <a:xfrm>
              <a:off x="46672" y="88583"/>
              <a:ext cx="64770" cy="64769"/>
            </a:xfrm>
            <a:custGeom>
              <a:avLst/>
              <a:gdLst>
                <a:gd name="connsiteX0" fmla="*/ 32385 w 64770"/>
                <a:gd name="connsiteY0" fmla="*/ 64770 h 64769"/>
                <a:gd name="connsiteX1" fmla="*/ 0 w 64770"/>
                <a:gd name="connsiteY1" fmla="*/ 32385 h 64769"/>
                <a:gd name="connsiteX2" fmla="*/ 32385 w 64770"/>
                <a:gd name="connsiteY2" fmla="*/ 0 h 64769"/>
                <a:gd name="connsiteX3" fmla="*/ 64770 w 64770"/>
                <a:gd name="connsiteY3" fmla="*/ 32385 h 64769"/>
                <a:gd name="connsiteX4" fmla="*/ 32385 w 64770"/>
                <a:gd name="connsiteY4" fmla="*/ 64770 h 64769"/>
                <a:gd name="connsiteX5" fmla="*/ 23813 w 64770"/>
                <a:gd name="connsiteY5" fmla="*/ 13335 h 64769"/>
                <a:gd name="connsiteX6" fmla="*/ 9525 w 64770"/>
                <a:gd name="connsiteY6" fmla="*/ 27622 h 64769"/>
                <a:gd name="connsiteX7" fmla="*/ 23813 w 64770"/>
                <a:gd name="connsiteY7" fmla="*/ 41910 h 64769"/>
                <a:gd name="connsiteX8" fmla="*/ 38100 w 64770"/>
                <a:gd name="connsiteY8" fmla="*/ 27622 h 64769"/>
                <a:gd name="connsiteX9" fmla="*/ 23813 w 64770"/>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 h="64769">
                  <a:moveTo>
                    <a:pt x="32385" y="64770"/>
                  </a:moveTo>
                  <a:cubicBezTo>
                    <a:pt x="14288" y="64770"/>
                    <a:pt x="0" y="50482"/>
                    <a:pt x="0" y="32385"/>
                  </a:cubicBezTo>
                  <a:cubicBezTo>
                    <a:pt x="0" y="14288"/>
                    <a:pt x="14288" y="0"/>
                    <a:pt x="32385" y="0"/>
                  </a:cubicBezTo>
                  <a:cubicBezTo>
                    <a:pt x="50483" y="0"/>
                    <a:pt x="64770" y="14288"/>
                    <a:pt x="64770" y="32385"/>
                  </a:cubicBezTo>
                  <a:cubicBezTo>
                    <a:pt x="64770" y="49530"/>
                    <a:pt x="50483" y="64770"/>
                    <a:pt x="32385" y="64770"/>
                  </a:cubicBezTo>
                  <a:close/>
                  <a:moveTo>
                    <a:pt x="23813" y="13335"/>
                  </a:moveTo>
                  <a:cubicBezTo>
                    <a:pt x="16193" y="13335"/>
                    <a:pt x="9525" y="20003"/>
                    <a:pt x="9525" y="27622"/>
                  </a:cubicBezTo>
                  <a:cubicBezTo>
                    <a:pt x="9525" y="35243"/>
                    <a:pt x="16193" y="41910"/>
                    <a:pt x="23813" y="41910"/>
                  </a:cubicBezTo>
                  <a:cubicBezTo>
                    <a:pt x="31433" y="41910"/>
                    <a:pt x="38100" y="35243"/>
                    <a:pt x="38100" y="27622"/>
                  </a:cubicBezTo>
                  <a:cubicBezTo>
                    <a:pt x="38100" y="19050"/>
                    <a:pt x="32385"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7" name="Freeform 539">
              <a:extLst>
                <a:ext uri="{FF2B5EF4-FFF2-40B4-BE49-F238E27FC236}">
                  <a16:creationId xmlns:a16="http://schemas.microsoft.com/office/drawing/2014/main" id="{9AE54D74-E429-372B-599D-3B598337E07A}"/>
                </a:ext>
              </a:extLst>
            </p:cNvPr>
            <p:cNvSpPr/>
            <p:nvPr/>
          </p:nvSpPr>
          <p:spPr>
            <a:xfrm>
              <a:off x="235268" y="0"/>
              <a:ext cx="59054" cy="59054"/>
            </a:xfrm>
            <a:custGeom>
              <a:avLst/>
              <a:gdLst>
                <a:gd name="connsiteX0" fmla="*/ 29527 w 59054"/>
                <a:gd name="connsiteY0" fmla="*/ 59055 h 59054"/>
                <a:gd name="connsiteX1" fmla="*/ 0 w 59054"/>
                <a:gd name="connsiteY1" fmla="*/ 29527 h 59054"/>
                <a:gd name="connsiteX2" fmla="*/ 29527 w 59054"/>
                <a:gd name="connsiteY2" fmla="*/ 0 h 59054"/>
                <a:gd name="connsiteX3" fmla="*/ 59055 w 59054"/>
                <a:gd name="connsiteY3" fmla="*/ 29527 h 59054"/>
                <a:gd name="connsiteX4" fmla="*/ 29527 w 59054"/>
                <a:gd name="connsiteY4" fmla="*/ 59055 h 59054"/>
                <a:gd name="connsiteX5" fmla="*/ 23813 w 59054"/>
                <a:gd name="connsiteY5" fmla="*/ 12382 h 59054"/>
                <a:gd name="connsiteX6" fmla="*/ 9525 w 59054"/>
                <a:gd name="connsiteY6" fmla="*/ 26670 h 59054"/>
                <a:gd name="connsiteX7" fmla="*/ 23813 w 59054"/>
                <a:gd name="connsiteY7" fmla="*/ 40957 h 59054"/>
                <a:gd name="connsiteX8" fmla="*/ 38100 w 59054"/>
                <a:gd name="connsiteY8" fmla="*/ 26670 h 59054"/>
                <a:gd name="connsiteX9" fmla="*/ 23813 w 59054"/>
                <a:gd name="connsiteY9" fmla="*/ 12382 h 5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4" h="59054">
                  <a:moveTo>
                    <a:pt x="29527" y="59055"/>
                  </a:moveTo>
                  <a:cubicBezTo>
                    <a:pt x="13335" y="59055"/>
                    <a:pt x="0" y="45720"/>
                    <a:pt x="0" y="29527"/>
                  </a:cubicBezTo>
                  <a:cubicBezTo>
                    <a:pt x="0" y="13335"/>
                    <a:pt x="13335" y="0"/>
                    <a:pt x="29527" y="0"/>
                  </a:cubicBezTo>
                  <a:cubicBezTo>
                    <a:pt x="45720" y="0"/>
                    <a:pt x="59055" y="13335"/>
                    <a:pt x="59055" y="29527"/>
                  </a:cubicBezTo>
                  <a:cubicBezTo>
                    <a:pt x="59055" y="45720"/>
                    <a:pt x="45720" y="59055"/>
                    <a:pt x="29527" y="59055"/>
                  </a:cubicBezTo>
                  <a:close/>
                  <a:moveTo>
                    <a:pt x="23813" y="12382"/>
                  </a:moveTo>
                  <a:cubicBezTo>
                    <a:pt x="16192" y="12382"/>
                    <a:pt x="9525" y="19050"/>
                    <a:pt x="9525" y="26670"/>
                  </a:cubicBezTo>
                  <a:cubicBezTo>
                    <a:pt x="9525" y="34290"/>
                    <a:pt x="16192" y="40957"/>
                    <a:pt x="23813" y="40957"/>
                  </a:cubicBezTo>
                  <a:cubicBezTo>
                    <a:pt x="31432" y="40957"/>
                    <a:pt x="38100" y="34290"/>
                    <a:pt x="38100" y="26670"/>
                  </a:cubicBezTo>
                  <a:cubicBezTo>
                    <a:pt x="38100" y="19050"/>
                    <a:pt x="31432" y="12382"/>
                    <a:pt x="23813" y="12382"/>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8" name="Graphic 192">
              <a:extLst>
                <a:ext uri="{FF2B5EF4-FFF2-40B4-BE49-F238E27FC236}">
                  <a16:creationId xmlns:a16="http://schemas.microsoft.com/office/drawing/2014/main" id="{2BC091B1-D2DB-E56D-AAED-0509E3884E50}"/>
                </a:ext>
              </a:extLst>
            </p:cNvPr>
            <p:cNvGrpSpPr/>
            <p:nvPr/>
          </p:nvGrpSpPr>
          <p:grpSpPr>
            <a:xfrm>
              <a:off x="16193" y="24765"/>
              <a:ext cx="499109" cy="493395"/>
              <a:chOff x="16193" y="24765"/>
              <a:chExt cx="499109" cy="493395"/>
            </a:xfrm>
            <a:solidFill>
              <a:srgbClr val="7E9CD0"/>
            </a:solidFill>
          </p:grpSpPr>
          <p:sp>
            <p:nvSpPr>
              <p:cNvPr id="239" name="Freeform 541">
                <a:extLst>
                  <a:ext uri="{FF2B5EF4-FFF2-40B4-BE49-F238E27FC236}">
                    <a16:creationId xmlns:a16="http://schemas.microsoft.com/office/drawing/2014/main" id="{C3492469-F5C9-2B4C-83EC-1BA6CE693949}"/>
                  </a:ext>
                </a:extLst>
              </p:cNvPr>
              <p:cNvSpPr/>
              <p:nvPr/>
            </p:nvSpPr>
            <p:spPr>
              <a:xfrm>
                <a:off x="316230" y="25717"/>
                <a:ext cx="112394" cy="63817"/>
              </a:xfrm>
              <a:custGeom>
                <a:avLst/>
                <a:gdLst>
                  <a:gd name="connsiteX0" fmla="*/ 103822 w 112394"/>
                  <a:gd name="connsiteY0" fmla="*/ 63818 h 63817"/>
                  <a:gd name="connsiteX1" fmla="*/ 112395 w 112394"/>
                  <a:gd name="connsiteY1" fmla="*/ 55245 h 63817"/>
                  <a:gd name="connsiteX2" fmla="*/ 952 w 112394"/>
                  <a:gd name="connsiteY2" fmla="*/ 0 h 63817"/>
                  <a:gd name="connsiteX3" fmla="*/ 952 w 112394"/>
                  <a:gd name="connsiteY3" fmla="*/ 2858 h 63817"/>
                  <a:gd name="connsiteX4" fmla="*/ 0 w 112394"/>
                  <a:gd name="connsiteY4" fmla="*/ 11430 h 63817"/>
                  <a:gd name="connsiteX5" fmla="*/ 103822 w 112394"/>
                  <a:gd name="connsiteY5" fmla="*/ 63818 h 6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394" h="63817">
                    <a:moveTo>
                      <a:pt x="103822" y="63818"/>
                    </a:moveTo>
                    <a:cubicBezTo>
                      <a:pt x="106680" y="60960"/>
                      <a:pt x="109538" y="58103"/>
                      <a:pt x="112395" y="55245"/>
                    </a:cubicBezTo>
                    <a:cubicBezTo>
                      <a:pt x="80963" y="27622"/>
                      <a:pt x="42863" y="8572"/>
                      <a:pt x="952" y="0"/>
                    </a:cubicBezTo>
                    <a:cubicBezTo>
                      <a:pt x="952" y="953"/>
                      <a:pt x="952" y="1905"/>
                      <a:pt x="952" y="2858"/>
                    </a:cubicBezTo>
                    <a:cubicBezTo>
                      <a:pt x="952" y="5715"/>
                      <a:pt x="952" y="8572"/>
                      <a:pt x="0" y="11430"/>
                    </a:cubicBezTo>
                    <a:cubicBezTo>
                      <a:pt x="39052" y="20955"/>
                      <a:pt x="74295" y="39053"/>
                      <a:pt x="103822" y="63818"/>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Freeform 542">
                <a:extLst>
                  <a:ext uri="{FF2B5EF4-FFF2-40B4-BE49-F238E27FC236}">
                    <a16:creationId xmlns:a16="http://schemas.microsoft.com/office/drawing/2014/main" id="{6815260A-5807-8598-0D78-34F297A2FB6A}"/>
                  </a:ext>
                </a:extLst>
              </p:cNvPr>
              <p:cNvSpPr/>
              <p:nvPr/>
            </p:nvSpPr>
            <p:spPr>
              <a:xfrm>
                <a:off x="104775" y="24765"/>
                <a:ext cx="115252" cy="61912"/>
              </a:xfrm>
              <a:custGeom>
                <a:avLst/>
                <a:gdLst>
                  <a:gd name="connsiteX0" fmla="*/ 114300 w 115252"/>
                  <a:gd name="connsiteY0" fmla="*/ 4763 h 61912"/>
                  <a:gd name="connsiteX1" fmla="*/ 114300 w 115252"/>
                  <a:gd name="connsiteY1" fmla="*/ 0 h 61912"/>
                  <a:gd name="connsiteX2" fmla="*/ 0 w 115252"/>
                  <a:gd name="connsiteY2" fmla="*/ 54293 h 61912"/>
                  <a:gd name="connsiteX3" fmla="*/ 9525 w 115252"/>
                  <a:gd name="connsiteY3" fmla="*/ 61913 h 61912"/>
                  <a:gd name="connsiteX4" fmla="*/ 115252 w 115252"/>
                  <a:gd name="connsiteY4" fmla="*/ 11430 h 61912"/>
                  <a:gd name="connsiteX5" fmla="*/ 114300 w 115252"/>
                  <a:gd name="connsiteY5" fmla="*/ 4763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52" h="61912">
                    <a:moveTo>
                      <a:pt x="114300" y="4763"/>
                    </a:moveTo>
                    <a:cubicBezTo>
                      <a:pt x="114300" y="2858"/>
                      <a:pt x="114300" y="1905"/>
                      <a:pt x="114300" y="0"/>
                    </a:cubicBezTo>
                    <a:cubicBezTo>
                      <a:pt x="71438" y="7620"/>
                      <a:pt x="31432" y="27623"/>
                      <a:pt x="0" y="54293"/>
                    </a:cubicBezTo>
                    <a:cubicBezTo>
                      <a:pt x="3810" y="56198"/>
                      <a:pt x="6668" y="59055"/>
                      <a:pt x="9525" y="61913"/>
                    </a:cubicBezTo>
                    <a:cubicBezTo>
                      <a:pt x="39052" y="37148"/>
                      <a:pt x="75247" y="20003"/>
                      <a:pt x="115252" y="11430"/>
                    </a:cubicBezTo>
                    <a:cubicBezTo>
                      <a:pt x="115252" y="9525"/>
                      <a:pt x="114300" y="7620"/>
                      <a:pt x="114300" y="4763"/>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Freeform 543">
                <a:extLst>
                  <a:ext uri="{FF2B5EF4-FFF2-40B4-BE49-F238E27FC236}">
                    <a16:creationId xmlns:a16="http://schemas.microsoft.com/office/drawing/2014/main" id="{A0FF9FFC-5CF0-48B7-54C7-6A7EE2A52DE1}"/>
                  </a:ext>
                </a:extLst>
              </p:cNvPr>
              <p:cNvSpPr/>
              <p:nvPr/>
            </p:nvSpPr>
            <p:spPr>
              <a:xfrm>
                <a:off x="478155" y="158115"/>
                <a:ext cx="37147" cy="119062"/>
              </a:xfrm>
              <a:custGeom>
                <a:avLst/>
                <a:gdLst>
                  <a:gd name="connsiteX0" fmla="*/ 0 w 37147"/>
                  <a:gd name="connsiteY0" fmla="*/ 6668 h 119062"/>
                  <a:gd name="connsiteX1" fmla="*/ 24765 w 37147"/>
                  <a:gd name="connsiteY1" fmla="*/ 111443 h 119062"/>
                  <a:gd name="connsiteX2" fmla="*/ 24765 w 37147"/>
                  <a:gd name="connsiteY2" fmla="*/ 118110 h 119062"/>
                  <a:gd name="connsiteX3" fmla="*/ 26670 w 37147"/>
                  <a:gd name="connsiteY3" fmla="*/ 118110 h 119062"/>
                  <a:gd name="connsiteX4" fmla="*/ 37147 w 37147"/>
                  <a:gd name="connsiteY4" fmla="*/ 119063 h 119062"/>
                  <a:gd name="connsiteX5" fmla="*/ 37147 w 37147"/>
                  <a:gd name="connsiteY5" fmla="*/ 111443 h 119062"/>
                  <a:gd name="connsiteX6" fmla="*/ 10477 w 37147"/>
                  <a:gd name="connsiteY6" fmla="*/ 0 h 119062"/>
                  <a:gd name="connsiteX7" fmla="*/ 0 w 37147"/>
                  <a:gd name="connsiteY7" fmla="*/ 6668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 h="119062">
                    <a:moveTo>
                      <a:pt x="0" y="6668"/>
                    </a:moveTo>
                    <a:cubicBezTo>
                      <a:pt x="16192" y="38100"/>
                      <a:pt x="24765" y="74295"/>
                      <a:pt x="24765" y="111443"/>
                    </a:cubicBezTo>
                    <a:cubicBezTo>
                      <a:pt x="24765" y="113348"/>
                      <a:pt x="24765" y="116205"/>
                      <a:pt x="24765" y="118110"/>
                    </a:cubicBezTo>
                    <a:cubicBezTo>
                      <a:pt x="25717" y="118110"/>
                      <a:pt x="25717" y="118110"/>
                      <a:pt x="26670" y="118110"/>
                    </a:cubicBezTo>
                    <a:cubicBezTo>
                      <a:pt x="30480" y="118110"/>
                      <a:pt x="33338" y="118110"/>
                      <a:pt x="37147" y="119063"/>
                    </a:cubicBezTo>
                    <a:cubicBezTo>
                      <a:pt x="37147" y="116205"/>
                      <a:pt x="37147" y="114300"/>
                      <a:pt x="37147" y="111443"/>
                    </a:cubicBezTo>
                    <a:cubicBezTo>
                      <a:pt x="37147" y="71438"/>
                      <a:pt x="27622" y="33338"/>
                      <a:pt x="10477" y="0"/>
                    </a:cubicBezTo>
                    <a:cubicBezTo>
                      <a:pt x="6667" y="2858"/>
                      <a:pt x="3810" y="4763"/>
                      <a:pt x="0" y="6668"/>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Freeform 544">
                <a:extLst>
                  <a:ext uri="{FF2B5EF4-FFF2-40B4-BE49-F238E27FC236}">
                    <a16:creationId xmlns:a16="http://schemas.microsoft.com/office/drawing/2014/main" id="{6C18B16F-79E9-8E16-C47F-A20034A46165}"/>
                  </a:ext>
                </a:extLst>
              </p:cNvPr>
              <p:cNvSpPr/>
              <p:nvPr/>
            </p:nvSpPr>
            <p:spPr>
              <a:xfrm>
                <a:off x="16193" y="155258"/>
                <a:ext cx="38100" cy="124777"/>
              </a:xfrm>
              <a:custGeom>
                <a:avLst/>
                <a:gdLst>
                  <a:gd name="connsiteX0" fmla="*/ 12382 w 38100"/>
                  <a:gd name="connsiteY0" fmla="*/ 121920 h 124777"/>
                  <a:gd name="connsiteX1" fmla="*/ 12382 w 38100"/>
                  <a:gd name="connsiteY1" fmla="*/ 115253 h 124777"/>
                  <a:gd name="connsiteX2" fmla="*/ 38100 w 38100"/>
                  <a:gd name="connsiteY2" fmla="*/ 7620 h 124777"/>
                  <a:gd name="connsiteX3" fmla="*/ 28575 w 38100"/>
                  <a:gd name="connsiteY3" fmla="*/ 0 h 124777"/>
                  <a:gd name="connsiteX4" fmla="*/ 0 w 38100"/>
                  <a:gd name="connsiteY4" fmla="*/ 115253 h 124777"/>
                  <a:gd name="connsiteX5" fmla="*/ 0 w 38100"/>
                  <a:gd name="connsiteY5" fmla="*/ 124778 h 124777"/>
                  <a:gd name="connsiteX6" fmla="*/ 12382 w 38100"/>
                  <a:gd name="connsiteY6" fmla="*/ 121920 h 12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24777">
                    <a:moveTo>
                      <a:pt x="12382" y="121920"/>
                    </a:moveTo>
                    <a:cubicBezTo>
                      <a:pt x="12382" y="120015"/>
                      <a:pt x="12382" y="117157"/>
                      <a:pt x="12382" y="115253"/>
                    </a:cubicBezTo>
                    <a:cubicBezTo>
                      <a:pt x="12382" y="76200"/>
                      <a:pt x="21907" y="40005"/>
                      <a:pt x="38100" y="7620"/>
                    </a:cubicBezTo>
                    <a:cubicBezTo>
                      <a:pt x="34290" y="5715"/>
                      <a:pt x="31432" y="2857"/>
                      <a:pt x="28575" y="0"/>
                    </a:cubicBezTo>
                    <a:cubicBezTo>
                      <a:pt x="10477" y="34290"/>
                      <a:pt x="0" y="73343"/>
                      <a:pt x="0" y="115253"/>
                    </a:cubicBezTo>
                    <a:cubicBezTo>
                      <a:pt x="0" y="118110"/>
                      <a:pt x="0" y="121920"/>
                      <a:pt x="0" y="124778"/>
                    </a:cubicBezTo>
                    <a:cubicBezTo>
                      <a:pt x="3810" y="122872"/>
                      <a:pt x="7620" y="121920"/>
                      <a:pt x="12382" y="12192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Freeform 545">
                <a:extLst>
                  <a:ext uri="{FF2B5EF4-FFF2-40B4-BE49-F238E27FC236}">
                    <a16:creationId xmlns:a16="http://schemas.microsoft.com/office/drawing/2014/main" id="{775FEE8C-6CEC-C801-17C1-263211767CC4}"/>
                  </a:ext>
                </a:extLst>
              </p:cNvPr>
              <p:cNvSpPr/>
              <p:nvPr/>
            </p:nvSpPr>
            <p:spPr>
              <a:xfrm>
                <a:off x="409575" y="368617"/>
                <a:ext cx="81914" cy="100012"/>
              </a:xfrm>
              <a:custGeom>
                <a:avLst/>
                <a:gdLst>
                  <a:gd name="connsiteX0" fmla="*/ 71438 w 81914"/>
                  <a:gd name="connsiteY0" fmla="*/ 0 h 100012"/>
                  <a:gd name="connsiteX1" fmla="*/ 0 w 81914"/>
                  <a:gd name="connsiteY1" fmla="*/ 89535 h 100012"/>
                  <a:gd name="connsiteX2" fmla="*/ 6668 w 81914"/>
                  <a:gd name="connsiteY2" fmla="*/ 100013 h 100012"/>
                  <a:gd name="connsiteX3" fmla="*/ 81915 w 81914"/>
                  <a:gd name="connsiteY3" fmla="*/ 4763 h 100012"/>
                  <a:gd name="connsiteX4" fmla="*/ 71438 w 81914"/>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100012">
                    <a:moveTo>
                      <a:pt x="71438" y="0"/>
                    </a:moveTo>
                    <a:cubicBezTo>
                      <a:pt x="55245" y="35243"/>
                      <a:pt x="30480" y="65722"/>
                      <a:pt x="0" y="89535"/>
                    </a:cubicBezTo>
                    <a:cubicBezTo>
                      <a:pt x="2857" y="92393"/>
                      <a:pt x="4763" y="96203"/>
                      <a:pt x="6668" y="100013"/>
                    </a:cubicBezTo>
                    <a:cubicBezTo>
                      <a:pt x="39052" y="75247"/>
                      <a:pt x="64770" y="42863"/>
                      <a:pt x="81915" y="4763"/>
                    </a:cubicBezTo>
                    <a:cubicBezTo>
                      <a:pt x="79057" y="2858"/>
                      <a:pt x="75247" y="1905"/>
                      <a:pt x="71438" y="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Freeform 546">
                <a:extLst>
                  <a:ext uri="{FF2B5EF4-FFF2-40B4-BE49-F238E27FC236}">
                    <a16:creationId xmlns:a16="http://schemas.microsoft.com/office/drawing/2014/main" id="{43E62775-C62A-6C35-9DAF-712B65EABAD2}"/>
                  </a:ext>
                </a:extLst>
              </p:cNvPr>
              <p:cNvSpPr/>
              <p:nvPr/>
            </p:nvSpPr>
            <p:spPr>
              <a:xfrm>
                <a:off x="207645" y="499110"/>
                <a:ext cx="122872" cy="19050"/>
              </a:xfrm>
              <a:custGeom>
                <a:avLst/>
                <a:gdLst>
                  <a:gd name="connsiteX0" fmla="*/ 118110 w 122872"/>
                  <a:gd name="connsiteY0" fmla="*/ 0 h 19050"/>
                  <a:gd name="connsiteX1" fmla="*/ 58102 w 122872"/>
                  <a:gd name="connsiteY1" fmla="*/ 7620 h 19050"/>
                  <a:gd name="connsiteX2" fmla="*/ 3810 w 122872"/>
                  <a:gd name="connsiteY2" fmla="*/ 953 h 19050"/>
                  <a:gd name="connsiteX3" fmla="*/ 0 w 122872"/>
                  <a:gd name="connsiteY3" fmla="*/ 12382 h 19050"/>
                  <a:gd name="connsiteX4" fmla="*/ 59055 w 122872"/>
                  <a:gd name="connsiteY4" fmla="*/ 19050 h 19050"/>
                  <a:gd name="connsiteX5" fmla="*/ 122873 w 122872"/>
                  <a:gd name="connsiteY5" fmla="*/ 10478 h 19050"/>
                  <a:gd name="connsiteX6" fmla="*/ 118110 w 122872"/>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872" h="19050">
                    <a:moveTo>
                      <a:pt x="118110" y="0"/>
                    </a:moveTo>
                    <a:cubicBezTo>
                      <a:pt x="99060" y="4763"/>
                      <a:pt x="79057" y="7620"/>
                      <a:pt x="58102" y="7620"/>
                    </a:cubicBezTo>
                    <a:cubicBezTo>
                      <a:pt x="39052" y="7620"/>
                      <a:pt x="20955" y="5715"/>
                      <a:pt x="3810" y="953"/>
                    </a:cubicBezTo>
                    <a:cubicBezTo>
                      <a:pt x="2857" y="4763"/>
                      <a:pt x="1905" y="8572"/>
                      <a:pt x="0" y="12382"/>
                    </a:cubicBezTo>
                    <a:cubicBezTo>
                      <a:pt x="19050" y="17145"/>
                      <a:pt x="39052" y="19050"/>
                      <a:pt x="59055" y="19050"/>
                    </a:cubicBezTo>
                    <a:cubicBezTo>
                      <a:pt x="80963" y="19050"/>
                      <a:pt x="102870" y="16192"/>
                      <a:pt x="122873" y="10478"/>
                    </a:cubicBezTo>
                    <a:cubicBezTo>
                      <a:pt x="120015" y="7620"/>
                      <a:pt x="119063" y="3810"/>
                      <a:pt x="118110" y="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Freeform 547">
                <a:extLst>
                  <a:ext uri="{FF2B5EF4-FFF2-40B4-BE49-F238E27FC236}">
                    <a16:creationId xmlns:a16="http://schemas.microsoft.com/office/drawing/2014/main" id="{EC69D099-3D40-0A8E-66B1-C26C8D6885E8}"/>
                  </a:ext>
                </a:extLst>
              </p:cNvPr>
              <p:cNvSpPr/>
              <p:nvPr/>
            </p:nvSpPr>
            <p:spPr>
              <a:xfrm>
                <a:off x="39052" y="370523"/>
                <a:ext cx="84772" cy="100012"/>
              </a:xfrm>
              <a:custGeom>
                <a:avLst/>
                <a:gdLst>
                  <a:gd name="connsiteX0" fmla="*/ 84773 w 84772"/>
                  <a:gd name="connsiteY0" fmla="*/ 89535 h 100012"/>
                  <a:gd name="connsiteX1" fmla="*/ 11430 w 84772"/>
                  <a:gd name="connsiteY1" fmla="*/ 0 h 100012"/>
                  <a:gd name="connsiteX2" fmla="*/ 0 w 84772"/>
                  <a:gd name="connsiteY2" fmla="*/ 2857 h 100012"/>
                  <a:gd name="connsiteX3" fmla="*/ 79057 w 84772"/>
                  <a:gd name="connsiteY3" fmla="*/ 100013 h 100012"/>
                  <a:gd name="connsiteX4" fmla="*/ 84773 w 84772"/>
                  <a:gd name="connsiteY4" fmla="*/ 8953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2" h="100012">
                    <a:moveTo>
                      <a:pt x="84773" y="89535"/>
                    </a:moveTo>
                    <a:cubicBezTo>
                      <a:pt x="53340" y="66675"/>
                      <a:pt x="27623" y="35242"/>
                      <a:pt x="11430" y="0"/>
                    </a:cubicBezTo>
                    <a:cubicBezTo>
                      <a:pt x="7620" y="1905"/>
                      <a:pt x="3810" y="2857"/>
                      <a:pt x="0" y="2857"/>
                    </a:cubicBezTo>
                    <a:cubicBezTo>
                      <a:pt x="18098" y="41910"/>
                      <a:pt x="45720" y="75247"/>
                      <a:pt x="79057" y="100013"/>
                    </a:cubicBezTo>
                    <a:cubicBezTo>
                      <a:pt x="80963" y="96203"/>
                      <a:pt x="82868" y="93345"/>
                      <a:pt x="84773" y="89535"/>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56" name="Graphic 696">
            <a:extLst>
              <a:ext uri="{FF2B5EF4-FFF2-40B4-BE49-F238E27FC236}">
                <a16:creationId xmlns:a16="http://schemas.microsoft.com/office/drawing/2014/main" id="{BF5EB11D-8101-13F9-B56F-8ABC9E806810}"/>
              </a:ext>
            </a:extLst>
          </p:cNvPr>
          <p:cNvGrpSpPr/>
          <p:nvPr/>
        </p:nvGrpSpPr>
        <p:grpSpPr>
          <a:xfrm>
            <a:off x="8767848" y="2723323"/>
            <a:ext cx="567330" cy="689899"/>
            <a:chOff x="0" y="0"/>
            <a:chExt cx="419836" cy="510539"/>
          </a:xfrm>
        </p:grpSpPr>
        <p:grpSp>
          <p:nvGrpSpPr>
            <p:cNvPr id="257" name="Graphic 696">
              <a:extLst>
                <a:ext uri="{FF2B5EF4-FFF2-40B4-BE49-F238E27FC236}">
                  <a16:creationId xmlns:a16="http://schemas.microsoft.com/office/drawing/2014/main" id="{32B8DB9B-03FF-ECE1-AE48-285856C2747D}"/>
                </a:ext>
              </a:extLst>
            </p:cNvPr>
            <p:cNvGrpSpPr/>
            <p:nvPr/>
          </p:nvGrpSpPr>
          <p:grpSpPr>
            <a:xfrm>
              <a:off x="0" y="0"/>
              <a:ext cx="419836" cy="510539"/>
              <a:chOff x="0" y="0"/>
              <a:chExt cx="419836" cy="510539"/>
            </a:xfrm>
            <a:solidFill>
              <a:srgbClr val="21B25A"/>
            </a:solidFill>
          </p:grpSpPr>
          <p:sp>
            <p:nvSpPr>
              <p:cNvPr id="262" name="Freeform 517">
                <a:extLst>
                  <a:ext uri="{FF2B5EF4-FFF2-40B4-BE49-F238E27FC236}">
                    <a16:creationId xmlns:a16="http://schemas.microsoft.com/office/drawing/2014/main" id="{5E7148AE-459A-D0C2-442C-4C0E0E8EDFC9}"/>
                  </a:ext>
                </a:extLst>
              </p:cNvPr>
              <p:cNvSpPr/>
              <p:nvPr/>
            </p:nvSpPr>
            <p:spPr>
              <a:xfrm>
                <a:off x="176582" y="169545"/>
                <a:ext cx="20074" cy="40004"/>
              </a:xfrm>
              <a:custGeom>
                <a:avLst/>
                <a:gdLst>
                  <a:gd name="connsiteX0" fmla="*/ 0 w 20074"/>
                  <a:gd name="connsiteY0" fmla="*/ 0 h 40004"/>
                  <a:gd name="connsiteX1" fmla="*/ 0 w 20074"/>
                  <a:gd name="connsiteY1" fmla="*/ 40005 h 40004"/>
                  <a:gd name="connsiteX2" fmla="*/ 20003 w 20074"/>
                  <a:gd name="connsiteY2" fmla="*/ 21907 h 40004"/>
                  <a:gd name="connsiteX3" fmla="*/ 0 w 20074"/>
                  <a:gd name="connsiteY3" fmla="*/ 0 h 40004"/>
                </a:gdLst>
                <a:ahLst/>
                <a:cxnLst>
                  <a:cxn ang="0">
                    <a:pos x="connsiteX0" y="connsiteY0"/>
                  </a:cxn>
                  <a:cxn ang="0">
                    <a:pos x="connsiteX1" y="connsiteY1"/>
                  </a:cxn>
                  <a:cxn ang="0">
                    <a:pos x="connsiteX2" y="connsiteY2"/>
                  </a:cxn>
                  <a:cxn ang="0">
                    <a:pos x="connsiteX3" y="connsiteY3"/>
                  </a:cxn>
                </a:cxnLst>
                <a:rect l="l" t="t" r="r" b="b"/>
                <a:pathLst>
                  <a:path w="20074" h="40004">
                    <a:moveTo>
                      <a:pt x="0" y="0"/>
                    </a:moveTo>
                    <a:lnTo>
                      <a:pt x="0" y="40005"/>
                    </a:lnTo>
                    <a:cubicBezTo>
                      <a:pt x="13335" y="38100"/>
                      <a:pt x="20003" y="31432"/>
                      <a:pt x="20003" y="21907"/>
                    </a:cubicBezTo>
                    <a:cubicBezTo>
                      <a:pt x="20955" y="11430"/>
                      <a:pt x="12383" y="4763"/>
                      <a:pt x="0" y="0"/>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518">
                <a:extLst>
                  <a:ext uri="{FF2B5EF4-FFF2-40B4-BE49-F238E27FC236}">
                    <a16:creationId xmlns:a16="http://schemas.microsoft.com/office/drawing/2014/main" id="{0CAE9AD6-108D-401F-4179-2D4176414110}"/>
                  </a:ext>
                </a:extLst>
              </p:cNvPr>
              <p:cNvSpPr/>
              <p:nvPr/>
            </p:nvSpPr>
            <p:spPr>
              <a:xfrm>
                <a:off x="141340" y="86677"/>
                <a:ext cx="17144" cy="39052"/>
              </a:xfrm>
              <a:custGeom>
                <a:avLst/>
                <a:gdLst>
                  <a:gd name="connsiteX0" fmla="*/ 0 w 17144"/>
                  <a:gd name="connsiteY0" fmla="*/ 18098 h 39052"/>
                  <a:gd name="connsiteX1" fmla="*/ 17145 w 17144"/>
                  <a:gd name="connsiteY1" fmla="*/ 39053 h 39052"/>
                  <a:gd name="connsiteX2" fmla="*/ 17145 w 17144"/>
                  <a:gd name="connsiteY2" fmla="*/ 0 h 39052"/>
                  <a:gd name="connsiteX3" fmla="*/ 0 w 17144"/>
                  <a:gd name="connsiteY3" fmla="*/ 18098 h 39052"/>
                </a:gdLst>
                <a:ahLst/>
                <a:cxnLst>
                  <a:cxn ang="0">
                    <a:pos x="connsiteX0" y="connsiteY0"/>
                  </a:cxn>
                  <a:cxn ang="0">
                    <a:pos x="connsiteX1" y="connsiteY1"/>
                  </a:cxn>
                  <a:cxn ang="0">
                    <a:pos x="connsiteX2" y="connsiteY2"/>
                  </a:cxn>
                  <a:cxn ang="0">
                    <a:pos x="connsiteX3" y="connsiteY3"/>
                  </a:cxn>
                </a:cxnLst>
                <a:rect l="l" t="t" r="r" b="b"/>
                <a:pathLst>
                  <a:path w="17144" h="39052">
                    <a:moveTo>
                      <a:pt x="0" y="18098"/>
                    </a:moveTo>
                    <a:cubicBezTo>
                      <a:pt x="0" y="27623"/>
                      <a:pt x="6667" y="34290"/>
                      <a:pt x="17145" y="39053"/>
                    </a:cubicBezTo>
                    <a:lnTo>
                      <a:pt x="17145" y="0"/>
                    </a:lnTo>
                    <a:cubicBezTo>
                      <a:pt x="6667" y="2858"/>
                      <a:pt x="0" y="8573"/>
                      <a:pt x="0" y="18098"/>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519">
                <a:extLst>
                  <a:ext uri="{FF2B5EF4-FFF2-40B4-BE49-F238E27FC236}">
                    <a16:creationId xmlns:a16="http://schemas.microsoft.com/office/drawing/2014/main" id="{1393BC02-CA20-0CE1-D70C-9CEC1B6F52F1}"/>
                  </a:ext>
                </a:extLst>
              </p:cNvPr>
              <p:cNvSpPr/>
              <p:nvPr/>
            </p:nvSpPr>
            <p:spPr>
              <a:xfrm>
                <a:off x="0" y="0"/>
                <a:ext cx="419836" cy="510539"/>
              </a:xfrm>
              <a:custGeom>
                <a:avLst/>
                <a:gdLst>
                  <a:gd name="connsiteX0" fmla="*/ 419469 w 419836"/>
                  <a:gd name="connsiteY0" fmla="*/ 165735 h 510539"/>
                  <a:gd name="connsiteX1" fmla="*/ 407087 w 419836"/>
                  <a:gd name="connsiteY1" fmla="*/ 155258 h 510539"/>
                  <a:gd name="connsiteX2" fmla="*/ 343269 w 419836"/>
                  <a:gd name="connsiteY2" fmla="*/ 155258 h 510539"/>
                  <a:gd name="connsiteX3" fmla="*/ 331840 w 419836"/>
                  <a:gd name="connsiteY3" fmla="*/ 162877 h 510539"/>
                  <a:gd name="connsiteX4" fmla="*/ 329934 w 419836"/>
                  <a:gd name="connsiteY4" fmla="*/ 170497 h 510539"/>
                  <a:gd name="connsiteX5" fmla="*/ 325172 w 419836"/>
                  <a:gd name="connsiteY5" fmla="*/ 189547 h 510539"/>
                  <a:gd name="connsiteX6" fmla="*/ 320409 w 419836"/>
                  <a:gd name="connsiteY6" fmla="*/ 207645 h 510539"/>
                  <a:gd name="connsiteX7" fmla="*/ 308027 w 419836"/>
                  <a:gd name="connsiteY7" fmla="*/ 207645 h 510539"/>
                  <a:gd name="connsiteX8" fmla="*/ 277547 w 419836"/>
                  <a:gd name="connsiteY8" fmla="*/ 207645 h 510539"/>
                  <a:gd name="connsiteX9" fmla="*/ 300407 w 419836"/>
                  <a:gd name="connsiteY9" fmla="*/ 132397 h 510539"/>
                  <a:gd name="connsiteX10" fmla="*/ 168009 w 419836"/>
                  <a:gd name="connsiteY10" fmla="*/ 0 h 510539"/>
                  <a:gd name="connsiteX11" fmla="*/ 35612 w 419836"/>
                  <a:gd name="connsiteY11" fmla="*/ 132397 h 510539"/>
                  <a:gd name="connsiteX12" fmla="*/ 58472 w 419836"/>
                  <a:gd name="connsiteY12" fmla="*/ 207645 h 510539"/>
                  <a:gd name="connsiteX13" fmla="*/ 18467 w 419836"/>
                  <a:gd name="connsiteY13" fmla="*/ 207645 h 510539"/>
                  <a:gd name="connsiteX14" fmla="*/ 11799 w 419836"/>
                  <a:gd name="connsiteY14" fmla="*/ 207645 h 510539"/>
                  <a:gd name="connsiteX15" fmla="*/ 369 w 419836"/>
                  <a:gd name="connsiteY15" fmla="*/ 222885 h 510539"/>
                  <a:gd name="connsiteX16" fmla="*/ 4179 w 419836"/>
                  <a:gd name="connsiteY16" fmla="*/ 240983 h 510539"/>
                  <a:gd name="connsiteX17" fmla="*/ 8942 w 419836"/>
                  <a:gd name="connsiteY17" fmla="*/ 260033 h 510539"/>
                  <a:gd name="connsiteX18" fmla="*/ 11799 w 419836"/>
                  <a:gd name="connsiteY18" fmla="*/ 274320 h 510539"/>
                  <a:gd name="connsiteX19" fmla="*/ 13704 w 419836"/>
                  <a:gd name="connsiteY19" fmla="*/ 282892 h 510539"/>
                  <a:gd name="connsiteX20" fmla="*/ 16562 w 419836"/>
                  <a:gd name="connsiteY20" fmla="*/ 295275 h 510539"/>
                  <a:gd name="connsiteX21" fmla="*/ 19419 w 419836"/>
                  <a:gd name="connsiteY21" fmla="*/ 308610 h 510539"/>
                  <a:gd name="connsiteX22" fmla="*/ 23229 w 419836"/>
                  <a:gd name="connsiteY22" fmla="*/ 324802 h 510539"/>
                  <a:gd name="connsiteX23" fmla="*/ 27040 w 419836"/>
                  <a:gd name="connsiteY23" fmla="*/ 340995 h 510539"/>
                  <a:gd name="connsiteX24" fmla="*/ 29897 w 419836"/>
                  <a:gd name="connsiteY24" fmla="*/ 354330 h 510539"/>
                  <a:gd name="connsiteX25" fmla="*/ 32754 w 419836"/>
                  <a:gd name="connsiteY25" fmla="*/ 367665 h 510539"/>
                  <a:gd name="connsiteX26" fmla="*/ 35612 w 419836"/>
                  <a:gd name="connsiteY26" fmla="*/ 380047 h 510539"/>
                  <a:gd name="connsiteX27" fmla="*/ 45137 w 419836"/>
                  <a:gd name="connsiteY27" fmla="*/ 389572 h 510539"/>
                  <a:gd name="connsiteX28" fmla="*/ 51804 w 419836"/>
                  <a:gd name="connsiteY28" fmla="*/ 390525 h 510539"/>
                  <a:gd name="connsiteX29" fmla="*/ 271832 w 419836"/>
                  <a:gd name="connsiteY29" fmla="*/ 390525 h 510539"/>
                  <a:gd name="connsiteX30" fmla="*/ 273737 w 419836"/>
                  <a:gd name="connsiteY30" fmla="*/ 390525 h 510539"/>
                  <a:gd name="connsiteX31" fmla="*/ 266117 w 419836"/>
                  <a:gd name="connsiteY31" fmla="*/ 419100 h 510539"/>
                  <a:gd name="connsiteX32" fmla="*/ 265165 w 419836"/>
                  <a:gd name="connsiteY32" fmla="*/ 420052 h 510539"/>
                  <a:gd name="connsiteX33" fmla="*/ 263259 w 419836"/>
                  <a:gd name="connsiteY33" fmla="*/ 420052 h 510539"/>
                  <a:gd name="connsiteX34" fmla="*/ 57519 w 419836"/>
                  <a:gd name="connsiteY34" fmla="*/ 420052 h 510539"/>
                  <a:gd name="connsiteX35" fmla="*/ 55615 w 419836"/>
                  <a:gd name="connsiteY35" fmla="*/ 420052 h 510539"/>
                  <a:gd name="connsiteX36" fmla="*/ 48947 w 419836"/>
                  <a:gd name="connsiteY36" fmla="*/ 422910 h 510539"/>
                  <a:gd name="connsiteX37" fmla="*/ 45137 w 419836"/>
                  <a:gd name="connsiteY37" fmla="*/ 435292 h 510539"/>
                  <a:gd name="connsiteX38" fmla="*/ 56567 w 419836"/>
                  <a:gd name="connsiteY38" fmla="*/ 445770 h 510539"/>
                  <a:gd name="connsiteX39" fmla="*/ 73712 w 419836"/>
                  <a:gd name="connsiteY39" fmla="*/ 445770 h 510539"/>
                  <a:gd name="connsiteX40" fmla="*/ 60377 w 419836"/>
                  <a:gd name="connsiteY40" fmla="*/ 474345 h 510539"/>
                  <a:gd name="connsiteX41" fmla="*/ 96572 w 419836"/>
                  <a:gd name="connsiteY41" fmla="*/ 510540 h 510539"/>
                  <a:gd name="connsiteX42" fmla="*/ 132767 w 419836"/>
                  <a:gd name="connsiteY42" fmla="*/ 474345 h 510539"/>
                  <a:gd name="connsiteX43" fmla="*/ 119432 w 419836"/>
                  <a:gd name="connsiteY43" fmla="*/ 445770 h 510539"/>
                  <a:gd name="connsiteX44" fmla="*/ 224207 w 419836"/>
                  <a:gd name="connsiteY44" fmla="*/ 445770 h 510539"/>
                  <a:gd name="connsiteX45" fmla="*/ 210872 w 419836"/>
                  <a:gd name="connsiteY45" fmla="*/ 474345 h 510539"/>
                  <a:gd name="connsiteX46" fmla="*/ 247067 w 419836"/>
                  <a:gd name="connsiteY46" fmla="*/ 510540 h 510539"/>
                  <a:gd name="connsiteX47" fmla="*/ 283262 w 419836"/>
                  <a:gd name="connsiteY47" fmla="*/ 474345 h 510539"/>
                  <a:gd name="connsiteX48" fmla="*/ 269927 w 419836"/>
                  <a:gd name="connsiteY48" fmla="*/ 445770 h 510539"/>
                  <a:gd name="connsiteX49" fmla="*/ 278499 w 419836"/>
                  <a:gd name="connsiteY49" fmla="*/ 445770 h 510539"/>
                  <a:gd name="connsiteX50" fmla="*/ 282309 w 419836"/>
                  <a:gd name="connsiteY50" fmla="*/ 444817 h 510539"/>
                  <a:gd name="connsiteX51" fmla="*/ 289929 w 419836"/>
                  <a:gd name="connsiteY51" fmla="*/ 434340 h 510539"/>
                  <a:gd name="connsiteX52" fmla="*/ 301359 w 419836"/>
                  <a:gd name="connsiteY52" fmla="*/ 387667 h 510539"/>
                  <a:gd name="connsiteX53" fmla="*/ 305169 w 419836"/>
                  <a:gd name="connsiteY53" fmla="*/ 371475 h 510539"/>
                  <a:gd name="connsiteX54" fmla="*/ 310884 w 419836"/>
                  <a:gd name="connsiteY54" fmla="*/ 348615 h 510539"/>
                  <a:gd name="connsiteX55" fmla="*/ 316599 w 419836"/>
                  <a:gd name="connsiteY55" fmla="*/ 324802 h 510539"/>
                  <a:gd name="connsiteX56" fmla="*/ 322315 w 419836"/>
                  <a:gd name="connsiteY56" fmla="*/ 300038 h 510539"/>
                  <a:gd name="connsiteX57" fmla="*/ 327077 w 419836"/>
                  <a:gd name="connsiteY57" fmla="*/ 280035 h 510539"/>
                  <a:gd name="connsiteX58" fmla="*/ 331840 w 419836"/>
                  <a:gd name="connsiteY58" fmla="*/ 261938 h 510539"/>
                  <a:gd name="connsiteX59" fmla="*/ 337554 w 419836"/>
                  <a:gd name="connsiteY59" fmla="*/ 237172 h 510539"/>
                  <a:gd name="connsiteX60" fmla="*/ 342317 w 419836"/>
                  <a:gd name="connsiteY60" fmla="*/ 219075 h 510539"/>
                  <a:gd name="connsiteX61" fmla="*/ 347079 w 419836"/>
                  <a:gd name="connsiteY61" fmla="*/ 200977 h 510539"/>
                  <a:gd name="connsiteX62" fmla="*/ 351842 w 419836"/>
                  <a:gd name="connsiteY62" fmla="*/ 182880 h 510539"/>
                  <a:gd name="connsiteX63" fmla="*/ 354699 w 419836"/>
                  <a:gd name="connsiteY63" fmla="*/ 180975 h 510539"/>
                  <a:gd name="connsiteX64" fmla="*/ 407087 w 419836"/>
                  <a:gd name="connsiteY64" fmla="*/ 180975 h 510539"/>
                  <a:gd name="connsiteX65" fmla="*/ 419469 w 419836"/>
                  <a:gd name="connsiteY65" fmla="*/ 165735 h 510539"/>
                  <a:gd name="connsiteX66" fmla="*/ 187059 w 419836"/>
                  <a:gd name="connsiteY66" fmla="*/ 245745 h 510539"/>
                  <a:gd name="connsiteX67" fmla="*/ 187059 w 419836"/>
                  <a:gd name="connsiteY67" fmla="*/ 263842 h 510539"/>
                  <a:gd name="connsiteX68" fmla="*/ 181344 w 419836"/>
                  <a:gd name="connsiteY68" fmla="*/ 269558 h 510539"/>
                  <a:gd name="connsiteX69" fmla="*/ 173724 w 419836"/>
                  <a:gd name="connsiteY69" fmla="*/ 269558 h 510539"/>
                  <a:gd name="connsiteX70" fmla="*/ 168009 w 419836"/>
                  <a:gd name="connsiteY70" fmla="*/ 263842 h 510539"/>
                  <a:gd name="connsiteX71" fmla="*/ 168009 w 419836"/>
                  <a:gd name="connsiteY71" fmla="*/ 244792 h 510539"/>
                  <a:gd name="connsiteX72" fmla="*/ 100382 w 419836"/>
                  <a:gd name="connsiteY72" fmla="*/ 190500 h 510539"/>
                  <a:gd name="connsiteX73" fmla="*/ 107049 w 419836"/>
                  <a:gd name="connsiteY73" fmla="*/ 183833 h 510539"/>
                  <a:gd name="connsiteX74" fmla="*/ 130862 w 419836"/>
                  <a:gd name="connsiteY74" fmla="*/ 183833 h 510539"/>
                  <a:gd name="connsiteX75" fmla="*/ 137529 w 419836"/>
                  <a:gd name="connsiteY75" fmla="*/ 189547 h 510539"/>
                  <a:gd name="connsiteX76" fmla="*/ 157532 w 419836"/>
                  <a:gd name="connsiteY76" fmla="*/ 207645 h 510539"/>
                  <a:gd name="connsiteX77" fmla="*/ 157532 w 419836"/>
                  <a:gd name="connsiteY77" fmla="*/ 161925 h 510539"/>
                  <a:gd name="connsiteX78" fmla="*/ 103240 w 419836"/>
                  <a:gd name="connsiteY78" fmla="*/ 103822 h 510539"/>
                  <a:gd name="connsiteX79" fmla="*/ 157532 w 419836"/>
                  <a:gd name="connsiteY79" fmla="*/ 49530 h 510539"/>
                  <a:gd name="connsiteX80" fmla="*/ 157532 w 419836"/>
                  <a:gd name="connsiteY80" fmla="*/ 31433 h 510539"/>
                  <a:gd name="connsiteX81" fmla="*/ 163247 w 419836"/>
                  <a:gd name="connsiteY81" fmla="*/ 25717 h 510539"/>
                  <a:gd name="connsiteX82" fmla="*/ 170867 w 419836"/>
                  <a:gd name="connsiteY82" fmla="*/ 25717 h 510539"/>
                  <a:gd name="connsiteX83" fmla="*/ 176582 w 419836"/>
                  <a:gd name="connsiteY83" fmla="*/ 31433 h 510539"/>
                  <a:gd name="connsiteX84" fmla="*/ 176582 w 419836"/>
                  <a:gd name="connsiteY84" fmla="*/ 49530 h 510539"/>
                  <a:gd name="connsiteX85" fmla="*/ 230874 w 419836"/>
                  <a:gd name="connsiteY85" fmla="*/ 102870 h 510539"/>
                  <a:gd name="connsiteX86" fmla="*/ 224207 w 419836"/>
                  <a:gd name="connsiteY86" fmla="*/ 109538 h 510539"/>
                  <a:gd name="connsiteX87" fmla="*/ 200394 w 419836"/>
                  <a:gd name="connsiteY87" fmla="*/ 109538 h 510539"/>
                  <a:gd name="connsiteX88" fmla="*/ 193727 w 419836"/>
                  <a:gd name="connsiteY88" fmla="*/ 103822 h 510539"/>
                  <a:gd name="connsiteX89" fmla="*/ 176582 w 419836"/>
                  <a:gd name="connsiteY89" fmla="*/ 86677 h 510539"/>
                  <a:gd name="connsiteX90" fmla="*/ 176582 w 419836"/>
                  <a:gd name="connsiteY90" fmla="*/ 132397 h 510539"/>
                  <a:gd name="connsiteX91" fmla="*/ 233732 w 419836"/>
                  <a:gd name="connsiteY91" fmla="*/ 190500 h 510539"/>
                  <a:gd name="connsiteX92" fmla="*/ 233732 w 419836"/>
                  <a:gd name="connsiteY92" fmla="*/ 190500 h 510539"/>
                  <a:gd name="connsiteX93" fmla="*/ 187059 w 419836"/>
                  <a:gd name="connsiteY93" fmla="*/ 245745 h 510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19836" h="510539">
                    <a:moveTo>
                      <a:pt x="419469" y="165735"/>
                    </a:moveTo>
                    <a:cubicBezTo>
                      <a:pt x="418517" y="159067"/>
                      <a:pt x="412802" y="155258"/>
                      <a:pt x="407087" y="155258"/>
                    </a:cubicBezTo>
                    <a:cubicBezTo>
                      <a:pt x="386132" y="155258"/>
                      <a:pt x="365177" y="155258"/>
                      <a:pt x="343269" y="155258"/>
                    </a:cubicBezTo>
                    <a:cubicBezTo>
                      <a:pt x="337554" y="155258"/>
                      <a:pt x="333744" y="158115"/>
                      <a:pt x="331840" y="162877"/>
                    </a:cubicBezTo>
                    <a:cubicBezTo>
                      <a:pt x="330887" y="165735"/>
                      <a:pt x="329934" y="167640"/>
                      <a:pt x="329934" y="170497"/>
                    </a:cubicBezTo>
                    <a:cubicBezTo>
                      <a:pt x="328029" y="177165"/>
                      <a:pt x="327077" y="183833"/>
                      <a:pt x="325172" y="189547"/>
                    </a:cubicBezTo>
                    <a:cubicBezTo>
                      <a:pt x="323267" y="195263"/>
                      <a:pt x="322315" y="200977"/>
                      <a:pt x="320409" y="207645"/>
                    </a:cubicBezTo>
                    <a:cubicBezTo>
                      <a:pt x="319457" y="207645"/>
                      <a:pt x="308979" y="207645"/>
                      <a:pt x="308027" y="207645"/>
                    </a:cubicBezTo>
                    <a:cubicBezTo>
                      <a:pt x="297549" y="207645"/>
                      <a:pt x="288024" y="207645"/>
                      <a:pt x="277547" y="207645"/>
                    </a:cubicBezTo>
                    <a:cubicBezTo>
                      <a:pt x="291834" y="186690"/>
                      <a:pt x="300407" y="160972"/>
                      <a:pt x="300407" y="132397"/>
                    </a:cubicBezTo>
                    <a:cubicBezTo>
                      <a:pt x="300407" y="59055"/>
                      <a:pt x="241352" y="0"/>
                      <a:pt x="168009" y="0"/>
                    </a:cubicBezTo>
                    <a:cubicBezTo>
                      <a:pt x="94667" y="0"/>
                      <a:pt x="35612" y="59055"/>
                      <a:pt x="35612" y="132397"/>
                    </a:cubicBezTo>
                    <a:cubicBezTo>
                      <a:pt x="35612" y="160020"/>
                      <a:pt x="44184" y="185738"/>
                      <a:pt x="58472" y="207645"/>
                    </a:cubicBezTo>
                    <a:cubicBezTo>
                      <a:pt x="42279" y="207645"/>
                      <a:pt x="34659" y="207645"/>
                      <a:pt x="18467" y="207645"/>
                    </a:cubicBezTo>
                    <a:cubicBezTo>
                      <a:pt x="16562" y="207645"/>
                      <a:pt x="13704" y="207645"/>
                      <a:pt x="11799" y="207645"/>
                    </a:cubicBezTo>
                    <a:cubicBezTo>
                      <a:pt x="4179" y="208597"/>
                      <a:pt x="-1535" y="215265"/>
                      <a:pt x="369" y="222885"/>
                    </a:cubicBezTo>
                    <a:cubicBezTo>
                      <a:pt x="1322" y="228600"/>
                      <a:pt x="3227" y="235267"/>
                      <a:pt x="4179" y="240983"/>
                    </a:cubicBezTo>
                    <a:cubicBezTo>
                      <a:pt x="6084" y="247650"/>
                      <a:pt x="7037" y="253365"/>
                      <a:pt x="8942" y="260033"/>
                    </a:cubicBezTo>
                    <a:cubicBezTo>
                      <a:pt x="9894" y="264795"/>
                      <a:pt x="10847" y="269558"/>
                      <a:pt x="11799" y="274320"/>
                    </a:cubicBezTo>
                    <a:cubicBezTo>
                      <a:pt x="12752" y="277177"/>
                      <a:pt x="13704" y="280035"/>
                      <a:pt x="13704" y="282892"/>
                    </a:cubicBezTo>
                    <a:cubicBezTo>
                      <a:pt x="14657" y="286702"/>
                      <a:pt x="15609" y="291465"/>
                      <a:pt x="16562" y="295275"/>
                    </a:cubicBezTo>
                    <a:cubicBezTo>
                      <a:pt x="17515" y="300038"/>
                      <a:pt x="18467" y="303847"/>
                      <a:pt x="19419" y="308610"/>
                    </a:cubicBezTo>
                    <a:cubicBezTo>
                      <a:pt x="20372" y="314325"/>
                      <a:pt x="22277" y="320040"/>
                      <a:pt x="23229" y="324802"/>
                    </a:cubicBezTo>
                    <a:cubicBezTo>
                      <a:pt x="24182" y="330517"/>
                      <a:pt x="26087" y="336233"/>
                      <a:pt x="27040" y="340995"/>
                    </a:cubicBezTo>
                    <a:cubicBezTo>
                      <a:pt x="27992" y="345758"/>
                      <a:pt x="28944" y="349567"/>
                      <a:pt x="29897" y="354330"/>
                    </a:cubicBezTo>
                    <a:cubicBezTo>
                      <a:pt x="30849" y="359092"/>
                      <a:pt x="31802" y="362902"/>
                      <a:pt x="32754" y="367665"/>
                    </a:cubicBezTo>
                    <a:cubicBezTo>
                      <a:pt x="33707" y="371475"/>
                      <a:pt x="34659" y="376238"/>
                      <a:pt x="35612" y="380047"/>
                    </a:cubicBezTo>
                    <a:cubicBezTo>
                      <a:pt x="36565" y="384810"/>
                      <a:pt x="40374" y="387667"/>
                      <a:pt x="45137" y="389572"/>
                    </a:cubicBezTo>
                    <a:cubicBezTo>
                      <a:pt x="47042" y="390525"/>
                      <a:pt x="49899" y="390525"/>
                      <a:pt x="51804" y="390525"/>
                    </a:cubicBezTo>
                    <a:cubicBezTo>
                      <a:pt x="125147" y="390525"/>
                      <a:pt x="198490" y="390525"/>
                      <a:pt x="271832" y="390525"/>
                    </a:cubicBezTo>
                    <a:cubicBezTo>
                      <a:pt x="272784" y="390525"/>
                      <a:pt x="272784" y="390525"/>
                      <a:pt x="273737" y="390525"/>
                    </a:cubicBezTo>
                    <a:cubicBezTo>
                      <a:pt x="273737" y="391477"/>
                      <a:pt x="268022" y="411480"/>
                      <a:pt x="266117" y="419100"/>
                    </a:cubicBezTo>
                    <a:cubicBezTo>
                      <a:pt x="266117" y="419100"/>
                      <a:pt x="265165" y="420052"/>
                      <a:pt x="265165" y="420052"/>
                    </a:cubicBezTo>
                    <a:cubicBezTo>
                      <a:pt x="264212" y="420052"/>
                      <a:pt x="264212" y="420052"/>
                      <a:pt x="263259" y="420052"/>
                    </a:cubicBezTo>
                    <a:cubicBezTo>
                      <a:pt x="194679" y="420052"/>
                      <a:pt x="126099" y="420052"/>
                      <a:pt x="57519" y="420052"/>
                    </a:cubicBezTo>
                    <a:cubicBezTo>
                      <a:pt x="56567" y="420052"/>
                      <a:pt x="56567" y="420052"/>
                      <a:pt x="55615" y="420052"/>
                    </a:cubicBezTo>
                    <a:cubicBezTo>
                      <a:pt x="52757" y="420052"/>
                      <a:pt x="50852" y="421005"/>
                      <a:pt x="48947" y="422910"/>
                    </a:cubicBezTo>
                    <a:cubicBezTo>
                      <a:pt x="46090" y="426720"/>
                      <a:pt x="44184" y="430530"/>
                      <a:pt x="45137" y="435292"/>
                    </a:cubicBezTo>
                    <a:cubicBezTo>
                      <a:pt x="46090" y="440055"/>
                      <a:pt x="49899" y="445770"/>
                      <a:pt x="56567" y="445770"/>
                    </a:cubicBezTo>
                    <a:cubicBezTo>
                      <a:pt x="62282" y="445770"/>
                      <a:pt x="67997" y="445770"/>
                      <a:pt x="73712" y="445770"/>
                    </a:cubicBezTo>
                    <a:cubicBezTo>
                      <a:pt x="65140" y="452438"/>
                      <a:pt x="60377" y="462915"/>
                      <a:pt x="60377" y="474345"/>
                    </a:cubicBezTo>
                    <a:cubicBezTo>
                      <a:pt x="60377" y="494347"/>
                      <a:pt x="76569" y="510540"/>
                      <a:pt x="96572" y="510540"/>
                    </a:cubicBezTo>
                    <a:cubicBezTo>
                      <a:pt x="116574" y="510540"/>
                      <a:pt x="132767" y="494347"/>
                      <a:pt x="132767" y="474345"/>
                    </a:cubicBezTo>
                    <a:cubicBezTo>
                      <a:pt x="132767" y="462915"/>
                      <a:pt x="127052" y="452438"/>
                      <a:pt x="119432" y="445770"/>
                    </a:cubicBezTo>
                    <a:cubicBezTo>
                      <a:pt x="154674" y="445770"/>
                      <a:pt x="188965" y="445770"/>
                      <a:pt x="224207" y="445770"/>
                    </a:cubicBezTo>
                    <a:cubicBezTo>
                      <a:pt x="215634" y="452438"/>
                      <a:pt x="210872" y="462915"/>
                      <a:pt x="210872" y="474345"/>
                    </a:cubicBezTo>
                    <a:cubicBezTo>
                      <a:pt x="210872" y="494347"/>
                      <a:pt x="227065" y="510540"/>
                      <a:pt x="247067" y="510540"/>
                    </a:cubicBezTo>
                    <a:cubicBezTo>
                      <a:pt x="267069" y="510540"/>
                      <a:pt x="283262" y="494347"/>
                      <a:pt x="283262" y="474345"/>
                    </a:cubicBezTo>
                    <a:cubicBezTo>
                      <a:pt x="283262" y="462915"/>
                      <a:pt x="277547" y="452438"/>
                      <a:pt x="269927" y="445770"/>
                    </a:cubicBezTo>
                    <a:cubicBezTo>
                      <a:pt x="272784" y="445770"/>
                      <a:pt x="275642" y="445770"/>
                      <a:pt x="278499" y="445770"/>
                    </a:cubicBezTo>
                    <a:cubicBezTo>
                      <a:pt x="279452" y="445770"/>
                      <a:pt x="280404" y="445770"/>
                      <a:pt x="282309" y="444817"/>
                    </a:cubicBezTo>
                    <a:cubicBezTo>
                      <a:pt x="287072" y="442913"/>
                      <a:pt x="288977" y="439102"/>
                      <a:pt x="289929" y="434340"/>
                    </a:cubicBezTo>
                    <a:cubicBezTo>
                      <a:pt x="291834" y="426720"/>
                      <a:pt x="299454" y="395288"/>
                      <a:pt x="301359" y="387667"/>
                    </a:cubicBezTo>
                    <a:cubicBezTo>
                      <a:pt x="302312" y="381952"/>
                      <a:pt x="304217" y="377190"/>
                      <a:pt x="305169" y="371475"/>
                    </a:cubicBezTo>
                    <a:cubicBezTo>
                      <a:pt x="307074" y="363855"/>
                      <a:pt x="308979" y="356235"/>
                      <a:pt x="310884" y="348615"/>
                    </a:cubicBezTo>
                    <a:cubicBezTo>
                      <a:pt x="312790" y="340995"/>
                      <a:pt x="314694" y="332422"/>
                      <a:pt x="316599" y="324802"/>
                    </a:cubicBezTo>
                    <a:cubicBezTo>
                      <a:pt x="318504" y="316230"/>
                      <a:pt x="320409" y="308610"/>
                      <a:pt x="322315" y="300038"/>
                    </a:cubicBezTo>
                    <a:cubicBezTo>
                      <a:pt x="324219" y="293370"/>
                      <a:pt x="325172" y="286702"/>
                      <a:pt x="327077" y="280035"/>
                    </a:cubicBezTo>
                    <a:cubicBezTo>
                      <a:pt x="328982" y="274320"/>
                      <a:pt x="329934" y="267652"/>
                      <a:pt x="331840" y="261938"/>
                    </a:cubicBezTo>
                    <a:cubicBezTo>
                      <a:pt x="333744" y="253365"/>
                      <a:pt x="335649" y="245745"/>
                      <a:pt x="337554" y="237172"/>
                    </a:cubicBezTo>
                    <a:cubicBezTo>
                      <a:pt x="339459" y="231458"/>
                      <a:pt x="340412" y="225742"/>
                      <a:pt x="342317" y="219075"/>
                    </a:cubicBezTo>
                    <a:cubicBezTo>
                      <a:pt x="344222" y="213360"/>
                      <a:pt x="345174" y="206692"/>
                      <a:pt x="347079" y="200977"/>
                    </a:cubicBezTo>
                    <a:cubicBezTo>
                      <a:pt x="348984" y="195263"/>
                      <a:pt x="349937" y="188595"/>
                      <a:pt x="351842" y="182880"/>
                    </a:cubicBezTo>
                    <a:cubicBezTo>
                      <a:pt x="351842" y="180975"/>
                      <a:pt x="352794" y="180975"/>
                      <a:pt x="354699" y="180975"/>
                    </a:cubicBezTo>
                    <a:cubicBezTo>
                      <a:pt x="371844" y="180975"/>
                      <a:pt x="389942" y="180975"/>
                      <a:pt x="407087" y="180975"/>
                    </a:cubicBezTo>
                    <a:cubicBezTo>
                      <a:pt x="415659" y="180975"/>
                      <a:pt x="421374" y="173355"/>
                      <a:pt x="419469" y="165735"/>
                    </a:cubicBezTo>
                    <a:close/>
                    <a:moveTo>
                      <a:pt x="187059" y="245745"/>
                    </a:moveTo>
                    <a:lnTo>
                      <a:pt x="187059" y="263842"/>
                    </a:lnTo>
                    <a:cubicBezTo>
                      <a:pt x="187059" y="267652"/>
                      <a:pt x="185154" y="269558"/>
                      <a:pt x="181344" y="269558"/>
                    </a:cubicBezTo>
                    <a:lnTo>
                      <a:pt x="173724" y="269558"/>
                    </a:lnTo>
                    <a:cubicBezTo>
                      <a:pt x="169915" y="269558"/>
                      <a:pt x="168009" y="267652"/>
                      <a:pt x="168009" y="263842"/>
                    </a:cubicBezTo>
                    <a:lnTo>
                      <a:pt x="168009" y="244792"/>
                    </a:lnTo>
                    <a:cubicBezTo>
                      <a:pt x="137529" y="241935"/>
                      <a:pt x="103240" y="223838"/>
                      <a:pt x="100382" y="190500"/>
                    </a:cubicBezTo>
                    <a:cubicBezTo>
                      <a:pt x="100382" y="185738"/>
                      <a:pt x="102287" y="183833"/>
                      <a:pt x="107049" y="183833"/>
                    </a:cubicBezTo>
                    <a:lnTo>
                      <a:pt x="130862" y="183833"/>
                    </a:lnTo>
                    <a:cubicBezTo>
                      <a:pt x="134672" y="183833"/>
                      <a:pt x="136577" y="185738"/>
                      <a:pt x="137529" y="189547"/>
                    </a:cubicBezTo>
                    <a:cubicBezTo>
                      <a:pt x="139434" y="200025"/>
                      <a:pt x="146102" y="205740"/>
                      <a:pt x="157532" y="207645"/>
                    </a:cubicBezTo>
                    <a:lnTo>
                      <a:pt x="157532" y="161925"/>
                    </a:lnTo>
                    <a:cubicBezTo>
                      <a:pt x="131815" y="152400"/>
                      <a:pt x="103240" y="140970"/>
                      <a:pt x="103240" y="103822"/>
                    </a:cubicBezTo>
                    <a:cubicBezTo>
                      <a:pt x="103240" y="70485"/>
                      <a:pt x="128004" y="52388"/>
                      <a:pt x="157532" y="49530"/>
                    </a:cubicBezTo>
                    <a:lnTo>
                      <a:pt x="157532" y="31433"/>
                    </a:lnTo>
                    <a:cubicBezTo>
                      <a:pt x="157532" y="27622"/>
                      <a:pt x="159437" y="25717"/>
                      <a:pt x="163247" y="25717"/>
                    </a:cubicBezTo>
                    <a:lnTo>
                      <a:pt x="170867" y="25717"/>
                    </a:lnTo>
                    <a:cubicBezTo>
                      <a:pt x="174677" y="25717"/>
                      <a:pt x="176582" y="27622"/>
                      <a:pt x="176582" y="31433"/>
                    </a:cubicBezTo>
                    <a:lnTo>
                      <a:pt x="176582" y="49530"/>
                    </a:lnTo>
                    <a:cubicBezTo>
                      <a:pt x="204204" y="52388"/>
                      <a:pt x="228017" y="69533"/>
                      <a:pt x="230874" y="102870"/>
                    </a:cubicBezTo>
                    <a:cubicBezTo>
                      <a:pt x="230874" y="107633"/>
                      <a:pt x="228969" y="109538"/>
                      <a:pt x="224207" y="109538"/>
                    </a:cubicBezTo>
                    <a:lnTo>
                      <a:pt x="200394" y="109538"/>
                    </a:lnTo>
                    <a:cubicBezTo>
                      <a:pt x="196584" y="109538"/>
                      <a:pt x="194679" y="107633"/>
                      <a:pt x="193727" y="103822"/>
                    </a:cubicBezTo>
                    <a:cubicBezTo>
                      <a:pt x="191822" y="94297"/>
                      <a:pt x="186107" y="88583"/>
                      <a:pt x="176582" y="86677"/>
                    </a:cubicBezTo>
                    <a:lnTo>
                      <a:pt x="176582" y="132397"/>
                    </a:lnTo>
                    <a:cubicBezTo>
                      <a:pt x="203252" y="141922"/>
                      <a:pt x="233732" y="153352"/>
                      <a:pt x="233732" y="190500"/>
                    </a:cubicBezTo>
                    <a:lnTo>
                      <a:pt x="233732" y="190500"/>
                    </a:lnTo>
                    <a:cubicBezTo>
                      <a:pt x="233732" y="223838"/>
                      <a:pt x="217540" y="242888"/>
                      <a:pt x="187059" y="245745"/>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8" name="Freeform 513">
              <a:extLst>
                <a:ext uri="{FF2B5EF4-FFF2-40B4-BE49-F238E27FC236}">
                  <a16:creationId xmlns:a16="http://schemas.microsoft.com/office/drawing/2014/main" id="{227FF2DA-706A-3558-07A6-7E3584DB34A7}"/>
                </a:ext>
              </a:extLst>
            </p:cNvPr>
            <p:cNvSpPr/>
            <p:nvPr/>
          </p:nvSpPr>
          <p:spPr>
            <a:xfrm>
              <a:off x="48947" y="312420"/>
              <a:ext cx="46672" cy="52387"/>
            </a:xfrm>
            <a:custGeom>
              <a:avLst/>
              <a:gdLst>
                <a:gd name="connsiteX0" fmla="*/ 46672 w 46672"/>
                <a:gd name="connsiteY0" fmla="*/ 52388 h 52387"/>
                <a:gd name="connsiteX1" fmla="*/ 13335 w 46672"/>
                <a:gd name="connsiteY1" fmla="*/ 52388 h 52387"/>
                <a:gd name="connsiteX2" fmla="*/ 11430 w 46672"/>
                <a:gd name="connsiteY2" fmla="*/ 51435 h 52387"/>
                <a:gd name="connsiteX3" fmla="*/ 5715 w 46672"/>
                <a:gd name="connsiteY3" fmla="*/ 25717 h 52387"/>
                <a:gd name="connsiteX4" fmla="*/ 952 w 46672"/>
                <a:gd name="connsiteY4" fmla="*/ 6667 h 52387"/>
                <a:gd name="connsiteX5" fmla="*/ 0 w 46672"/>
                <a:gd name="connsiteY5" fmla="*/ 0 h 52387"/>
                <a:gd name="connsiteX6" fmla="*/ 40957 w 46672"/>
                <a:gd name="connsiteY6" fmla="*/ 0 h 52387"/>
                <a:gd name="connsiteX7" fmla="*/ 41910 w 46672"/>
                <a:gd name="connsiteY7" fmla="*/ 7620 h 52387"/>
                <a:gd name="connsiteX8" fmla="*/ 42863 w 46672"/>
                <a:gd name="connsiteY8" fmla="*/ 17145 h 52387"/>
                <a:gd name="connsiteX9" fmla="*/ 43815 w 46672"/>
                <a:gd name="connsiteY9" fmla="*/ 23813 h 52387"/>
                <a:gd name="connsiteX10" fmla="*/ 44768 w 46672"/>
                <a:gd name="connsiteY10" fmla="*/ 31432 h 52387"/>
                <a:gd name="connsiteX11" fmla="*/ 45720 w 46672"/>
                <a:gd name="connsiteY11" fmla="*/ 39052 h 52387"/>
                <a:gd name="connsiteX12" fmla="*/ 46672 w 46672"/>
                <a:gd name="connsiteY12" fmla="*/ 49530 h 52387"/>
                <a:gd name="connsiteX13" fmla="*/ 46672 w 46672"/>
                <a:gd name="connsiteY13" fmla="*/ 52388 h 52387"/>
                <a:gd name="connsiteX14" fmla="*/ 46672 w 46672"/>
                <a:gd name="connsiteY14"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672" h="52387">
                  <a:moveTo>
                    <a:pt x="46672" y="52388"/>
                  </a:moveTo>
                  <a:cubicBezTo>
                    <a:pt x="40005" y="52388"/>
                    <a:pt x="18097" y="52388"/>
                    <a:pt x="13335" y="52388"/>
                  </a:cubicBezTo>
                  <a:cubicBezTo>
                    <a:pt x="12382" y="52388"/>
                    <a:pt x="12382" y="52388"/>
                    <a:pt x="11430" y="51435"/>
                  </a:cubicBezTo>
                  <a:cubicBezTo>
                    <a:pt x="9525" y="42863"/>
                    <a:pt x="7620" y="34290"/>
                    <a:pt x="5715" y="25717"/>
                  </a:cubicBezTo>
                  <a:cubicBezTo>
                    <a:pt x="3810" y="19050"/>
                    <a:pt x="2857" y="13335"/>
                    <a:pt x="952" y="6667"/>
                  </a:cubicBezTo>
                  <a:cubicBezTo>
                    <a:pt x="0" y="4763"/>
                    <a:pt x="0" y="2857"/>
                    <a:pt x="0" y="0"/>
                  </a:cubicBezTo>
                  <a:cubicBezTo>
                    <a:pt x="13335" y="0"/>
                    <a:pt x="27622" y="0"/>
                    <a:pt x="40957" y="0"/>
                  </a:cubicBezTo>
                  <a:cubicBezTo>
                    <a:pt x="40957" y="2857"/>
                    <a:pt x="41910" y="4763"/>
                    <a:pt x="41910" y="7620"/>
                  </a:cubicBezTo>
                  <a:cubicBezTo>
                    <a:pt x="41910" y="10477"/>
                    <a:pt x="42863" y="14288"/>
                    <a:pt x="42863" y="17145"/>
                  </a:cubicBezTo>
                  <a:cubicBezTo>
                    <a:pt x="42863" y="19050"/>
                    <a:pt x="43815" y="21907"/>
                    <a:pt x="43815" y="23813"/>
                  </a:cubicBezTo>
                  <a:cubicBezTo>
                    <a:pt x="43815" y="26670"/>
                    <a:pt x="44768" y="29527"/>
                    <a:pt x="44768" y="31432"/>
                  </a:cubicBezTo>
                  <a:cubicBezTo>
                    <a:pt x="44768" y="34290"/>
                    <a:pt x="44768" y="36195"/>
                    <a:pt x="45720" y="39052"/>
                  </a:cubicBezTo>
                  <a:cubicBezTo>
                    <a:pt x="45720" y="42863"/>
                    <a:pt x="46672" y="45720"/>
                    <a:pt x="46672" y="49530"/>
                  </a:cubicBezTo>
                  <a:cubicBezTo>
                    <a:pt x="46672" y="51435"/>
                    <a:pt x="46672" y="51435"/>
                    <a:pt x="46672" y="52388"/>
                  </a:cubicBezTo>
                  <a:cubicBezTo>
                    <a:pt x="46672" y="52388"/>
                    <a:pt x="46672" y="52388"/>
                    <a:pt x="46672"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514">
              <a:extLst>
                <a:ext uri="{FF2B5EF4-FFF2-40B4-BE49-F238E27FC236}">
                  <a16:creationId xmlns:a16="http://schemas.microsoft.com/office/drawing/2014/main" id="{46F85B9C-AAD4-2BA9-CA1D-F094D173A8AA}"/>
                </a:ext>
              </a:extLst>
            </p:cNvPr>
            <p:cNvSpPr/>
            <p:nvPr/>
          </p:nvSpPr>
          <p:spPr>
            <a:xfrm>
              <a:off x="115622" y="312420"/>
              <a:ext cx="42333" cy="52387"/>
            </a:xfrm>
            <a:custGeom>
              <a:avLst/>
              <a:gdLst>
                <a:gd name="connsiteX0" fmla="*/ 41910 w 42333"/>
                <a:gd name="connsiteY0" fmla="*/ 52388 h 52387"/>
                <a:gd name="connsiteX1" fmla="*/ 41910 w 42333"/>
                <a:gd name="connsiteY1" fmla="*/ 52388 h 52387"/>
                <a:gd name="connsiteX2" fmla="*/ 6668 w 42333"/>
                <a:gd name="connsiteY2" fmla="*/ 52388 h 52387"/>
                <a:gd name="connsiteX3" fmla="*/ 6668 w 42333"/>
                <a:gd name="connsiteY3" fmla="*/ 52388 h 52387"/>
                <a:gd name="connsiteX4" fmla="*/ 4763 w 42333"/>
                <a:gd name="connsiteY4" fmla="*/ 39052 h 52387"/>
                <a:gd name="connsiteX5" fmla="*/ 3810 w 42333"/>
                <a:gd name="connsiteY5" fmla="*/ 28575 h 52387"/>
                <a:gd name="connsiteX6" fmla="*/ 1905 w 42333"/>
                <a:gd name="connsiteY6" fmla="*/ 16192 h 52387"/>
                <a:gd name="connsiteX7" fmla="*/ 952 w 42333"/>
                <a:gd name="connsiteY7" fmla="*/ 10477 h 52387"/>
                <a:gd name="connsiteX8" fmla="*/ 0 w 42333"/>
                <a:gd name="connsiteY8" fmla="*/ 1905 h 52387"/>
                <a:gd name="connsiteX9" fmla="*/ 0 w 42333"/>
                <a:gd name="connsiteY9" fmla="*/ 0 h 52387"/>
                <a:gd name="connsiteX10" fmla="*/ 41910 w 42333"/>
                <a:gd name="connsiteY10" fmla="*/ 0 h 52387"/>
                <a:gd name="connsiteX11" fmla="*/ 41910 w 42333"/>
                <a:gd name="connsiteY11" fmla="*/ 952 h 52387"/>
                <a:gd name="connsiteX12" fmla="*/ 41910 w 42333"/>
                <a:gd name="connsiteY12" fmla="*/ 52388 h 52387"/>
                <a:gd name="connsiteX13" fmla="*/ 41910 w 42333"/>
                <a:gd name="connsiteY13"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33" h="52387">
                  <a:moveTo>
                    <a:pt x="41910" y="52388"/>
                  </a:moveTo>
                  <a:cubicBezTo>
                    <a:pt x="41910" y="52388"/>
                    <a:pt x="41910" y="52388"/>
                    <a:pt x="41910" y="52388"/>
                  </a:cubicBezTo>
                  <a:cubicBezTo>
                    <a:pt x="29527" y="52388"/>
                    <a:pt x="18097" y="52388"/>
                    <a:pt x="6668" y="52388"/>
                  </a:cubicBezTo>
                  <a:cubicBezTo>
                    <a:pt x="6668" y="52388"/>
                    <a:pt x="6668" y="52388"/>
                    <a:pt x="6668" y="52388"/>
                  </a:cubicBezTo>
                  <a:cubicBezTo>
                    <a:pt x="5715" y="47625"/>
                    <a:pt x="5715" y="42863"/>
                    <a:pt x="4763" y="39052"/>
                  </a:cubicBezTo>
                  <a:cubicBezTo>
                    <a:pt x="4763" y="35242"/>
                    <a:pt x="3810" y="32385"/>
                    <a:pt x="3810" y="28575"/>
                  </a:cubicBezTo>
                  <a:cubicBezTo>
                    <a:pt x="3810" y="24765"/>
                    <a:pt x="2857" y="20002"/>
                    <a:pt x="1905" y="16192"/>
                  </a:cubicBezTo>
                  <a:cubicBezTo>
                    <a:pt x="1905" y="14288"/>
                    <a:pt x="1905" y="12382"/>
                    <a:pt x="952" y="10477"/>
                  </a:cubicBezTo>
                  <a:cubicBezTo>
                    <a:pt x="952" y="7620"/>
                    <a:pt x="0" y="4763"/>
                    <a:pt x="0" y="1905"/>
                  </a:cubicBezTo>
                  <a:cubicBezTo>
                    <a:pt x="0" y="1905"/>
                    <a:pt x="0" y="952"/>
                    <a:pt x="0" y="0"/>
                  </a:cubicBezTo>
                  <a:cubicBezTo>
                    <a:pt x="14288" y="0"/>
                    <a:pt x="27622" y="0"/>
                    <a:pt x="41910" y="0"/>
                  </a:cubicBezTo>
                  <a:cubicBezTo>
                    <a:pt x="41910" y="0"/>
                    <a:pt x="41910" y="952"/>
                    <a:pt x="41910" y="952"/>
                  </a:cubicBezTo>
                  <a:cubicBezTo>
                    <a:pt x="41910" y="18097"/>
                    <a:pt x="41910" y="34290"/>
                    <a:pt x="41910" y="52388"/>
                  </a:cubicBezTo>
                  <a:cubicBezTo>
                    <a:pt x="42863" y="51435"/>
                    <a:pt x="41910" y="52388"/>
                    <a:pt x="41910"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0" name="Freeform 515">
              <a:extLst>
                <a:ext uri="{FF2B5EF4-FFF2-40B4-BE49-F238E27FC236}">
                  <a16:creationId xmlns:a16="http://schemas.microsoft.com/office/drawing/2014/main" id="{9FF62472-2CD4-100D-B5ED-BF9F1669A313}"/>
                </a:ext>
              </a:extLst>
            </p:cNvPr>
            <p:cNvSpPr/>
            <p:nvPr/>
          </p:nvSpPr>
          <p:spPr>
            <a:xfrm>
              <a:off x="185155" y="313372"/>
              <a:ext cx="40005" cy="51435"/>
            </a:xfrm>
            <a:custGeom>
              <a:avLst/>
              <a:gdLst>
                <a:gd name="connsiteX0" fmla="*/ 32385 w 40005"/>
                <a:gd name="connsiteY0" fmla="*/ 51435 h 51435"/>
                <a:gd name="connsiteX1" fmla="*/ 0 w 40005"/>
                <a:gd name="connsiteY1" fmla="*/ 51435 h 51435"/>
                <a:gd name="connsiteX2" fmla="*/ 0 w 40005"/>
                <a:gd name="connsiteY2" fmla="*/ 51435 h 51435"/>
                <a:gd name="connsiteX3" fmla="*/ 0 w 40005"/>
                <a:gd name="connsiteY3" fmla="*/ 50483 h 51435"/>
                <a:gd name="connsiteX4" fmla="*/ 0 w 40005"/>
                <a:gd name="connsiteY4" fmla="*/ 0 h 51435"/>
                <a:gd name="connsiteX5" fmla="*/ 0 w 40005"/>
                <a:gd name="connsiteY5" fmla="*/ 0 h 51435"/>
                <a:gd name="connsiteX6" fmla="*/ 0 w 40005"/>
                <a:gd name="connsiteY6" fmla="*/ 0 h 51435"/>
                <a:gd name="connsiteX7" fmla="*/ 0 w 40005"/>
                <a:gd name="connsiteY7" fmla="*/ 0 h 51435"/>
                <a:gd name="connsiteX8" fmla="*/ 0 w 40005"/>
                <a:gd name="connsiteY8" fmla="*/ 0 h 51435"/>
                <a:gd name="connsiteX9" fmla="*/ 39052 w 40005"/>
                <a:gd name="connsiteY9" fmla="*/ 0 h 51435"/>
                <a:gd name="connsiteX10" fmla="*/ 40005 w 40005"/>
                <a:gd name="connsiteY10" fmla="*/ 0 h 51435"/>
                <a:gd name="connsiteX11" fmla="*/ 32385 w 40005"/>
                <a:gd name="connsiteY11" fmla="*/ 5143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05" h="51435">
                  <a:moveTo>
                    <a:pt x="32385" y="51435"/>
                  </a:moveTo>
                  <a:cubicBezTo>
                    <a:pt x="21907" y="51435"/>
                    <a:pt x="10477" y="51435"/>
                    <a:pt x="0" y="51435"/>
                  </a:cubicBezTo>
                  <a:cubicBezTo>
                    <a:pt x="0" y="51435"/>
                    <a:pt x="0" y="51435"/>
                    <a:pt x="0" y="51435"/>
                  </a:cubicBezTo>
                  <a:cubicBezTo>
                    <a:pt x="0" y="51435"/>
                    <a:pt x="0" y="50483"/>
                    <a:pt x="0" y="50483"/>
                  </a:cubicBezTo>
                  <a:cubicBezTo>
                    <a:pt x="0" y="33338"/>
                    <a:pt x="0" y="17145"/>
                    <a:pt x="0" y="0"/>
                  </a:cubicBezTo>
                  <a:cubicBezTo>
                    <a:pt x="0" y="0"/>
                    <a:pt x="0" y="0"/>
                    <a:pt x="0" y="0"/>
                  </a:cubicBezTo>
                  <a:cubicBezTo>
                    <a:pt x="0" y="0"/>
                    <a:pt x="0" y="0"/>
                    <a:pt x="0" y="0"/>
                  </a:cubicBezTo>
                  <a:cubicBezTo>
                    <a:pt x="0" y="0"/>
                    <a:pt x="0" y="0"/>
                    <a:pt x="0" y="0"/>
                  </a:cubicBezTo>
                  <a:cubicBezTo>
                    <a:pt x="0" y="0"/>
                    <a:pt x="0" y="0"/>
                    <a:pt x="0" y="0"/>
                  </a:cubicBezTo>
                  <a:cubicBezTo>
                    <a:pt x="13335" y="0"/>
                    <a:pt x="25718" y="0"/>
                    <a:pt x="39052" y="0"/>
                  </a:cubicBezTo>
                  <a:cubicBezTo>
                    <a:pt x="39052" y="0"/>
                    <a:pt x="39052" y="0"/>
                    <a:pt x="40005" y="0"/>
                  </a:cubicBezTo>
                  <a:cubicBezTo>
                    <a:pt x="36195" y="17145"/>
                    <a:pt x="34290" y="34290"/>
                    <a:pt x="32385" y="51435"/>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1" name="Freeform 516">
              <a:extLst>
                <a:ext uri="{FF2B5EF4-FFF2-40B4-BE49-F238E27FC236}">
                  <a16:creationId xmlns:a16="http://schemas.microsoft.com/office/drawing/2014/main" id="{FCC38A17-D945-6415-37D8-7D234DDC4DB1}"/>
                </a:ext>
              </a:extLst>
            </p:cNvPr>
            <p:cNvSpPr/>
            <p:nvPr/>
          </p:nvSpPr>
          <p:spPr>
            <a:xfrm>
              <a:off x="243257" y="312420"/>
              <a:ext cx="49530" cy="52387"/>
            </a:xfrm>
            <a:custGeom>
              <a:avLst/>
              <a:gdLst>
                <a:gd name="connsiteX0" fmla="*/ 37148 w 49530"/>
                <a:gd name="connsiteY0" fmla="*/ 52388 h 52387"/>
                <a:gd name="connsiteX1" fmla="*/ 0 w 49530"/>
                <a:gd name="connsiteY1" fmla="*/ 52388 h 52387"/>
                <a:gd name="connsiteX2" fmla="*/ 0 w 49530"/>
                <a:gd name="connsiteY2" fmla="*/ 47625 h 52387"/>
                <a:gd name="connsiteX3" fmla="*/ 953 w 49530"/>
                <a:gd name="connsiteY3" fmla="*/ 38100 h 52387"/>
                <a:gd name="connsiteX4" fmla="*/ 2858 w 49530"/>
                <a:gd name="connsiteY4" fmla="*/ 26670 h 52387"/>
                <a:gd name="connsiteX5" fmla="*/ 3810 w 49530"/>
                <a:gd name="connsiteY5" fmla="*/ 18097 h 52387"/>
                <a:gd name="connsiteX6" fmla="*/ 4763 w 49530"/>
                <a:gd name="connsiteY6" fmla="*/ 8572 h 52387"/>
                <a:gd name="connsiteX7" fmla="*/ 5715 w 49530"/>
                <a:gd name="connsiteY7" fmla="*/ 1905 h 52387"/>
                <a:gd name="connsiteX8" fmla="*/ 6668 w 49530"/>
                <a:gd name="connsiteY8" fmla="*/ 0 h 52387"/>
                <a:gd name="connsiteX9" fmla="*/ 7620 w 49530"/>
                <a:gd name="connsiteY9" fmla="*/ 0 h 52387"/>
                <a:gd name="connsiteX10" fmla="*/ 48578 w 49530"/>
                <a:gd name="connsiteY10" fmla="*/ 0 h 52387"/>
                <a:gd name="connsiteX11" fmla="*/ 49530 w 49530"/>
                <a:gd name="connsiteY11" fmla="*/ 0 h 52387"/>
                <a:gd name="connsiteX12" fmla="*/ 37148 w 49530"/>
                <a:gd name="connsiteY12"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530" h="52387">
                  <a:moveTo>
                    <a:pt x="37148" y="52388"/>
                  </a:moveTo>
                  <a:cubicBezTo>
                    <a:pt x="24765" y="52388"/>
                    <a:pt x="12383" y="52388"/>
                    <a:pt x="0" y="52388"/>
                  </a:cubicBezTo>
                  <a:cubicBezTo>
                    <a:pt x="0" y="50482"/>
                    <a:pt x="0" y="48577"/>
                    <a:pt x="0" y="47625"/>
                  </a:cubicBezTo>
                  <a:cubicBezTo>
                    <a:pt x="0" y="44767"/>
                    <a:pt x="953" y="40957"/>
                    <a:pt x="953" y="38100"/>
                  </a:cubicBezTo>
                  <a:cubicBezTo>
                    <a:pt x="1905" y="34290"/>
                    <a:pt x="1905" y="30480"/>
                    <a:pt x="2858" y="26670"/>
                  </a:cubicBezTo>
                  <a:cubicBezTo>
                    <a:pt x="2858" y="23813"/>
                    <a:pt x="3810" y="20955"/>
                    <a:pt x="3810" y="18097"/>
                  </a:cubicBezTo>
                  <a:cubicBezTo>
                    <a:pt x="3810" y="15240"/>
                    <a:pt x="4763" y="12382"/>
                    <a:pt x="4763" y="8572"/>
                  </a:cubicBezTo>
                  <a:cubicBezTo>
                    <a:pt x="4763" y="6667"/>
                    <a:pt x="5715" y="3810"/>
                    <a:pt x="5715" y="1905"/>
                  </a:cubicBezTo>
                  <a:cubicBezTo>
                    <a:pt x="5715" y="952"/>
                    <a:pt x="5715" y="952"/>
                    <a:pt x="6668" y="0"/>
                  </a:cubicBezTo>
                  <a:cubicBezTo>
                    <a:pt x="6668" y="0"/>
                    <a:pt x="6668" y="0"/>
                    <a:pt x="7620" y="0"/>
                  </a:cubicBezTo>
                  <a:cubicBezTo>
                    <a:pt x="20955" y="0"/>
                    <a:pt x="35243" y="0"/>
                    <a:pt x="48578" y="0"/>
                  </a:cubicBezTo>
                  <a:cubicBezTo>
                    <a:pt x="48578" y="0"/>
                    <a:pt x="49530" y="0"/>
                    <a:pt x="49530" y="0"/>
                  </a:cubicBezTo>
                  <a:cubicBezTo>
                    <a:pt x="46673" y="18097"/>
                    <a:pt x="41910" y="35242"/>
                    <a:pt x="37148"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09" name="Group 308">
            <a:extLst>
              <a:ext uri="{FF2B5EF4-FFF2-40B4-BE49-F238E27FC236}">
                <a16:creationId xmlns:a16="http://schemas.microsoft.com/office/drawing/2014/main" id="{D0CDE053-E250-5CDE-03B1-CB27DD24AAE0}"/>
              </a:ext>
            </a:extLst>
          </p:cNvPr>
          <p:cNvGrpSpPr/>
          <p:nvPr/>
        </p:nvGrpSpPr>
        <p:grpSpPr>
          <a:xfrm>
            <a:off x="9582506" y="3413222"/>
            <a:ext cx="722863" cy="571625"/>
            <a:chOff x="0" y="0"/>
            <a:chExt cx="537209" cy="424814"/>
          </a:xfrm>
        </p:grpSpPr>
        <p:sp>
          <p:nvSpPr>
            <p:cNvPr id="310" name="Freeform 509">
              <a:extLst>
                <a:ext uri="{FF2B5EF4-FFF2-40B4-BE49-F238E27FC236}">
                  <a16:creationId xmlns:a16="http://schemas.microsoft.com/office/drawing/2014/main" id="{B1CC9CBB-A0C9-9177-B76F-4F0275D8CD13}"/>
                </a:ext>
              </a:extLst>
            </p:cNvPr>
            <p:cNvSpPr/>
            <p:nvPr/>
          </p:nvSpPr>
          <p:spPr>
            <a:xfrm>
              <a:off x="0" y="114592"/>
              <a:ext cx="269557" cy="274027"/>
            </a:xfrm>
            <a:custGeom>
              <a:avLst/>
              <a:gdLst>
                <a:gd name="connsiteX0" fmla="*/ 0 w 269557"/>
                <a:gd name="connsiteY0" fmla="*/ 211162 h 274027"/>
                <a:gd name="connsiteX1" fmla="*/ 0 w 269557"/>
                <a:gd name="connsiteY1" fmla="*/ 204495 h 274027"/>
                <a:gd name="connsiteX2" fmla="*/ 953 w 269557"/>
                <a:gd name="connsiteY2" fmla="*/ 190207 h 274027"/>
                <a:gd name="connsiteX3" fmla="*/ 95250 w 269557"/>
                <a:gd name="connsiteY3" fmla="*/ 72097 h 274027"/>
                <a:gd name="connsiteX4" fmla="*/ 130493 w 269557"/>
                <a:gd name="connsiteY4" fmla="*/ 58762 h 274027"/>
                <a:gd name="connsiteX5" fmla="*/ 151448 w 269557"/>
                <a:gd name="connsiteY5" fmla="*/ 54000 h 274027"/>
                <a:gd name="connsiteX6" fmla="*/ 142875 w 269557"/>
                <a:gd name="connsiteY6" fmla="*/ 10185 h 274027"/>
                <a:gd name="connsiteX7" fmla="*/ 154305 w 269557"/>
                <a:gd name="connsiteY7" fmla="*/ 1612 h 274027"/>
                <a:gd name="connsiteX8" fmla="*/ 198120 w 269557"/>
                <a:gd name="connsiteY8" fmla="*/ 36855 h 274027"/>
                <a:gd name="connsiteX9" fmla="*/ 244793 w 269557"/>
                <a:gd name="connsiteY9" fmla="*/ 74955 h 274027"/>
                <a:gd name="connsiteX10" fmla="*/ 255270 w 269557"/>
                <a:gd name="connsiteY10" fmla="*/ 83527 h 274027"/>
                <a:gd name="connsiteX11" fmla="*/ 269557 w 269557"/>
                <a:gd name="connsiteY11" fmla="*/ 96862 h 274027"/>
                <a:gd name="connsiteX12" fmla="*/ 269557 w 269557"/>
                <a:gd name="connsiteY12" fmla="*/ 97815 h 274027"/>
                <a:gd name="connsiteX13" fmla="*/ 267653 w 269557"/>
                <a:gd name="connsiteY13" fmla="*/ 102577 h 274027"/>
                <a:gd name="connsiteX14" fmla="*/ 245745 w 269557"/>
                <a:gd name="connsiteY14" fmla="*/ 121627 h 274027"/>
                <a:gd name="connsiteX15" fmla="*/ 199073 w 269557"/>
                <a:gd name="connsiteY15" fmla="*/ 161632 h 274027"/>
                <a:gd name="connsiteX16" fmla="*/ 154305 w 269557"/>
                <a:gd name="connsiteY16" fmla="*/ 200685 h 274027"/>
                <a:gd name="connsiteX17" fmla="*/ 146685 w 269557"/>
                <a:gd name="connsiteY17" fmla="*/ 200685 h 274027"/>
                <a:gd name="connsiteX18" fmla="*/ 143828 w 269557"/>
                <a:gd name="connsiteY18" fmla="*/ 194017 h 274027"/>
                <a:gd name="connsiteX19" fmla="*/ 146685 w 269557"/>
                <a:gd name="connsiteY19" fmla="*/ 174967 h 274027"/>
                <a:gd name="connsiteX20" fmla="*/ 152400 w 269557"/>
                <a:gd name="connsiteY20" fmla="*/ 139725 h 274027"/>
                <a:gd name="connsiteX21" fmla="*/ 119063 w 269557"/>
                <a:gd name="connsiteY21" fmla="*/ 145440 h 274027"/>
                <a:gd name="connsiteX22" fmla="*/ 98107 w 269557"/>
                <a:gd name="connsiteY22" fmla="*/ 152107 h 274027"/>
                <a:gd name="connsiteX23" fmla="*/ 29528 w 269557"/>
                <a:gd name="connsiteY23" fmla="*/ 234975 h 274027"/>
                <a:gd name="connsiteX24" fmla="*/ 24765 w 269557"/>
                <a:gd name="connsiteY24" fmla="*/ 256882 h 274027"/>
                <a:gd name="connsiteX25" fmla="*/ 23813 w 269557"/>
                <a:gd name="connsiteY25" fmla="*/ 267360 h 274027"/>
                <a:gd name="connsiteX26" fmla="*/ 20003 w 269557"/>
                <a:gd name="connsiteY26" fmla="*/ 272122 h 274027"/>
                <a:gd name="connsiteX27" fmla="*/ 17145 w 269557"/>
                <a:gd name="connsiteY27" fmla="*/ 274027 h 274027"/>
                <a:gd name="connsiteX28" fmla="*/ 14288 w 269557"/>
                <a:gd name="connsiteY28" fmla="*/ 274027 h 274027"/>
                <a:gd name="connsiteX29" fmla="*/ 13335 w 269557"/>
                <a:gd name="connsiteY29" fmla="*/ 273075 h 274027"/>
                <a:gd name="connsiteX30" fmla="*/ 8573 w 269557"/>
                <a:gd name="connsiteY30" fmla="*/ 266407 h 274027"/>
                <a:gd name="connsiteX31" fmla="*/ 1905 w 269557"/>
                <a:gd name="connsiteY31" fmla="*/ 235927 h 274027"/>
                <a:gd name="connsiteX32" fmla="*/ 0 w 269557"/>
                <a:gd name="connsiteY32" fmla="*/ 219735 h 27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9557" h="274027">
                  <a:moveTo>
                    <a:pt x="0" y="211162"/>
                  </a:moveTo>
                  <a:cubicBezTo>
                    <a:pt x="0" y="210210"/>
                    <a:pt x="0" y="205447"/>
                    <a:pt x="0" y="204495"/>
                  </a:cubicBezTo>
                  <a:cubicBezTo>
                    <a:pt x="0" y="198780"/>
                    <a:pt x="953" y="195922"/>
                    <a:pt x="953" y="190207"/>
                  </a:cubicBezTo>
                  <a:cubicBezTo>
                    <a:pt x="9525" y="137820"/>
                    <a:pt x="48578" y="94957"/>
                    <a:pt x="95250" y="72097"/>
                  </a:cubicBezTo>
                  <a:cubicBezTo>
                    <a:pt x="106680" y="66382"/>
                    <a:pt x="118110" y="61620"/>
                    <a:pt x="130493" y="58762"/>
                  </a:cubicBezTo>
                  <a:cubicBezTo>
                    <a:pt x="137160" y="56857"/>
                    <a:pt x="144780" y="55905"/>
                    <a:pt x="151448" y="54000"/>
                  </a:cubicBezTo>
                  <a:cubicBezTo>
                    <a:pt x="148590" y="38760"/>
                    <a:pt x="145732" y="24472"/>
                    <a:pt x="142875" y="10185"/>
                  </a:cubicBezTo>
                  <a:cubicBezTo>
                    <a:pt x="140970" y="3517"/>
                    <a:pt x="146685" y="-3150"/>
                    <a:pt x="154305" y="1612"/>
                  </a:cubicBezTo>
                  <a:cubicBezTo>
                    <a:pt x="168593" y="13042"/>
                    <a:pt x="183832" y="25425"/>
                    <a:pt x="198120" y="36855"/>
                  </a:cubicBezTo>
                  <a:cubicBezTo>
                    <a:pt x="213360" y="50190"/>
                    <a:pt x="229553" y="62572"/>
                    <a:pt x="244793" y="74955"/>
                  </a:cubicBezTo>
                  <a:cubicBezTo>
                    <a:pt x="248603" y="77812"/>
                    <a:pt x="251460" y="80670"/>
                    <a:pt x="255270" y="83527"/>
                  </a:cubicBezTo>
                  <a:cubicBezTo>
                    <a:pt x="260032" y="88290"/>
                    <a:pt x="266700" y="91147"/>
                    <a:pt x="269557" y="96862"/>
                  </a:cubicBezTo>
                  <a:cubicBezTo>
                    <a:pt x="269557" y="96862"/>
                    <a:pt x="269557" y="97815"/>
                    <a:pt x="269557" y="97815"/>
                  </a:cubicBezTo>
                  <a:cubicBezTo>
                    <a:pt x="268605" y="99720"/>
                    <a:pt x="268605" y="100672"/>
                    <a:pt x="267653" y="102577"/>
                  </a:cubicBezTo>
                  <a:cubicBezTo>
                    <a:pt x="260032" y="109245"/>
                    <a:pt x="252413" y="114960"/>
                    <a:pt x="245745" y="121627"/>
                  </a:cubicBezTo>
                  <a:cubicBezTo>
                    <a:pt x="230505" y="134962"/>
                    <a:pt x="214313" y="148297"/>
                    <a:pt x="199073" y="161632"/>
                  </a:cubicBezTo>
                  <a:cubicBezTo>
                    <a:pt x="183832" y="174015"/>
                    <a:pt x="169545" y="187350"/>
                    <a:pt x="154305" y="200685"/>
                  </a:cubicBezTo>
                  <a:cubicBezTo>
                    <a:pt x="151448" y="202590"/>
                    <a:pt x="149543" y="202590"/>
                    <a:pt x="146685" y="200685"/>
                  </a:cubicBezTo>
                  <a:cubicBezTo>
                    <a:pt x="143828" y="198780"/>
                    <a:pt x="142875" y="196875"/>
                    <a:pt x="143828" y="194017"/>
                  </a:cubicBezTo>
                  <a:cubicBezTo>
                    <a:pt x="144780" y="187350"/>
                    <a:pt x="145732" y="181635"/>
                    <a:pt x="146685" y="174967"/>
                  </a:cubicBezTo>
                  <a:cubicBezTo>
                    <a:pt x="148590" y="162585"/>
                    <a:pt x="150495" y="151155"/>
                    <a:pt x="152400" y="139725"/>
                  </a:cubicBezTo>
                  <a:cubicBezTo>
                    <a:pt x="140970" y="140677"/>
                    <a:pt x="130493" y="142582"/>
                    <a:pt x="119063" y="145440"/>
                  </a:cubicBezTo>
                  <a:cubicBezTo>
                    <a:pt x="112395" y="147345"/>
                    <a:pt x="104775" y="150202"/>
                    <a:pt x="98107" y="152107"/>
                  </a:cubicBezTo>
                  <a:cubicBezTo>
                    <a:pt x="61913" y="167347"/>
                    <a:pt x="40005" y="196875"/>
                    <a:pt x="29528" y="234975"/>
                  </a:cubicBezTo>
                  <a:cubicBezTo>
                    <a:pt x="27623" y="242595"/>
                    <a:pt x="25718" y="249262"/>
                    <a:pt x="24765" y="256882"/>
                  </a:cubicBezTo>
                  <a:cubicBezTo>
                    <a:pt x="23813" y="260692"/>
                    <a:pt x="23813" y="264502"/>
                    <a:pt x="23813" y="267360"/>
                  </a:cubicBezTo>
                  <a:cubicBezTo>
                    <a:pt x="23813" y="269265"/>
                    <a:pt x="21907" y="270217"/>
                    <a:pt x="20003" y="272122"/>
                  </a:cubicBezTo>
                  <a:cubicBezTo>
                    <a:pt x="19050" y="273075"/>
                    <a:pt x="18098" y="273075"/>
                    <a:pt x="17145" y="274027"/>
                  </a:cubicBezTo>
                  <a:cubicBezTo>
                    <a:pt x="16193" y="274027"/>
                    <a:pt x="15240" y="274027"/>
                    <a:pt x="14288" y="274027"/>
                  </a:cubicBezTo>
                  <a:cubicBezTo>
                    <a:pt x="14288" y="274027"/>
                    <a:pt x="13335" y="273075"/>
                    <a:pt x="13335" y="273075"/>
                  </a:cubicBezTo>
                  <a:cubicBezTo>
                    <a:pt x="10478" y="272122"/>
                    <a:pt x="9525" y="269265"/>
                    <a:pt x="8573" y="266407"/>
                  </a:cubicBezTo>
                  <a:cubicBezTo>
                    <a:pt x="5715" y="256882"/>
                    <a:pt x="3810" y="246405"/>
                    <a:pt x="1905" y="235927"/>
                  </a:cubicBezTo>
                  <a:cubicBezTo>
                    <a:pt x="953" y="230212"/>
                    <a:pt x="953" y="225450"/>
                    <a:pt x="0" y="219735"/>
                  </a:cubicBezTo>
                </a:path>
              </a:pathLst>
            </a:custGeom>
            <a:solidFill>
              <a:srgbClr val="ACBD39"/>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1" name="Freeform 510">
              <a:extLst>
                <a:ext uri="{FF2B5EF4-FFF2-40B4-BE49-F238E27FC236}">
                  <a16:creationId xmlns:a16="http://schemas.microsoft.com/office/drawing/2014/main" id="{61418A42-1ED2-A24E-1B10-CCCEDAECDDEB}"/>
                </a:ext>
              </a:extLst>
            </p:cNvPr>
            <p:cNvSpPr/>
            <p:nvPr/>
          </p:nvSpPr>
          <p:spPr>
            <a:xfrm>
              <a:off x="212407" y="0"/>
              <a:ext cx="324802" cy="424814"/>
            </a:xfrm>
            <a:custGeom>
              <a:avLst/>
              <a:gdLst>
                <a:gd name="connsiteX0" fmla="*/ 149543 w 324802"/>
                <a:gd name="connsiteY0" fmla="*/ 0 h 424814"/>
                <a:gd name="connsiteX1" fmla="*/ 149543 w 324802"/>
                <a:gd name="connsiteY1" fmla="*/ 59055 h 424814"/>
                <a:gd name="connsiteX2" fmla="*/ 0 w 324802"/>
                <a:gd name="connsiteY2" fmla="*/ 59055 h 424814"/>
                <a:gd name="connsiteX3" fmla="*/ 0 w 324802"/>
                <a:gd name="connsiteY3" fmla="*/ 93345 h 424814"/>
                <a:gd name="connsiteX4" fmla="*/ 0 w 324802"/>
                <a:gd name="connsiteY4" fmla="*/ 124777 h 424814"/>
                <a:gd name="connsiteX5" fmla="*/ 36195 w 324802"/>
                <a:gd name="connsiteY5" fmla="*/ 124777 h 424814"/>
                <a:gd name="connsiteX6" fmla="*/ 36195 w 324802"/>
                <a:gd name="connsiteY6" fmla="*/ 93345 h 424814"/>
                <a:gd name="connsiteX7" fmla="*/ 149543 w 324802"/>
                <a:gd name="connsiteY7" fmla="*/ 93345 h 424814"/>
                <a:gd name="connsiteX8" fmla="*/ 149543 w 324802"/>
                <a:gd name="connsiteY8" fmla="*/ 333375 h 424814"/>
                <a:gd name="connsiteX9" fmla="*/ 36195 w 324802"/>
                <a:gd name="connsiteY9" fmla="*/ 333375 h 424814"/>
                <a:gd name="connsiteX10" fmla="*/ 36195 w 324802"/>
                <a:gd name="connsiteY10" fmla="*/ 302895 h 424814"/>
                <a:gd name="connsiteX11" fmla="*/ 0 w 324802"/>
                <a:gd name="connsiteY11" fmla="*/ 302895 h 424814"/>
                <a:gd name="connsiteX12" fmla="*/ 0 w 324802"/>
                <a:gd name="connsiteY12" fmla="*/ 333375 h 424814"/>
                <a:gd name="connsiteX13" fmla="*/ 0 w 324802"/>
                <a:gd name="connsiteY13" fmla="*/ 368617 h 424814"/>
                <a:gd name="connsiteX14" fmla="*/ 149543 w 324802"/>
                <a:gd name="connsiteY14" fmla="*/ 368617 h 424814"/>
                <a:gd name="connsiteX15" fmla="*/ 149543 w 324802"/>
                <a:gd name="connsiteY15" fmla="*/ 424815 h 424814"/>
                <a:gd name="connsiteX16" fmla="*/ 324803 w 324802"/>
                <a:gd name="connsiteY16" fmla="*/ 321945 h 424814"/>
                <a:gd name="connsiteX17" fmla="*/ 324803 w 324802"/>
                <a:gd name="connsiteY17" fmla="*/ 102870 h 42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4802" h="424814">
                  <a:moveTo>
                    <a:pt x="149543" y="0"/>
                  </a:moveTo>
                  <a:lnTo>
                    <a:pt x="149543" y="59055"/>
                  </a:lnTo>
                  <a:lnTo>
                    <a:pt x="0" y="59055"/>
                  </a:lnTo>
                  <a:lnTo>
                    <a:pt x="0" y="93345"/>
                  </a:lnTo>
                  <a:lnTo>
                    <a:pt x="0" y="124777"/>
                  </a:lnTo>
                  <a:lnTo>
                    <a:pt x="36195" y="124777"/>
                  </a:lnTo>
                  <a:lnTo>
                    <a:pt x="36195" y="93345"/>
                  </a:lnTo>
                  <a:lnTo>
                    <a:pt x="149543" y="93345"/>
                  </a:lnTo>
                  <a:lnTo>
                    <a:pt x="149543" y="333375"/>
                  </a:lnTo>
                  <a:lnTo>
                    <a:pt x="36195" y="333375"/>
                  </a:lnTo>
                  <a:lnTo>
                    <a:pt x="36195" y="302895"/>
                  </a:lnTo>
                  <a:lnTo>
                    <a:pt x="0" y="302895"/>
                  </a:lnTo>
                  <a:lnTo>
                    <a:pt x="0" y="333375"/>
                  </a:lnTo>
                  <a:lnTo>
                    <a:pt x="0" y="368617"/>
                  </a:lnTo>
                  <a:lnTo>
                    <a:pt x="149543" y="368617"/>
                  </a:lnTo>
                  <a:lnTo>
                    <a:pt x="149543" y="424815"/>
                  </a:lnTo>
                  <a:lnTo>
                    <a:pt x="324803" y="321945"/>
                  </a:lnTo>
                  <a:lnTo>
                    <a:pt x="324803" y="102870"/>
                  </a:lnTo>
                  <a:close/>
                </a:path>
              </a:pathLst>
            </a:custGeom>
            <a:solidFill>
              <a:srgbClr val="82933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12" name="Graphic 192">
            <a:extLst>
              <a:ext uri="{FF2B5EF4-FFF2-40B4-BE49-F238E27FC236}">
                <a16:creationId xmlns:a16="http://schemas.microsoft.com/office/drawing/2014/main" id="{F7C64E54-A702-B97D-EA0F-4C34E5567E0A}"/>
              </a:ext>
            </a:extLst>
          </p:cNvPr>
          <p:cNvGrpSpPr/>
          <p:nvPr/>
        </p:nvGrpSpPr>
        <p:grpSpPr>
          <a:xfrm>
            <a:off x="10388586" y="4062138"/>
            <a:ext cx="689433" cy="682384"/>
            <a:chOff x="0" y="0"/>
            <a:chExt cx="512366" cy="507127"/>
          </a:xfrm>
        </p:grpSpPr>
        <p:grpSp>
          <p:nvGrpSpPr>
            <p:cNvPr id="313" name="Graphic 192">
              <a:extLst>
                <a:ext uri="{FF2B5EF4-FFF2-40B4-BE49-F238E27FC236}">
                  <a16:creationId xmlns:a16="http://schemas.microsoft.com/office/drawing/2014/main" id="{13D4D1DE-E0E2-344A-BF8D-63BBD98FB1A3}"/>
                </a:ext>
              </a:extLst>
            </p:cNvPr>
            <p:cNvGrpSpPr/>
            <p:nvPr/>
          </p:nvGrpSpPr>
          <p:grpSpPr>
            <a:xfrm>
              <a:off x="314410" y="276282"/>
              <a:ext cx="165735" cy="183595"/>
              <a:chOff x="314410" y="276282"/>
              <a:chExt cx="165735" cy="183595"/>
            </a:xfrm>
            <a:solidFill>
              <a:srgbClr val="4164AE"/>
            </a:solidFill>
          </p:grpSpPr>
          <p:sp>
            <p:nvSpPr>
              <p:cNvPr id="88" name="Freeform 528">
                <a:extLst>
                  <a:ext uri="{FF2B5EF4-FFF2-40B4-BE49-F238E27FC236}">
                    <a16:creationId xmlns:a16="http://schemas.microsoft.com/office/drawing/2014/main" id="{3EAEA6AC-D39E-CD32-7896-4B359306E06C}"/>
                  </a:ext>
                </a:extLst>
              </p:cNvPr>
              <p:cNvSpPr/>
              <p:nvPr/>
            </p:nvSpPr>
            <p:spPr>
              <a:xfrm>
                <a:off x="314410" y="326527"/>
                <a:ext cx="76200" cy="133350"/>
              </a:xfrm>
              <a:custGeom>
                <a:avLst/>
                <a:gdLst>
                  <a:gd name="connsiteX0" fmla="*/ 75248 w 76200"/>
                  <a:gd name="connsiteY0" fmla="*/ 133350 h 133350"/>
                  <a:gd name="connsiteX1" fmla="*/ 32385 w 76200"/>
                  <a:gd name="connsiteY1" fmla="*/ 107632 h 133350"/>
                  <a:gd name="connsiteX2" fmla="*/ 953 w 76200"/>
                  <a:gd name="connsiteY2" fmla="*/ 88582 h 133350"/>
                  <a:gd name="connsiteX3" fmla="*/ 0 w 76200"/>
                  <a:gd name="connsiteY3" fmla="*/ 85725 h 133350"/>
                  <a:gd name="connsiteX4" fmla="*/ 0 w 76200"/>
                  <a:gd name="connsiteY4" fmla="*/ 30480 h 133350"/>
                  <a:gd name="connsiteX5" fmla="*/ 0 w 76200"/>
                  <a:gd name="connsiteY5" fmla="*/ 0 h 133350"/>
                  <a:gd name="connsiteX6" fmla="*/ 12382 w 76200"/>
                  <a:gd name="connsiteY6" fmla="*/ 7620 h 133350"/>
                  <a:gd name="connsiteX7" fmla="*/ 44768 w 76200"/>
                  <a:gd name="connsiteY7" fmla="*/ 26670 h 133350"/>
                  <a:gd name="connsiteX8" fmla="*/ 74295 w 76200"/>
                  <a:gd name="connsiteY8" fmla="*/ 44768 h 133350"/>
                  <a:gd name="connsiteX9" fmla="*/ 76200 w 76200"/>
                  <a:gd name="connsiteY9" fmla="*/ 47625 h 133350"/>
                  <a:gd name="connsiteX10" fmla="*/ 76200 w 76200"/>
                  <a:gd name="connsiteY10" fmla="*/ 91440 h 133350"/>
                  <a:gd name="connsiteX11" fmla="*/ 76200 w 76200"/>
                  <a:gd name="connsiteY11" fmla="*/ 123825 h 133350"/>
                  <a:gd name="connsiteX12" fmla="*/ 75248 w 76200"/>
                  <a:gd name="connsiteY12"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133350">
                    <a:moveTo>
                      <a:pt x="75248" y="133350"/>
                    </a:moveTo>
                    <a:cubicBezTo>
                      <a:pt x="60960" y="124778"/>
                      <a:pt x="46673" y="116205"/>
                      <a:pt x="32385" y="107632"/>
                    </a:cubicBezTo>
                    <a:cubicBezTo>
                      <a:pt x="21907" y="100965"/>
                      <a:pt x="11430" y="95250"/>
                      <a:pt x="953" y="88582"/>
                    </a:cubicBezTo>
                    <a:cubicBezTo>
                      <a:pt x="0" y="88582"/>
                      <a:pt x="0" y="86678"/>
                      <a:pt x="0" y="85725"/>
                    </a:cubicBezTo>
                    <a:cubicBezTo>
                      <a:pt x="0" y="67628"/>
                      <a:pt x="0" y="48578"/>
                      <a:pt x="0" y="30480"/>
                    </a:cubicBezTo>
                    <a:cubicBezTo>
                      <a:pt x="0" y="20955"/>
                      <a:pt x="0" y="10478"/>
                      <a:pt x="0" y="0"/>
                    </a:cubicBezTo>
                    <a:cubicBezTo>
                      <a:pt x="4763" y="2857"/>
                      <a:pt x="8573" y="4763"/>
                      <a:pt x="12382" y="7620"/>
                    </a:cubicBezTo>
                    <a:cubicBezTo>
                      <a:pt x="22860" y="14288"/>
                      <a:pt x="34290" y="20003"/>
                      <a:pt x="44768" y="26670"/>
                    </a:cubicBezTo>
                    <a:cubicBezTo>
                      <a:pt x="54293" y="32385"/>
                      <a:pt x="63818" y="38100"/>
                      <a:pt x="74295" y="44768"/>
                    </a:cubicBezTo>
                    <a:cubicBezTo>
                      <a:pt x="75248" y="45720"/>
                      <a:pt x="76200" y="46672"/>
                      <a:pt x="76200" y="47625"/>
                    </a:cubicBezTo>
                    <a:cubicBezTo>
                      <a:pt x="76200" y="61913"/>
                      <a:pt x="76200" y="77153"/>
                      <a:pt x="76200" y="91440"/>
                    </a:cubicBezTo>
                    <a:cubicBezTo>
                      <a:pt x="76200" y="101918"/>
                      <a:pt x="76200" y="113347"/>
                      <a:pt x="76200" y="123825"/>
                    </a:cubicBezTo>
                    <a:cubicBezTo>
                      <a:pt x="76200" y="126682"/>
                      <a:pt x="75248" y="129540"/>
                      <a:pt x="75248" y="133350"/>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529">
                <a:extLst>
                  <a:ext uri="{FF2B5EF4-FFF2-40B4-BE49-F238E27FC236}">
                    <a16:creationId xmlns:a16="http://schemas.microsoft.com/office/drawing/2014/main" id="{163B5CB4-28E0-9074-801A-A3F47FC706E5}"/>
                  </a:ext>
                </a:extLst>
              </p:cNvPr>
              <p:cNvSpPr/>
              <p:nvPr/>
            </p:nvSpPr>
            <p:spPr>
              <a:xfrm>
                <a:off x="406803" y="332242"/>
                <a:ext cx="73342" cy="126682"/>
              </a:xfrm>
              <a:custGeom>
                <a:avLst/>
                <a:gdLst>
                  <a:gd name="connsiteX0" fmla="*/ 0 w 73342"/>
                  <a:gd name="connsiteY0" fmla="*/ 126682 h 126682"/>
                  <a:gd name="connsiteX1" fmla="*/ 0 w 73342"/>
                  <a:gd name="connsiteY1" fmla="*/ 122872 h 126682"/>
                  <a:gd name="connsiteX2" fmla="*/ 0 w 73342"/>
                  <a:gd name="connsiteY2" fmla="*/ 41910 h 126682"/>
                  <a:gd name="connsiteX3" fmla="*/ 2857 w 73342"/>
                  <a:gd name="connsiteY3" fmla="*/ 37147 h 126682"/>
                  <a:gd name="connsiteX4" fmla="*/ 54293 w 73342"/>
                  <a:gd name="connsiteY4" fmla="*/ 10478 h 126682"/>
                  <a:gd name="connsiteX5" fmla="*/ 71438 w 73342"/>
                  <a:gd name="connsiteY5" fmla="*/ 953 h 126682"/>
                  <a:gd name="connsiteX6" fmla="*/ 73343 w 73342"/>
                  <a:gd name="connsiteY6" fmla="*/ 0 h 126682"/>
                  <a:gd name="connsiteX7" fmla="*/ 73343 w 73342"/>
                  <a:gd name="connsiteY7" fmla="*/ 88582 h 126682"/>
                  <a:gd name="connsiteX8" fmla="*/ 0 w 73342"/>
                  <a:gd name="connsiteY8" fmla="*/ 126682 h 12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 h="126682">
                    <a:moveTo>
                      <a:pt x="0" y="126682"/>
                    </a:moveTo>
                    <a:cubicBezTo>
                      <a:pt x="0" y="124778"/>
                      <a:pt x="0" y="123825"/>
                      <a:pt x="0" y="122872"/>
                    </a:cubicBezTo>
                    <a:cubicBezTo>
                      <a:pt x="0" y="96203"/>
                      <a:pt x="0" y="68580"/>
                      <a:pt x="0" y="41910"/>
                    </a:cubicBezTo>
                    <a:cubicBezTo>
                      <a:pt x="0" y="40005"/>
                      <a:pt x="952" y="38100"/>
                      <a:pt x="2857" y="37147"/>
                    </a:cubicBezTo>
                    <a:cubicBezTo>
                      <a:pt x="20002" y="28575"/>
                      <a:pt x="37148" y="20003"/>
                      <a:pt x="54293" y="10478"/>
                    </a:cubicBezTo>
                    <a:cubicBezTo>
                      <a:pt x="60007" y="7620"/>
                      <a:pt x="65723" y="3810"/>
                      <a:pt x="71438" y="953"/>
                    </a:cubicBezTo>
                    <a:cubicBezTo>
                      <a:pt x="71438" y="953"/>
                      <a:pt x="72390" y="953"/>
                      <a:pt x="73343" y="0"/>
                    </a:cubicBezTo>
                    <a:cubicBezTo>
                      <a:pt x="73343" y="29528"/>
                      <a:pt x="73343" y="59055"/>
                      <a:pt x="73343" y="88582"/>
                    </a:cubicBezTo>
                    <a:cubicBezTo>
                      <a:pt x="48577" y="101917"/>
                      <a:pt x="24765" y="114300"/>
                      <a:pt x="0" y="126682"/>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530">
                <a:extLst>
                  <a:ext uri="{FF2B5EF4-FFF2-40B4-BE49-F238E27FC236}">
                    <a16:creationId xmlns:a16="http://schemas.microsoft.com/office/drawing/2014/main" id="{837AC597-5620-2A10-C6BF-A063FC03A7FB}"/>
                  </a:ext>
                </a:extLst>
              </p:cNvPr>
              <p:cNvSpPr/>
              <p:nvPr/>
            </p:nvSpPr>
            <p:spPr>
              <a:xfrm>
                <a:off x="324888" y="276282"/>
                <a:ext cx="146684" cy="82391"/>
              </a:xfrm>
              <a:custGeom>
                <a:avLst/>
                <a:gdLst>
                  <a:gd name="connsiteX0" fmla="*/ 0 w 146684"/>
                  <a:gd name="connsiteY0" fmla="*/ 35957 h 82391"/>
                  <a:gd name="connsiteX1" fmla="*/ 48577 w 146684"/>
                  <a:gd name="connsiteY1" fmla="*/ 10239 h 82391"/>
                  <a:gd name="connsiteX2" fmla="*/ 68580 w 146684"/>
                  <a:gd name="connsiteY2" fmla="*/ 714 h 82391"/>
                  <a:gd name="connsiteX3" fmla="*/ 73342 w 146684"/>
                  <a:gd name="connsiteY3" fmla="*/ 714 h 82391"/>
                  <a:gd name="connsiteX4" fmla="*/ 101917 w 146684"/>
                  <a:gd name="connsiteY4" fmla="*/ 17859 h 82391"/>
                  <a:gd name="connsiteX5" fmla="*/ 140017 w 146684"/>
                  <a:gd name="connsiteY5" fmla="*/ 40719 h 82391"/>
                  <a:gd name="connsiteX6" fmla="*/ 146685 w 146684"/>
                  <a:gd name="connsiteY6" fmla="*/ 44529 h 82391"/>
                  <a:gd name="connsiteX7" fmla="*/ 140017 w 146684"/>
                  <a:gd name="connsiteY7" fmla="*/ 48339 h 82391"/>
                  <a:gd name="connsiteX8" fmla="*/ 101917 w 146684"/>
                  <a:gd name="connsiteY8" fmla="*/ 68342 h 82391"/>
                  <a:gd name="connsiteX9" fmla="*/ 76200 w 146684"/>
                  <a:gd name="connsiteY9" fmla="*/ 81677 h 82391"/>
                  <a:gd name="connsiteX10" fmla="*/ 72390 w 146684"/>
                  <a:gd name="connsiteY10" fmla="*/ 81677 h 82391"/>
                  <a:gd name="connsiteX11" fmla="*/ 12382 w 146684"/>
                  <a:gd name="connsiteY11" fmla="*/ 44529 h 82391"/>
                  <a:gd name="connsiteX12" fmla="*/ 0 w 146684"/>
                  <a:gd name="connsiteY12" fmla="*/ 35957 h 82391"/>
                  <a:gd name="connsiteX13" fmla="*/ 0 w 146684"/>
                  <a:gd name="connsiteY13" fmla="*/ 35957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684" h="82391">
                    <a:moveTo>
                      <a:pt x="0" y="35957"/>
                    </a:moveTo>
                    <a:cubicBezTo>
                      <a:pt x="16192" y="27384"/>
                      <a:pt x="32385" y="18812"/>
                      <a:pt x="48577" y="10239"/>
                    </a:cubicBezTo>
                    <a:cubicBezTo>
                      <a:pt x="55245" y="6429"/>
                      <a:pt x="61913" y="3572"/>
                      <a:pt x="68580" y="714"/>
                    </a:cubicBezTo>
                    <a:cubicBezTo>
                      <a:pt x="70485" y="-238"/>
                      <a:pt x="71438" y="-238"/>
                      <a:pt x="73342" y="714"/>
                    </a:cubicBezTo>
                    <a:cubicBezTo>
                      <a:pt x="82867" y="6429"/>
                      <a:pt x="92392" y="12144"/>
                      <a:pt x="101917" y="17859"/>
                    </a:cubicBezTo>
                    <a:cubicBezTo>
                      <a:pt x="114300" y="25479"/>
                      <a:pt x="127635" y="33099"/>
                      <a:pt x="140017" y="40719"/>
                    </a:cubicBezTo>
                    <a:cubicBezTo>
                      <a:pt x="141922" y="41672"/>
                      <a:pt x="144780" y="42624"/>
                      <a:pt x="146685" y="44529"/>
                    </a:cubicBezTo>
                    <a:cubicBezTo>
                      <a:pt x="143827" y="45482"/>
                      <a:pt x="141922" y="47387"/>
                      <a:pt x="140017" y="48339"/>
                    </a:cubicBezTo>
                    <a:cubicBezTo>
                      <a:pt x="127635" y="55007"/>
                      <a:pt x="115252" y="61674"/>
                      <a:pt x="101917" y="68342"/>
                    </a:cubicBezTo>
                    <a:cubicBezTo>
                      <a:pt x="93345" y="73104"/>
                      <a:pt x="84772" y="77867"/>
                      <a:pt x="76200" y="81677"/>
                    </a:cubicBezTo>
                    <a:cubicBezTo>
                      <a:pt x="75247" y="82629"/>
                      <a:pt x="73342" y="82629"/>
                      <a:pt x="72390" y="81677"/>
                    </a:cubicBezTo>
                    <a:cubicBezTo>
                      <a:pt x="52388" y="69294"/>
                      <a:pt x="32385" y="56912"/>
                      <a:pt x="12382" y="44529"/>
                    </a:cubicBezTo>
                    <a:cubicBezTo>
                      <a:pt x="8572" y="41672"/>
                      <a:pt x="4763" y="39767"/>
                      <a:pt x="0" y="35957"/>
                    </a:cubicBezTo>
                    <a:cubicBezTo>
                      <a:pt x="0" y="36909"/>
                      <a:pt x="0" y="36909"/>
                      <a:pt x="0" y="35957"/>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14" name="Graphic 192">
              <a:extLst>
                <a:ext uri="{FF2B5EF4-FFF2-40B4-BE49-F238E27FC236}">
                  <a16:creationId xmlns:a16="http://schemas.microsoft.com/office/drawing/2014/main" id="{E762746A-ED35-CA00-BD52-626DBD82E7BB}"/>
                </a:ext>
              </a:extLst>
            </p:cNvPr>
            <p:cNvGrpSpPr/>
            <p:nvPr/>
          </p:nvGrpSpPr>
          <p:grpSpPr>
            <a:xfrm>
              <a:off x="48663" y="53397"/>
              <a:ext cx="165734" cy="183595"/>
              <a:chOff x="48663" y="53397"/>
              <a:chExt cx="165734" cy="183595"/>
            </a:xfrm>
            <a:solidFill>
              <a:srgbClr val="4164AE"/>
            </a:solidFill>
          </p:grpSpPr>
          <p:sp>
            <p:nvSpPr>
              <p:cNvPr id="317" name="Freeform 525">
                <a:extLst>
                  <a:ext uri="{FF2B5EF4-FFF2-40B4-BE49-F238E27FC236}">
                    <a16:creationId xmlns:a16="http://schemas.microsoft.com/office/drawing/2014/main" id="{B92AB5EC-824E-21C9-9977-94EE0667794B}"/>
                  </a:ext>
                </a:extLst>
              </p:cNvPr>
              <p:cNvSpPr/>
              <p:nvPr/>
            </p:nvSpPr>
            <p:spPr>
              <a:xfrm>
                <a:off x="48663" y="103642"/>
                <a:ext cx="76200" cy="133350"/>
              </a:xfrm>
              <a:custGeom>
                <a:avLst/>
                <a:gdLst>
                  <a:gd name="connsiteX0" fmla="*/ 75247 w 76200"/>
                  <a:gd name="connsiteY0" fmla="*/ 133350 h 133350"/>
                  <a:gd name="connsiteX1" fmla="*/ 32385 w 76200"/>
                  <a:gd name="connsiteY1" fmla="*/ 107632 h 133350"/>
                  <a:gd name="connsiteX2" fmla="*/ 952 w 76200"/>
                  <a:gd name="connsiteY2" fmla="*/ 88582 h 133350"/>
                  <a:gd name="connsiteX3" fmla="*/ 0 w 76200"/>
                  <a:gd name="connsiteY3" fmla="*/ 85725 h 133350"/>
                  <a:gd name="connsiteX4" fmla="*/ 0 w 76200"/>
                  <a:gd name="connsiteY4" fmla="*/ 30480 h 133350"/>
                  <a:gd name="connsiteX5" fmla="*/ 0 w 76200"/>
                  <a:gd name="connsiteY5" fmla="*/ 0 h 133350"/>
                  <a:gd name="connsiteX6" fmla="*/ 12382 w 76200"/>
                  <a:gd name="connsiteY6" fmla="*/ 7620 h 133350"/>
                  <a:gd name="connsiteX7" fmla="*/ 44767 w 76200"/>
                  <a:gd name="connsiteY7" fmla="*/ 26670 h 133350"/>
                  <a:gd name="connsiteX8" fmla="*/ 74295 w 76200"/>
                  <a:gd name="connsiteY8" fmla="*/ 44767 h 133350"/>
                  <a:gd name="connsiteX9" fmla="*/ 76200 w 76200"/>
                  <a:gd name="connsiteY9" fmla="*/ 47625 h 133350"/>
                  <a:gd name="connsiteX10" fmla="*/ 76200 w 76200"/>
                  <a:gd name="connsiteY10" fmla="*/ 91440 h 133350"/>
                  <a:gd name="connsiteX11" fmla="*/ 76200 w 76200"/>
                  <a:gd name="connsiteY11" fmla="*/ 123825 h 133350"/>
                  <a:gd name="connsiteX12" fmla="*/ 75247 w 76200"/>
                  <a:gd name="connsiteY12"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133350">
                    <a:moveTo>
                      <a:pt x="75247" y="133350"/>
                    </a:moveTo>
                    <a:cubicBezTo>
                      <a:pt x="60960" y="124777"/>
                      <a:pt x="46672" y="116205"/>
                      <a:pt x="32385" y="107632"/>
                    </a:cubicBezTo>
                    <a:cubicBezTo>
                      <a:pt x="21907" y="100965"/>
                      <a:pt x="11430" y="95250"/>
                      <a:pt x="952" y="88582"/>
                    </a:cubicBezTo>
                    <a:cubicBezTo>
                      <a:pt x="0" y="88582"/>
                      <a:pt x="0" y="86677"/>
                      <a:pt x="0" y="85725"/>
                    </a:cubicBezTo>
                    <a:cubicBezTo>
                      <a:pt x="0" y="67627"/>
                      <a:pt x="0" y="48577"/>
                      <a:pt x="0" y="30480"/>
                    </a:cubicBezTo>
                    <a:cubicBezTo>
                      <a:pt x="0" y="20955"/>
                      <a:pt x="0" y="10477"/>
                      <a:pt x="0" y="0"/>
                    </a:cubicBezTo>
                    <a:cubicBezTo>
                      <a:pt x="4763" y="2857"/>
                      <a:pt x="8572" y="4763"/>
                      <a:pt x="12382" y="7620"/>
                    </a:cubicBezTo>
                    <a:cubicBezTo>
                      <a:pt x="22860" y="14288"/>
                      <a:pt x="34290" y="20002"/>
                      <a:pt x="44767" y="26670"/>
                    </a:cubicBezTo>
                    <a:cubicBezTo>
                      <a:pt x="54292" y="32385"/>
                      <a:pt x="63817" y="38100"/>
                      <a:pt x="74295" y="44767"/>
                    </a:cubicBezTo>
                    <a:cubicBezTo>
                      <a:pt x="75247" y="45720"/>
                      <a:pt x="76200" y="46672"/>
                      <a:pt x="76200" y="47625"/>
                    </a:cubicBezTo>
                    <a:cubicBezTo>
                      <a:pt x="76200" y="61913"/>
                      <a:pt x="76200" y="77152"/>
                      <a:pt x="76200" y="91440"/>
                    </a:cubicBezTo>
                    <a:cubicBezTo>
                      <a:pt x="76200" y="101917"/>
                      <a:pt x="76200" y="113347"/>
                      <a:pt x="76200" y="123825"/>
                    </a:cubicBezTo>
                    <a:cubicBezTo>
                      <a:pt x="76200" y="126682"/>
                      <a:pt x="76200" y="129540"/>
                      <a:pt x="75247" y="133350"/>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8" name="Freeform 526">
                <a:extLst>
                  <a:ext uri="{FF2B5EF4-FFF2-40B4-BE49-F238E27FC236}">
                    <a16:creationId xmlns:a16="http://schemas.microsoft.com/office/drawing/2014/main" id="{A181783A-A194-0287-F38A-EB9044401592}"/>
                  </a:ext>
                </a:extLst>
              </p:cNvPr>
              <p:cNvSpPr/>
              <p:nvPr/>
            </p:nvSpPr>
            <p:spPr>
              <a:xfrm>
                <a:off x="141055" y="110309"/>
                <a:ext cx="73342" cy="126682"/>
              </a:xfrm>
              <a:custGeom>
                <a:avLst/>
                <a:gdLst>
                  <a:gd name="connsiteX0" fmla="*/ 0 w 73342"/>
                  <a:gd name="connsiteY0" fmla="*/ 126683 h 126682"/>
                  <a:gd name="connsiteX1" fmla="*/ 0 w 73342"/>
                  <a:gd name="connsiteY1" fmla="*/ 122872 h 126682"/>
                  <a:gd name="connsiteX2" fmla="*/ 0 w 73342"/>
                  <a:gd name="connsiteY2" fmla="*/ 41910 h 126682"/>
                  <a:gd name="connsiteX3" fmla="*/ 2858 w 73342"/>
                  <a:gd name="connsiteY3" fmla="*/ 37147 h 126682"/>
                  <a:gd name="connsiteX4" fmla="*/ 54293 w 73342"/>
                  <a:gd name="connsiteY4" fmla="*/ 10477 h 126682"/>
                  <a:gd name="connsiteX5" fmla="*/ 71438 w 73342"/>
                  <a:gd name="connsiteY5" fmla="*/ 952 h 126682"/>
                  <a:gd name="connsiteX6" fmla="*/ 73343 w 73342"/>
                  <a:gd name="connsiteY6" fmla="*/ 0 h 126682"/>
                  <a:gd name="connsiteX7" fmla="*/ 73343 w 73342"/>
                  <a:gd name="connsiteY7" fmla="*/ 88583 h 126682"/>
                  <a:gd name="connsiteX8" fmla="*/ 0 w 73342"/>
                  <a:gd name="connsiteY8" fmla="*/ 126683 h 12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 h="126682">
                    <a:moveTo>
                      <a:pt x="0" y="126683"/>
                    </a:moveTo>
                    <a:cubicBezTo>
                      <a:pt x="0" y="124777"/>
                      <a:pt x="0" y="123825"/>
                      <a:pt x="0" y="122872"/>
                    </a:cubicBezTo>
                    <a:cubicBezTo>
                      <a:pt x="0" y="96202"/>
                      <a:pt x="0" y="68580"/>
                      <a:pt x="0" y="41910"/>
                    </a:cubicBezTo>
                    <a:cubicBezTo>
                      <a:pt x="0" y="40005"/>
                      <a:pt x="953" y="38100"/>
                      <a:pt x="2858" y="37147"/>
                    </a:cubicBezTo>
                    <a:cubicBezTo>
                      <a:pt x="20003" y="28575"/>
                      <a:pt x="37148" y="20002"/>
                      <a:pt x="54293" y="10477"/>
                    </a:cubicBezTo>
                    <a:cubicBezTo>
                      <a:pt x="60008" y="7620"/>
                      <a:pt x="65723" y="3810"/>
                      <a:pt x="71438" y="952"/>
                    </a:cubicBezTo>
                    <a:cubicBezTo>
                      <a:pt x="71438" y="952"/>
                      <a:pt x="72390" y="952"/>
                      <a:pt x="73343" y="0"/>
                    </a:cubicBezTo>
                    <a:cubicBezTo>
                      <a:pt x="73343" y="29527"/>
                      <a:pt x="73343" y="59055"/>
                      <a:pt x="73343" y="88583"/>
                    </a:cubicBezTo>
                    <a:cubicBezTo>
                      <a:pt x="48578" y="100965"/>
                      <a:pt x="24765" y="113347"/>
                      <a:pt x="0" y="126683"/>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9" name="Freeform 527">
                <a:extLst>
                  <a:ext uri="{FF2B5EF4-FFF2-40B4-BE49-F238E27FC236}">
                    <a16:creationId xmlns:a16="http://schemas.microsoft.com/office/drawing/2014/main" id="{58F45AAE-554F-A1D2-B85D-A8401AE0787F}"/>
                  </a:ext>
                </a:extLst>
              </p:cNvPr>
              <p:cNvSpPr/>
              <p:nvPr/>
            </p:nvSpPr>
            <p:spPr>
              <a:xfrm>
                <a:off x="59141" y="53397"/>
                <a:ext cx="146685" cy="82391"/>
              </a:xfrm>
              <a:custGeom>
                <a:avLst/>
                <a:gdLst>
                  <a:gd name="connsiteX0" fmla="*/ 0 w 146685"/>
                  <a:gd name="connsiteY0" fmla="*/ 35957 h 82391"/>
                  <a:gd name="connsiteX1" fmla="*/ 48577 w 146685"/>
                  <a:gd name="connsiteY1" fmla="*/ 10239 h 82391"/>
                  <a:gd name="connsiteX2" fmla="*/ 68580 w 146685"/>
                  <a:gd name="connsiteY2" fmla="*/ 714 h 82391"/>
                  <a:gd name="connsiteX3" fmla="*/ 73343 w 146685"/>
                  <a:gd name="connsiteY3" fmla="*/ 714 h 82391"/>
                  <a:gd name="connsiteX4" fmla="*/ 101918 w 146685"/>
                  <a:gd name="connsiteY4" fmla="*/ 17859 h 82391"/>
                  <a:gd name="connsiteX5" fmla="*/ 140018 w 146685"/>
                  <a:gd name="connsiteY5" fmla="*/ 40719 h 82391"/>
                  <a:gd name="connsiteX6" fmla="*/ 146685 w 146685"/>
                  <a:gd name="connsiteY6" fmla="*/ 44529 h 82391"/>
                  <a:gd name="connsiteX7" fmla="*/ 140018 w 146685"/>
                  <a:gd name="connsiteY7" fmla="*/ 48339 h 82391"/>
                  <a:gd name="connsiteX8" fmla="*/ 101918 w 146685"/>
                  <a:gd name="connsiteY8" fmla="*/ 68342 h 82391"/>
                  <a:gd name="connsiteX9" fmla="*/ 76200 w 146685"/>
                  <a:gd name="connsiteY9" fmla="*/ 81677 h 82391"/>
                  <a:gd name="connsiteX10" fmla="*/ 72390 w 146685"/>
                  <a:gd name="connsiteY10" fmla="*/ 81677 h 82391"/>
                  <a:gd name="connsiteX11" fmla="*/ 12382 w 146685"/>
                  <a:gd name="connsiteY11" fmla="*/ 44529 h 82391"/>
                  <a:gd name="connsiteX12" fmla="*/ 0 w 146685"/>
                  <a:gd name="connsiteY12" fmla="*/ 35957 h 82391"/>
                  <a:gd name="connsiteX13" fmla="*/ 0 w 146685"/>
                  <a:gd name="connsiteY13" fmla="*/ 35957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685" h="82391">
                    <a:moveTo>
                      <a:pt x="0" y="35957"/>
                    </a:moveTo>
                    <a:cubicBezTo>
                      <a:pt x="16193" y="27384"/>
                      <a:pt x="32385" y="18812"/>
                      <a:pt x="48577" y="10239"/>
                    </a:cubicBezTo>
                    <a:cubicBezTo>
                      <a:pt x="55245" y="6429"/>
                      <a:pt x="61913" y="3572"/>
                      <a:pt x="68580" y="714"/>
                    </a:cubicBezTo>
                    <a:cubicBezTo>
                      <a:pt x="70485" y="-238"/>
                      <a:pt x="71438" y="-238"/>
                      <a:pt x="73343" y="714"/>
                    </a:cubicBezTo>
                    <a:cubicBezTo>
                      <a:pt x="82868" y="6429"/>
                      <a:pt x="92393" y="12144"/>
                      <a:pt x="101918" y="17859"/>
                    </a:cubicBezTo>
                    <a:cubicBezTo>
                      <a:pt x="114300" y="25479"/>
                      <a:pt x="127635" y="33099"/>
                      <a:pt x="140018" y="40719"/>
                    </a:cubicBezTo>
                    <a:cubicBezTo>
                      <a:pt x="141923" y="41672"/>
                      <a:pt x="144780" y="42624"/>
                      <a:pt x="146685" y="44529"/>
                    </a:cubicBezTo>
                    <a:cubicBezTo>
                      <a:pt x="143827" y="45482"/>
                      <a:pt x="141923" y="47387"/>
                      <a:pt x="140018" y="48339"/>
                    </a:cubicBezTo>
                    <a:cubicBezTo>
                      <a:pt x="127635" y="55007"/>
                      <a:pt x="115252" y="61674"/>
                      <a:pt x="101918" y="68342"/>
                    </a:cubicBezTo>
                    <a:cubicBezTo>
                      <a:pt x="93345" y="73104"/>
                      <a:pt x="84773" y="77867"/>
                      <a:pt x="76200" y="81677"/>
                    </a:cubicBezTo>
                    <a:cubicBezTo>
                      <a:pt x="75248" y="82629"/>
                      <a:pt x="73343" y="82629"/>
                      <a:pt x="72390" y="81677"/>
                    </a:cubicBezTo>
                    <a:cubicBezTo>
                      <a:pt x="52388" y="69294"/>
                      <a:pt x="32385" y="56912"/>
                      <a:pt x="12382" y="44529"/>
                    </a:cubicBezTo>
                    <a:cubicBezTo>
                      <a:pt x="8573" y="41672"/>
                      <a:pt x="4763" y="39767"/>
                      <a:pt x="0" y="35957"/>
                    </a:cubicBezTo>
                    <a:cubicBezTo>
                      <a:pt x="952" y="36909"/>
                      <a:pt x="0" y="36909"/>
                      <a:pt x="0" y="35957"/>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15" name="Freeform 523">
              <a:extLst>
                <a:ext uri="{FF2B5EF4-FFF2-40B4-BE49-F238E27FC236}">
                  <a16:creationId xmlns:a16="http://schemas.microsoft.com/office/drawing/2014/main" id="{D736CC60-DE9E-BE12-A873-D7D1FDD05C16}"/>
                </a:ext>
              </a:extLst>
            </p:cNvPr>
            <p:cNvSpPr/>
            <p:nvPr/>
          </p:nvSpPr>
          <p:spPr>
            <a:xfrm>
              <a:off x="0" y="244135"/>
              <a:ext cx="327745" cy="262992"/>
            </a:xfrm>
            <a:custGeom>
              <a:avLst/>
              <a:gdLst>
                <a:gd name="connsiteX0" fmla="*/ 307743 w 327745"/>
                <a:gd name="connsiteY0" fmla="*/ 198596 h 262992"/>
                <a:gd name="connsiteX1" fmla="*/ 287741 w 327745"/>
                <a:gd name="connsiteY1" fmla="*/ 186214 h 262992"/>
                <a:gd name="connsiteX2" fmla="*/ 185823 w 327745"/>
                <a:gd name="connsiteY2" fmla="*/ 211931 h 262992"/>
                <a:gd name="connsiteX3" fmla="*/ 106766 w 327745"/>
                <a:gd name="connsiteY3" fmla="*/ 130016 h 262992"/>
                <a:gd name="connsiteX4" fmla="*/ 103908 w 327745"/>
                <a:gd name="connsiteY4" fmla="*/ 91916 h 262992"/>
                <a:gd name="connsiteX5" fmla="*/ 107718 w 327745"/>
                <a:gd name="connsiteY5" fmla="*/ 90011 h 262992"/>
                <a:gd name="connsiteX6" fmla="*/ 150581 w 327745"/>
                <a:gd name="connsiteY6" fmla="*/ 107156 h 262992"/>
                <a:gd name="connsiteX7" fmla="*/ 152486 w 327745"/>
                <a:gd name="connsiteY7" fmla="*/ 108109 h 262992"/>
                <a:gd name="connsiteX8" fmla="*/ 158201 w 327745"/>
                <a:gd name="connsiteY8" fmla="*/ 107156 h 262992"/>
                <a:gd name="connsiteX9" fmla="*/ 157248 w 327745"/>
                <a:gd name="connsiteY9" fmla="*/ 100489 h 262992"/>
                <a:gd name="connsiteX10" fmla="*/ 136293 w 327745"/>
                <a:gd name="connsiteY10" fmla="*/ 71914 h 262992"/>
                <a:gd name="connsiteX11" fmla="*/ 84858 w 327745"/>
                <a:gd name="connsiteY11" fmla="*/ 4286 h 262992"/>
                <a:gd name="connsiteX12" fmla="*/ 74381 w 327745"/>
                <a:gd name="connsiteY12" fmla="*/ 4286 h 262992"/>
                <a:gd name="connsiteX13" fmla="*/ 2943 w 327745"/>
                <a:gd name="connsiteY13" fmla="*/ 98584 h 262992"/>
                <a:gd name="connsiteX14" fmla="*/ 1991 w 327745"/>
                <a:gd name="connsiteY14" fmla="*/ 99536 h 262992"/>
                <a:gd name="connsiteX15" fmla="*/ 1039 w 327745"/>
                <a:gd name="connsiteY15" fmla="*/ 106204 h 262992"/>
                <a:gd name="connsiteX16" fmla="*/ 6753 w 327745"/>
                <a:gd name="connsiteY16" fmla="*/ 107156 h 262992"/>
                <a:gd name="connsiteX17" fmla="*/ 41043 w 327745"/>
                <a:gd name="connsiteY17" fmla="*/ 92869 h 262992"/>
                <a:gd name="connsiteX18" fmla="*/ 54378 w 327745"/>
                <a:gd name="connsiteY18" fmla="*/ 87154 h 262992"/>
                <a:gd name="connsiteX19" fmla="*/ 54378 w 327745"/>
                <a:gd name="connsiteY19" fmla="*/ 109061 h 262992"/>
                <a:gd name="connsiteX20" fmla="*/ 184871 w 327745"/>
                <a:gd name="connsiteY20" fmla="*/ 260509 h 262992"/>
                <a:gd name="connsiteX21" fmla="*/ 327746 w 327745"/>
                <a:gd name="connsiteY21" fmla="*/ 210026 h 262992"/>
                <a:gd name="connsiteX22" fmla="*/ 307743 w 327745"/>
                <a:gd name="connsiteY22" fmla="*/ 198596 h 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7745" h="262992">
                  <a:moveTo>
                    <a:pt x="307743" y="198596"/>
                  </a:moveTo>
                  <a:cubicBezTo>
                    <a:pt x="301076" y="194786"/>
                    <a:pt x="294408" y="190976"/>
                    <a:pt x="287741" y="186214"/>
                  </a:cubicBezTo>
                  <a:cubicBezTo>
                    <a:pt x="259166" y="212884"/>
                    <a:pt x="224876" y="222409"/>
                    <a:pt x="185823" y="211931"/>
                  </a:cubicBezTo>
                  <a:cubicBezTo>
                    <a:pt x="143914" y="200501"/>
                    <a:pt x="118196" y="171926"/>
                    <a:pt x="106766" y="130016"/>
                  </a:cubicBezTo>
                  <a:cubicBezTo>
                    <a:pt x="103908" y="117634"/>
                    <a:pt x="103908" y="104299"/>
                    <a:pt x="103908" y="91916"/>
                  </a:cubicBezTo>
                  <a:cubicBezTo>
                    <a:pt x="103908" y="88106"/>
                    <a:pt x="105814" y="90011"/>
                    <a:pt x="107718" y="90011"/>
                  </a:cubicBezTo>
                  <a:cubicBezTo>
                    <a:pt x="122006" y="95726"/>
                    <a:pt x="136293" y="101441"/>
                    <a:pt x="150581" y="107156"/>
                  </a:cubicBezTo>
                  <a:cubicBezTo>
                    <a:pt x="151533" y="107156"/>
                    <a:pt x="152486" y="108109"/>
                    <a:pt x="152486" y="108109"/>
                  </a:cubicBezTo>
                  <a:cubicBezTo>
                    <a:pt x="154391" y="109061"/>
                    <a:pt x="157248" y="109061"/>
                    <a:pt x="158201" y="107156"/>
                  </a:cubicBezTo>
                  <a:cubicBezTo>
                    <a:pt x="160106" y="105251"/>
                    <a:pt x="159153" y="102394"/>
                    <a:pt x="157248" y="100489"/>
                  </a:cubicBezTo>
                  <a:cubicBezTo>
                    <a:pt x="149628" y="90964"/>
                    <a:pt x="142961" y="81439"/>
                    <a:pt x="136293" y="71914"/>
                  </a:cubicBezTo>
                  <a:cubicBezTo>
                    <a:pt x="119148" y="49054"/>
                    <a:pt x="102003" y="27146"/>
                    <a:pt x="84858" y="4286"/>
                  </a:cubicBezTo>
                  <a:cubicBezTo>
                    <a:pt x="80096" y="-1429"/>
                    <a:pt x="79143" y="-1429"/>
                    <a:pt x="74381" y="4286"/>
                  </a:cubicBezTo>
                  <a:cubicBezTo>
                    <a:pt x="50568" y="35719"/>
                    <a:pt x="26756" y="67151"/>
                    <a:pt x="2943" y="98584"/>
                  </a:cubicBezTo>
                  <a:cubicBezTo>
                    <a:pt x="2943" y="98584"/>
                    <a:pt x="1991" y="99536"/>
                    <a:pt x="1991" y="99536"/>
                  </a:cubicBezTo>
                  <a:cubicBezTo>
                    <a:pt x="86" y="101441"/>
                    <a:pt x="-867" y="103346"/>
                    <a:pt x="1039" y="106204"/>
                  </a:cubicBezTo>
                  <a:cubicBezTo>
                    <a:pt x="2943" y="108109"/>
                    <a:pt x="4848" y="108109"/>
                    <a:pt x="6753" y="107156"/>
                  </a:cubicBezTo>
                  <a:cubicBezTo>
                    <a:pt x="18183" y="102394"/>
                    <a:pt x="29614" y="97631"/>
                    <a:pt x="41043" y="92869"/>
                  </a:cubicBezTo>
                  <a:cubicBezTo>
                    <a:pt x="45806" y="90964"/>
                    <a:pt x="49616" y="89059"/>
                    <a:pt x="54378" y="87154"/>
                  </a:cubicBezTo>
                  <a:cubicBezTo>
                    <a:pt x="54378" y="94774"/>
                    <a:pt x="54378" y="102394"/>
                    <a:pt x="54378" y="109061"/>
                  </a:cubicBezTo>
                  <a:cubicBezTo>
                    <a:pt x="56283" y="184309"/>
                    <a:pt x="110576" y="248126"/>
                    <a:pt x="184871" y="260509"/>
                  </a:cubicBezTo>
                  <a:cubicBezTo>
                    <a:pt x="241068" y="270034"/>
                    <a:pt x="288693" y="251936"/>
                    <a:pt x="327746" y="210026"/>
                  </a:cubicBezTo>
                  <a:cubicBezTo>
                    <a:pt x="322983" y="207169"/>
                    <a:pt x="315364" y="203359"/>
                    <a:pt x="307743" y="198596"/>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6" name="Freeform 524">
              <a:extLst>
                <a:ext uri="{FF2B5EF4-FFF2-40B4-BE49-F238E27FC236}">
                  <a16:creationId xmlns:a16="http://schemas.microsoft.com/office/drawing/2014/main" id="{8BBC7EBE-504B-5AA0-CE16-0A41B15D5201}"/>
                </a:ext>
              </a:extLst>
            </p:cNvPr>
            <p:cNvSpPr/>
            <p:nvPr/>
          </p:nvSpPr>
          <p:spPr>
            <a:xfrm>
              <a:off x="188680" y="0"/>
              <a:ext cx="323686" cy="264852"/>
            </a:xfrm>
            <a:custGeom>
              <a:avLst/>
              <a:gdLst>
                <a:gd name="connsiteX0" fmla="*/ 322898 w 323686"/>
                <a:gd name="connsiteY0" fmla="*/ 158887 h 264852"/>
                <a:gd name="connsiteX1" fmla="*/ 316230 w 323686"/>
                <a:gd name="connsiteY1" fmla="*/ 157934 h 264852"/>
                <a:gd name="connsiteX2" fmla="*/ 272415 w 323686"/>
                <a:gd name="connsiteY2" fmla="*/ 175079 h 264852"/>
                <a:gd name="connsiteX3" fmla="*/ 267653 w 323686"/>
                <a:gd name="connsiteY3" fmla="*/ 172222 h 264852"/>
                <a:gd name="connsiteX4" fmla="*/ 258128 w 323686"/>
                <a:gd name="connsiteY4" fmla="*/ 103642 h 264852"/>
                <a:gd name="connsiteX5" fmla="*/ 137160 w 323686"/>
                <a:gd name="connsiteY5" fmla="*/ 2677 h 264852"/>
                <a:gd name="connsiteX6" fmla="*/ 0 w 323686"/>
                <a:gd name="connsiteY6" fmla="*/ 46492 h 264852"/>
                <a:gd name="connsiteX7" fmla="*/ 0 w 323686"/>
                <a:gd name="connsiteY7" fmla="*/ 46492 h 264852"/>
                <a:gd name="connsiteX8" fmla="*/ 20955 w 323686"/>
                <a:gd name="connsiteY8" fmla="*/ 58874 h 264852"/>
                <a:gd name="connsiteX9" fmla="*/ 42863 w 323686"/>
                <a:gd name="connsiteY9" fmla="*/ 72209 h 264852"/>
                <a:gd name="connsiteX10" fmla="*/ 110490 w 323686"/>
                <a:gd name="connsiteY10" fmla="*/ 47444 h 264852"/>
                <a:gd name="connsiteX11" fmla="*/ 217170 w 323686"/>
                <a:gd name="connsiteY11" fmla="*/ 135074 h 264852"/>
                <a:gd name="connsiteX12" fmla="*/ 219075 w 323686"/>
                <a:gd name="connsiteY12" fmla="*/ 158887 h 264852"/>
                <a:gd name="connsiteX13" fmla="*/ 219075 w 323686"/>
                <a:gd name="connsiteY13" fmla="*/ 172222 h 264852"/>
                <a:gd name="connsiteX14" fmla="*/ 215265 w 323686"/>
                <a:gd name="connsiteY14" fmla="*/ 175079 h 264852"/>
                <a:gd name="connsiteX15" fmla="*/ 173355 w 323686"/>
                <a:gd name="connsiteY15" fmla="*/ 157934 h 264852"/>
                <a:gd name="connsiteX16" fmla="*/ 171450 w 323686"/>
                <a:gd name="connsiteY16" fmla="*/ 156982 h 264852"/>
                <a:gd name="connsiteX17" fmla="*/ 164783 w 323686"/>
                <a:gd name="connsiteY17" fmla="*/ 157934 h 264852"/>
                <a:gd name="connsiteX18" fmla="*/ 165735 w 323686"/>
                <a:gd name="connsiteY18" fmla="*/ 164602 h 264852"/>
                <a:gd name="connsiteX19" fmla="*/ 176213 w 323686"/>
                <a:gd name="connsiteY19" fmla="*/ 178889 h 264852"/>
                <a:gd name="connsiteX20" fmla="*/ 237173 w 323686"/>
                <a:gd name="connsiteY20" fmla="*/ 259852 h 264852"/>
                <a:gd name="connsiteX21" fmla="*/ 248603 w 323686"/>
                <a:gd name="connsiteY21" fmla="*/ 259852 h 264852"/>
                <a:gd name="connsiteX22" fmla="*/ 320993 w 323686"/>
                <a:gd name="connsiteY22" fmla="*/ 164602 h 264852"/>
                <a:gd name="connsiteX23" fmla="*/ 322898 w 323686"/>
                <a:gd name="connsiteY23" fmla="*/ 158887 h 2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686" h="264852">
                  <a:moveTo>
                    <a:pt x="322898" y="158887"/>
                  </a:moveTo>
                  <a:cubicBezTo>
                    <a:pt x="320993" y="156982"/>
                    <a:pt x="319088" y="157934"/>
                    <a:pt x="316230" y="157934"/>
                  </a:cubicBezTo>
                  <a:cubicBezTo>
                    <a:pt x="301943" y="163649"/>
                    <a:pt x="286703" y="169364"/>
                    <a:pt x="272415" y="175079"/>
                  </a:cubicBezTo>
                  <a:cubicBezTo>
                    <a:pt x="268605" y="176984"/>
                    <a:pt x="267653" y="176032"/>
                    <a:pt x="267653" y="172222"/>
                  </a:cubicBezTo>
                  <a:cubicBezTo>
                    <a:pt x="268605" y="148409"/>
                    <a:pt x="266700" y="125549"/>
                    <a:pt x="258128" y="103642"/>
                  </a:cubicBezTo>
                  <a:cubicBezTo>
                    <a:pt x="236220" y="48397"/>
                    <a:pt x="196215" y="13154"/>
                    <a:pt x="137160" y="2677"/>
                  </a:cubicBezTo>
                  <a:cubicBezTo>
                    <a:pt x="84773" y="-6848"/>
                    <a:pt x="39053" y="9344"/>
                    <a:pt x="0" y="46492"/>
                  </a:cubicBezTo>
                  <a:cubicBezTo>
                    <a:pt x="0" y="46492"/>
                    <a:pt x="0" y="46492"/>
                    <a:pt x="0" y="46492"/>
                  </a:cubicBezTo>
                  <a:cubicBezTo>
                    <a:pt x="6668" y="50302"/>
                    <a:pt x="14288" y="55064"/>
                    <a:pt x="20955" y="58874"/>
                  </a:cubicBezTo>
                  <a:cubicBezTo>
                    <a:pt x="28575" y="63637"/>
                    <a:pt x="36195" y="68399"/>
                    <a:pt x="42863" y="72209"/>
                  </a:cubicBezTo>
                  <a:cubicBezTo>
                    <a:pt x="61913" y="56017"/>
                    <a:pt x="84773" y="48397"/>
                    <a:pt x="110490" y="47444"/>
                  </a:cubicBezTo>
                  <a:cubicBezTo>
                    <a:pt x="161925" y="47444"/>
                    <a:pt x="206693" y="84592"/>
                    <a:pt x="217170" y="135074"/>
                  </a:cubicBezTo>
                  <a:cubicBezTo>
                    <a:pt x="219075" y="143647"/>
                    <a:pt x="220028" y="151267"/>
                    <a:pt x="219075" y="158887"/>
                  </a:cubicBezTo>
                  <a:cubicBezTo>
                    <a:pt x="219075" y="163649"/>
                    <a:pt x="219075" y="167459"/>
                    <a:pt x="219075" y="172222"/>
                  </a:cubicBezTo>
                  <a:cubicBezTo>
                    <a:pt x="219075" y="176032"/>
                    <a:pt x="218123" y="176032"/>
                    <a:pt x="215265" y="175079"/>
                  </a:cubicBezTo>
                  <a:cubicBezTo>
                    <a:pt x="200978" y="169364"/>
                    <a:pt x="187643" y="163649"/>
                    <a:pt x="173355" y="157934"/>
                  </a:cubicBezTo>
                  <a:cubicBezTo>
                    <a:pt x="172403" y="157934"/>
                    <a:pt x="171450" y="156982"/>
                    <a:pt x="171450" y="156982"/>
                  </a:cubicBezTo>
                  <a:cubicBezTo>
                    <a:pt x="169545" y="156029"/>
                    <a:pt x="166688" y="155077"/>
                    <a:pt x="164783" y="157934"/>
                  </a:cubicBezTo>
                  <a:cubicBezTo>
                    <a:pt x="162878" y="160792"/>
                    <a:pt x="164783" y="162697"/>
                    <a:pt x="165735" y="164602"/>
                  </a:cubicBezTo>
                  <a:cubicBezTo>
                    <a:pt x="169545" y="169364"/>
                    <a:pt x="172403" y="174127"/>
                    <a:pt x="176213" y="178889"/>
                  </a:cubicBezTo>
                  <a:cubicBezTo>
                    <a:pt x="196215" y="205559"/>
                    <a:pt x="217170" y="233182"/>
                    <a:pt x="237173" y="259852"/>
                  </a:cubicBezTo>
                  <a:cubicBezTo>
                    <a:pt x="241935" y="266520"/>
                    <a:pt x="243840" y="266520"/>
                    <a:pt x="248603" y="259852"/>
                  </a:cubicBezTo>
                  <a:cubicBezTo>
                    <a:pt x="272415" y="228419"/>
                    <a:pt x="296228" y="196987"/>
                    <a:pt x="320993" y="164602"/>
                  </a:cubicBezTo>
                  <a:cubicBezTo>
                    <a:pt x="322898" y="163649"/>
                    <a:pt x="324803" y="161744"/>
                    <a:pt x="322898" y="158887"/>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59465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F68BC6-4E9C-2003-FE35-03FBADD16AF3}"/>
            </a:ext>
          </a:extLst>
        </p:cNvPr>
        <p:cNvGrpSpPr/>
        <p:nvPr/>
      </p:nvGrpSpPr>
      <p:grpSpPr>
        <a:xfrm>
          <a:off x="0" y="0"/>
          <a:ext cx="0" cy="0"/>
          <a:chOff x="0" y="0"/>
          <a:chExt cx="0" cy="0"/>
        </a:xfrm>
      </p:grpSpPr>
      <p:sp>
        <p:nvSpPr>
          <p:cNvPr id="318" name="TextBox 317">
            <a:extLst>
              <a:ext uri="{FF2B5EF4-FFF2-40B4-BE49-F238E27FC236}">
                <a16:creationId xmlns:a16="http://schemas.microsoft.com/office/drawing/2014/main" id="{1C0DFB9F-259E-A3B8-FA53-7762B5B1249D}"/>
              </a:ext>
            </a:extLst>
          </p:cNvPr>
          <p:cNvSpPr txBox="1"/>
          <p:nvPr/>
        </p:nvSpPr>
        <p:spPr>
          <a:xfrm>
            <a:off x="116998" y="896897"/>
            <a:ext cx="2880360" cy="4127733"/>
          </a:xfrm>
          <a:prstGeom prst="rect">
            <a:avLst/>
          </a:prstGeom>
          <a:noFill/>
        </p:spPr>
        <p:txBody>
          <a:bodyPr wrap="square" lIns="182880" rtlCol="0">
            <a:spAutoFit/>
          </a:bodyPr>
          <a:lstStyle/>
          <a:p>
            <a:pPr>
              <a:lnSpc>
                <a:spcPct val="107000"/>
              </a:lnSpc>
              <a:spcAft>
                <a:spcPts val="800"/>
              </a:spcAft>
            </a:pPr>
            <a:r>
              <a:rPr lang="fr-FR" sz="1500" dirty="0">
                <a:solidFill>
                  <a:prstClr val="black"/>
                </a:solidFill>
                <a:latin typeface="Century Gothic" panose="020B0502020202020204" pitchFamily="34" charset="0"/>
              </a:rPr>
              <a:t>Les ménages : c’est le segment le plus accessible et prêt à investir dans des solutions innovantes cherchant à améliorer leur confort thermique tout en réduisant leur facture d'énergie.</a:t>
            </a:r>
            <a:endParaRPr lang="fr-CI" sz="1500" dirty="0">
              <a:solidFill>
                <a:prstClr val="black"/>
              </a:solidFill>
              <a:latin typeface="Century Gothic" panose="020B0502020202020204" pitchFamily="34" charset="0"/>
            </a:endParaRPr>
          </a:p>
          <a:p>
            <a:pPr>
              <a:lnSpc>
                <a:spcPct val="107000"/>
              </a:lnSpc>
              <a:spcAft>
                <a:spcPts val="800"/>
              </a:spcAft>
            </a:pPr>
            <a:r>
              <a:rPr lang="fr-FR" sz="1500" dirty="0">
                <a:solidFill>
                  <a:prstClr val="black"/>
                </a:solidFill>
                <a:latin typeface="Century Gothic" panose="020B0502020202020204" pitchFamily="34" charset="0"/>
              </a:rPr>
              <a:t>Entreprises et bureaux : c’est un segment potentiel pour des installations à plus grande échelle et ayant un intérêt pour les systèmes de gestion thermique intelligente pour réduire leurs coûts énergétiques.</a:t>
            </a:r>
            <a:endParaRPr lang="fr-CI" sz="1500" dirty="0">
              <a:solidFill>
                <a:prstClr val="black"/>
              </a:solidFill>
              <a:latin typeface="Century Gothic" panose="020B0502020202020204" pitchFamily="34" charset="0"/>
            </a:endParaRPr>
          </a:p>
        </p:txBody>
      </p:sp>
      <p:sp>
        <p:nvSpPr>
          <p:cNvPr id="319" name="TextBox 318">
            <a:extLst>
              <a:ext uri="{FF2B5EF4-FFF2-40B4-BE49-F238E27FC236}">
                <a16:creationId xmlns:a16="http://schemas.microsoft.com/office/drawing/2014/main" id="{B8BFDDCD-36B2-C41A-1D48-043D93F02727}"/>
              </a:ext>
            </a:extLst>
          </p:cNvPr>
          <p:cNvSpPr txBox="1"/>
          <p:nvPr/>
        </p:nvSpPr>
        <p:spPr>
          <a:xfrm>
            <a:off x="5890187" y="566541"/>
            <a:ext cx="2880360" cy="3231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dirty="0"/>
              <a:t>Canaux de distribution</a:t>
            </a:r>
            <a:endParaRPr lang="fr-CI" sz="1500" dirty="0"/>
          </a:p>
        </p:txBody>
      </p:sp>
      <p:sp>
        <p:nvSpPr>
          <p:cNvPr id="320" name="Rectangle 319">
            <a:extLst>
              <a:ext uri="{FF2B5EF4-FFF2-40B4-BE49-F238E27FC236}">
                <a16:creationId xmlns:a16="http://schemas.microsoft.com/office/drawing/2014/main" id="{CA6A3821-1EE2-1B3D-FBDE-ED4427050EC0}"/>
              </a:ext>
            </a:extLst>
          </p:cNvPr>
          <p:cNvSpPr/>
          <p:nvPr/>
        </p:nvSpPr>
        <p:spPr>
          <a:xfrm>
            <a:off x="141073" y="896897"/>
            <a:ext cx="2880360" cy="577483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1" name="Rectangle 320">
            <a:extLst>
              <a:ext uri="{FF2B5EF4-FFF2-40B4-BE49-F238E27FC236}">
                <a16:creationId xmlns:a16="http://schemas.microsoft.com/office/drawing/2014/main" id="{75E2BF57-3E63-E73A-D59D-54D562C0C7C1}"/>
              </a:ext>
            </a:extLst>
          </p:cNvPr>
          <p:cNvSpPr/>
          <p:nvPr/>
        </p:nvSpPr>
        <p:spPr>
          <a:xfrm>
            <a:off x="5913248" y="6672182"/>
            <a:ext cx="2880360" cy="91440"/>
          </a:xfrm>
          <a:prstGeom prst="rect">
            <a:avLst/>
          </a:prstGeom>
          <a:solidFill>
            <a:srgbClr val="ACBE39"/>
          </a:solidFill>
          <a:ln>
            <a:solidFill>
              <a:srgbClr val="ACB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5" name="TextBox 494">
            <a:extLst>
              <a:ext uri="{FF2B5EF4-FFF2-40B4-BE49-F238E27FC236}">
                <a16:creationId xmlns:a16="http://schemas.microsoft.com/office/drawing/2014/main" id="{C3219964-E60F-114B-E91D-39D152D097C6}"/>
              </a:ext>
            </a:extLst>
          </p:cNvPr>
          <p:cNvSpPr txBox="1"/>
          <p:nvPr/>
        </p:nvSpPr>
        <p:spPr>
          <a:xfrm>
            <a:off x="3021969" y="940817"/>
            <a:ext cx="2880360" cy="5115696"/>
          </a:xfrm>
          <a:prstGeom prst="rect">
            <a:avLst/>
          </a:prstGeom>
          <a:noFill/>
        </p:spPr>
        <p:txBody>
          <a:bodyPr wrap="square" lIns="182880" rtlCol="0">
            <a:spAutoFit/>
          </a:bodyPr>
          <a:lstStyle/>
          <a:p>
            <a:pPr>
              <a:lnSpc>
                <a:spcPct val="107000"/>
              </a:lnSpc>
              <a:spcAft>
                <a:spcPts val="800"/>
              </a:spcAft>
            </a:pPr>
            <a:r>
              <a:rPr lang="fr-FR" sz="1500" dirty="0">
                <a:solidFill>
                  <a:prstClr val="black"/>
                </a:solidFill>
                <a:latin typeface="Century Gothic" panose="020B0502020202020204" pitchFamily="34" charset="0"/>
              </a:rPr>
              <a:t>Notre solution aide à réduire les dépenses énergétiques grâce à une gestion thermique automatisée, elle sensibilise les utilisateurs à adopter des gestes éco-responsables, contribuant à un développement durable.</a:t>
            </a:r>
            <a:endParaRPr lang="fr-CI" sz="1500" dirty="0">
              <a:solidFill>
                <a:prstClr val="black"/>
              </a:solidFill>
              <a:latin typeface="Century Gothic" panose="020B0502020202020204" pitchFamily="34" charset="0"/>
            </a:endParaRPr>
          </a:p>
          <a:p>
            <a:pPr>
              <a:lnSpc>
                <a:spcPct val="107000"/>
              </a:lnSpc>
              <a:spcAft>
                <a:spcPts val="800"/>
              </a:spcAft>
            </a:pPr>
            <a:r>
              <a:rPr lang="fr-FR" sz="1500" dirty="0">
                <a:solidFill>
                  <a:prstClr val="black"/>
                </a:solidFill>
                <a:latin typeface="Century Gothic" panose="020B0502020202020204" pitchFamily="34" charset="0"/>
              </a:rPr>
              <a:t>Notre solution combine automatisation thermique et sensibilisation, contrairement aux solutions traditionnelles. Elle dispose d’un interface utilisateur simple, intuitive, permettant aux utilisateurs d’adopter des gestes éco-responsables pour un meilleur environnement.</a:t>
            </a:r>
            <a:endParaRPr lang="fr-CI" sz="1500" dirty="0">
              <a:solidFill>
                <a:prstClr val="black"/>
              </a:solidFill>
              <a:latin typeface="Century Gothic" panose="020B0502020202020204" pitchFamily="34" charset="0"/>
            </a:endParaRPr>
          </a:p>
        </p:txBody>
      </p:sp>
      <p:sp>
        <p:nvSpPr>
          <p:cNvPr id="496" name="TextBox 495">
            <a:extLst>
              <a:ext uri="{FF2B5EF4-FFF2-40B4-BE49-F238E27FC236}">
                <a16:creationId xmlns:a16="http://schemas.microsoft.com/office/drawing/2014/main" id="{203AD875-EC97-8AD0-0C43-44FA05379CE1}"/>
              </a:ext>
            </a:extLst>
          </p:cNvPr>
          <p:cNvSpPr txBox="1"/>
          <p:nvPr/>
        </p:nvSpPr>
        <p:spPr>
          <a:xfrm>
            <a:off x="3007089" y="566541"/>
            <a:ext cx="2880360" cy="3231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dirty="0"/>
              <a:t>Proposition de valeur</a:t>
            </a:r>
            <a:endParaRPr lang="fr-CI" sz="1500" dirty="0"/>
          </a:p>
        </p:txBody>
      </p:sp>
      <p:sp>
        <p:nvSpPr>
          <p:cNvPr id="497" name="Rectangle 496">
            <a:extLst>
              <a:ext uri="{FF2B5EF4-FFF2-40B4-BE49-F238E27FC236}">
                <a16:creationId xmlns:a16="http://schemas.microsoft.com/office/drawing/2014/main" id="{4C0FBFFE-CB07-3140-3007-B7EA6C64C5F9}"/>
              </a:ext>
            </a:extLst>
          </p:cNvPr>
          <p:cNvSpPr/>
          <p:nvPr/>
        </p:nvSpPr>
        <p:spPr>
          <a:xfrm>
            <a:off x="3021969" y="896897"/>
            <a:ext cx="2880360" cy="577483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8" name="Rectangle 497">
            <a:extLst>
              <a:ext uri="{FF2B5EF4-FFF2-40B4-BE49-F238E27FC236}">
                <a16:creationId xmlns:a16="http://schemas.microsoft.com/office/drawing/2014/main" id="{1AB34FF4-7A22-7A88-708A-72B161C851D4}"/>
              </a:ext>
            </a:extLst>
          </p:cNvPr>
          <p:cNvSpPr/>
          <p:nvPr/>
        </p:nvSpPr>
        <p:spPr>
          <a:xfrm>
            <a:off x="3021529" y="6672635"/>
            <a:ext cx="2880360" cy="91440"/>
          </a:xfrm>
          <a:prstGeom prst="rect">
            <a:avLst/>
          </a:prstGeom>
          <a:solidFill>
            <a:srgbClr val="20B25A"/>
          </a:solidFill>
          <a:ln>
            <a:solidFill>
              <a:srgbClr val="20B2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0" name="TextBox 499">
            <a:extLst>
              <a:ext uri="{FF2B5EF4-FFF2-40B4-BE49-F238E27FC236}">
                <a16:creationId xmlns:a16="http://schemas.microsoft.com/office/drawing/2014/main" id="{9EBB69E0-C467-1207-89D2-BBCA92A84111}"/>
              </a:ext>
            </a:extLst>
          </p:cNvPr>
          <p:cNvSpPr txBox="1"/>
          <p:nvPr/>
        </p:nvSpPr>
        <p:spPr>
          <a:xfrm>
            <a:off x="5902329" y="940817"/>
            <a:ext cx="2880360" cy="2310504"/>
          </a:xfrm>
          <a:prstGeom prst="rect">
            <a:avLst/>
          </a:prstGeom>
          <a:noFill/>
        </p:spPr>
        <p:txBody>
          <a:bodyPr wrap="square" lIns="182880" rtlCol="0">
            <a:spAutoFit/>
          </a:bodyPr>
          <a:lstStyle/>
          <a:p>
            <a:pPr>
              <a:lnSpc>
                <a:spcPct val="107000"/>
              </a:lnSpc>
              <a:spcAft>
                <a:spcPts val="800"/>
              </a:spcAft>
            </a:pPr>
            <a:r>
              <a:rPr lang="fr-FR" sz="1500" dirty="0">
                <a:solidFill>
                  <a:prstClr val="black"/>
                </a:solidFill>
                <a:latin typeface="Century Gothic" panose="020B0502020202020204" pitchFamily="34" charset="0"/>
              </a:rPr>
              <a:t>Site web pour présenter notre solution</a:t>
            </a:r>
            <a:endParaRPr lang="fr-CI" sz="1500" dirty="0">
              <a:solidFill>
                <a:prstClr val="black"/>
              </a:solidFill>
              <a:latin typeface="Century Gothic" panose="020B0502020202020204" pitchFamily="34" charset="0"/>
            </a:endParaRPr>
          </a:p>
          <a:p>
            <a:pPr>
              <a:lnSpc>
                <a:spcPct val="107000"/>
              </a:lnSpc>
              <a:spcAft>
                <a:spcPts val="800"/>
              </a:spcAft>
            </a:pPr>
            <a:r>
              <a:rPr lang="fr-FR" sz="1500" dirty="0">
                <a:solidFill>
                  <a:prstClr val="black"/>
                </a:solidFill>
                <a:latin typeface="Century Gothic" panose="020B0502020202020204" pitchFamily="34" charset="0"/>
              </a:rPr>
              <a:t>Les réseaux sociaux</a:t>
            </a:r>
            <a:endParaRPr lang="fr-CI" sz="1500" dirty="0">
              <a:solidFill>
                <a:prstClr val="black"/>
              </a:solidFill>
              <a:latin typeface="Century Gothic" panose="020B0502020202020204" pitchFamily="34" charset="0"/>
            </a:endParaRPr>
          </a:p>
          <a:p>
            <a:pPr>
              <a:lnSpc>
                <a:spcPct val="107000"/>
              </a:lnSpc>
              <a:spcAft>
                <a:spcPts val="800"/>
              </a:spcAft>
            </a:pPr>
            <a:r>
              <a:rPr lang="fr-FR" sz="1500" dirty="0">
                <a:solidFill>
                  <a:prstClr val="black"/>
                </a:solidFill>
                <a:latin typeface="Century Gothic" panose="020B0502020202020204" pitchFamily="34" charset="0"/>
              </a:rPr>
              <a:t>Partenariats avec des fournisseurs de matériel électrique et les commerçants d’appareils électro ménagers</a:t>
            </a:r>
            <a:r>
              <a:rPr lang="fr-FR"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fr-CI"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01" name="TextBox 500">
            <a:extLst>
              <a:ext uri="{FF2B5EF4-FFF2-40B4-BE49-F238E27FC236}">
                <a16:creationId xmlns:a16="http://schemas.microsoft.com/office/drawing/2014/main" id="{68348D4F-4433-0391-27FC-595DEBAAC110}"/>
              </a:ext>
            </a:extLst>
          </p:cNvPr>
          <p:cNvSpPr txBox="1"/>
          <p:nvPr/>
        </p:nvSpPr>
        <p:spPr>
          <a:xfrm>
            <a:off x="8782689" y="566541"/>
            <a:ext cx="2880360" cy="3231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dirty="0"/>
              <a:t>Stratégie de tarification</a:t>
            </a:r>
            <a:endParaRPr lang="fr-CI" sz="1500" dirty="0"/>
          </a:p>
        </p:txBody>
      </p:sp>
      <p:sp>
        <p:nvSpPr>
          <p:cNvPr id="502" name="Rectangle 501">
            <a:extLst>
              <a:ext uri="{FF2B5EF4-FFF2-40B4-BE49-F238E27FC236}">
                <a16:creationId xmlns:a16="http://schemas.microsoft.com/office/drawing/2014/main" id="{64033E66-5CBE-7DFF-D0FD-B17ECB68A928}"/>
              </a:ext>
            </a:extLst>
          </p:cNvPr>
          <p:cNvSpPr/>
          <p:nvPr/>
        </p:nvSpPr>
        <p:spPr>
          <a:xfrm>
            <a:off x="5902329" y="896897"/>
            <a:ext cx="2880360" cy="577483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3" name="Rectangle 502">
            <a:extLst>
              <a:ext uri="{FF2B5EF4-FFF2-40B4-BE49-F238E27FC236}">
                <a16:creationId xmlns:a16="http://schemas.microsoft.com/office/drawing/2014/main" id="{F49D479A-7BD9-C50D-C9FB-C3FAC7764F5D}"/>
              </a:ext>
            </a:extLst>
          </p:cNvPr>
          <p:cNvSpPr/>
          <p:nvPr/>
        </p:nvSpPr>
        <p:spPr>
          <a:xfrm>
            <a:off x="130927" y="6671733"/>
            <a:ext cx="2880360" cy="91440"/>
          </a:xfrm>
          <a:prstGeom prst="rect">
            <a:avLst/>
          </a:prstGeom>
          <a:solidFill>
            <a:srgbClr val="5A98CB"/>
          </a:solidFill>
          <a:ln>
            <a:solidFill>
              <a:srgbClr val="5A98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5" name="TextBox 504">
            <a:extLst>
              <a:ext uri="{FF2B5EF4-FFF2-40B4-BE49-F238E27FC236}">
                <a16:creationId xmlns:a16="http://schemas.microsoft.com/office/drawing/2014/main" id="{0E7FF427-AA33-8F4E-0127-B0947DA4A227}"/>
              </a:ext>
            </a:extLst>
          </p:cNvPr>
          <p:cNvSpPr txBox="1"/>
          <p:nvPr/>
        </p:nvSpPr>
        <p:spPr>
          <a:xfrm>
            <a:off x="8786482" y="889706"/>
            <a:ext cx="3161911" cy="5115696"/>
          </a:xfrm>
          <a:prstGeom prst="rect">
            <a:avLst/>
          </a:prstGeom>
          <a:noFill/>
        </p:spPr>
        <p:txBody>
          <a:bodyPr wrap="square" lIns="182880" rtlCol="0">
            <a:spAutoFit/>
          </a:bodyPr>
          <a:lstStyle/>
          <a:p>
            <a:pPr lvl="0">
              <a:lnSpc>
                <a:spcPct val="107000"/>
              </a:lnSpc>
              <a:spcAft>
                <a:spcPts val="800"/>
              </a:spcAft>
            </a:pPr>
            <a:r>
              <a:rPr lang="fr-FR" sz="1500" dirty="0">
                <a:solidFill>
                  <a:prstClr val="black"/>
                </a:solidFill>
                <a:latin typeface="Century Gothic" panose="020B0502020202020204" pitchFamily="34" charset="0"/>
              </a:rPr>
              <a:t>Un prix fixe pour l'achat du dispositif et de son installation, quels que soient le type de client (ménage, entreprises, institutions). Il y aura aussi un coût supplémentaire pour la maintenance et les mises à jour, facturé selon un abonnement ou des interventions ponctuelles. </a:t>
            </a:r>
            <a:endParaRPr lang="fr-CI" sz="1500" dirty="0">
              <a:solidFill>
                <a:prstClr val="black"/>
              </a:solidFill>
              <a:latin typeface="Century Gothic" panose="020B0502020202020204" pitchFamily="34" charset="0"/>
            </a:endParaRPr>
          </a:p>
          <a:p>
            <a:pPr>
              <a:lnSpc>
                <a:spcPct val="107000"/>
              </a:lnSpc>
              <a:spcAft>
                <a:spcPts val="800"/>
              </a:spcAft>
            </a:pPr>
            <a:r>
              <a:rPr lang="fr-FR" sz="1500" dirty="0">
                <a:solidFill>
                  <a:prstClr val="black"/>
                </a:solidFill>
                <a:latin typeface="Century Gothic" panose="020B0502020202020204" pitchFamily="34" charset="0"/>
              </a:rPr>
              <a:t>Pour que tout le monde paie le même tarif, sans complexité et chaque client peut adapter la solution à ses besoins sans changer le prix de base. Les clients pourront aussi choisir un plan de maintenance ou payer au besoin, ce qui s'adaptera à leur budget et à l'utilisation du système.</a:t>
            </a:r>
            <a:endParaRPr lang="en-US" sz="1500" dirty="0">
              <a:solidFill>
                <a:prstClr val="black"/>
              </a:solidFill>
              <a:latin typeface="Century Gothic" panose="020B0502020202020204" pitchFamily="34" charset="0"/>
            </a:endParaRPr>
          </a:p>
        </p:txBody>
      </p:sp>
      <p:sp>
        <p:nvSpPr>
          <p:cNvPr id="506" name="TextBox 505">
            <a:extLst>
              <a:ext uri="{FF2B5EF4-FFF2-40B4-BE49-F238E27FC236}">
                <a16:creationId xmlns:a16="http://schemas.microsoft.com/office/drawing/2014/main" id="{C8E8ED59-42CA-DD66-9571-8545AAE45AF1}"/>
              </a:ext>
            </a:extLst>
          </p:cNvPr>
          <p:cNvSpPr txBox="1"/>
          <p:nvPr/>
        </p:nvSpPr>
        <p:spPr>
          <a:xfrm>
            <a:off x="132980" y="583474"/>
            <a:ext cx="2997431" cy="3231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b="1" dirty="0"/>
              <a:t>Segmentation du marché</a:t>
            </a:r>
            <a:endParaRPr lang="en-US" sz="1500" b="1" dirty="0"/>
          </a:p>
        </p:txBody>
      </p:sp>
      <p:sp>
        <p:nvSpPr>
          <p:cNvPr id="507" name="Rectangle 506">
            <a:extLst>
              <a:ext uri="{FF2B5EF4-FFF2-40B4-BE49-F238E27FC236}">
                <a16:creationId xmlns:a16="http://schemas.microsoft.com/office/drawing/2014/main" id="{A1B19D8F-B3F3-F6E7-824E-2823620AFF97}"/>
              </a:ext>
            </a:extLst>
          </p:cNvPr>
          <p:cNvSpPr/>
          <p:nvPr/>
        </p:nvSpPr>
        <p:spPr>
          <a:xfrm>
            <a:off x="8786483" y="896897"/>
            <a:ext cx="3161910" cy="5775738"/>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8" name="Rectangle 507">
            <a:extLst>
              <a:ext uri="{FF2B5EF4-FFF2-40B4-BE49-F238E27FC236}">
                <a16:creationId xmlns:a16="http://schemas.microsoft.com/office/drawing/2014/main" id="{5DFA591C-F252-9707-83C0-D4A6355E08E9}"/>
              </a:ext>
            </a:extLst>
          </p:cNvPr>
          <p:cNvSpPr/>
          <p:nvPr/>
        </p:nvSpPr>
        <p:spPr>
          <a:xfrm>
            <a:off x="8804290" y="6671733"/>
            <a:ext cx="3132000" cy="91440"/>
          </a:xfrm>
          <a:prstGeom prst="rect">
            <a:avLst/>
          </a:prstGeom>
          <a:solidFill>
            <a:srgbClr val="8EA7D6"/>
          </a:solidFill>
          <a:ln>
            <a:solidFill>
              <a:srgbClr val="8EA7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DF946672-9740-5BEE-92D8-E4BCB184235E}"/>
              </a:ext>
            </a:extLst>
          </p:cNvPr>
          <p:cNvGrpSpPr/>
          <p:nvPr/>
        </p:nvGrpSpPr>
        <p:grpSpPr>
          <a:xfrm>
            <a:off x="7968323" y="6041637"/>
            <a:ext cx="722863" cy="571625"/>
            <a:chOff x="0" y="0"/>
            <a:chExt cx="537209" cy="424814"/>
          </a:xfrm>
        </p:grpSpPr>
        <p:sp>
          <p:nvSpPr>
            <p:cNvPr id="510" name="Freeform 509">
              <a:extLst>
                <a:ext uri="{FF2B5EF4-FFF2-40B4-BE49-F238E27FC236}">
                  <a16:creationId xmlns:a16="http://schemas.microsoft.com/office/drawing/2014/main" id="{3353D908-A0CC-9507-A39A-D1D960BF3053}"/>
                </a:ext>
              </a:extLst>
            </p:cNvPr>
            <p:cNvSpPr/>
            <p:nvPr/>
          </p:nvSpPr>
          <p:spPr>
            <a:xfrm>
              <a:off x="0" y="114592"/>
              <a:ext cx="269557" cy="274027"/>
            </a:xfrm>
            <a:custGeom>
              <a:avLst/>
              <a:gdLst>
                <a:gd name="connsiteX0" fmla="*/ 0 w 269557"/>
                <a:gd name="connsiteY0" fmla="*/ 211162 h 274027"/>
                <a:gd name="connsiteX1" fmla="*/ 0 w 269557"/>
                <a:gd name="connsiteY1" fmla="*/ 204495 h 274027"/>
                <a:gd name="connsiteX2" fmla="*/ 953 w 269557"/>
                <a:gd name="connsiteY2" fmla="*/ 190207 h 274027"/>
                <a:gd name="connsiteX3" fmla="*/ 95250 w 269557"/>
                <a:gd name="connsiteY3" fmla="*/ 72097 h 274027"/>
                <a:gd name="connsiteX4" fmla="*/ 130493 w 269557"/>
                <a:gd name="connsiteY4" fmla="*/ 58762 h 274027"/>
                <a:gd name="connsiteX5" fmla="*/ 151448 w 269557"/>
                <a:gd name="connsiteY5" fmla="*/ 54000 h 274027"/>
                <a:gd name="connsiteX6" fmla="*/ 142875 w 269557"/>
                <a:gd name="connsiteY6" fmla="*/ 10185 h 274027"/>
                <a:gd name="connsiteX7" fmla="*/ 154305 w 269557"/>
                <a:gd name="connsiteY7" fmla="*/ 1612 h 274027"/>
                <a:gd name="connsiteX8" fmla="*/ 198120 w 269557"/>
                <a:gd name="connsiteY8" fmla="*/ 36855 h 274027"/>
                <a:gd name="connsiteX9" fmla="*/ 244793 w 269557"/>
                <a:gd name="connsiteY9" fmla="*/ 74955 h 274027"/>
                <a:gd name="connsiteX10" fmla="*/ 255270 w 269557"/>
                <a:gd name="connsiteY10" fmla="*/ 83527 h 274027"/>
                <a:gd name="connsiteX11" fmla="*/ 269557 w 269557"/>
                <a:gd name="connsiteY11" fmla="*/ 96862 h 274027"/>
                <a:gd name="connsiteX12" fmla="*/ 269557 w 269557"/>
                <a:gd name="connsiteY12" fmla="*/ 97815 h 274027"/>
                <a:gd name="connsiteX13" fmla="*/ 267653 w 269557"/>
                <a:gd name="connsiteY13" fmla="*/ 102577 h 274027"/>
                <a:gd name="connsiteX14" fmla="*/ 245745 w 269557"/>
                <a:gd name="connsiteY14" fmla="*/ 121627 h 274027"/>
                <a:gd name="connsiteX15" fmla="*/ 199073 w 269557"/>
                <a:gd name="connsiteY15" fmla="*/ 161632 h 274027"/>
                <a:gd name="connsiteX16" fmla="*/ 154305 w 269557"/>
                <a:gd name="connsiteY16" fmla="*/ 200685 h 274027"/>
                <a:gd name="connsiteX17" fmla="*/ 146685 w 269557"/>
                <a:gd name="connsiteY17" fmla="*/ 200685 h 274027"/>
                <a:gd name="connsiteX18" fmla="*/ 143828 w 269557"/>
                <a:gd name="connsiteY18" fmla="*/ 194017 h 274027"/>
                <a:gd name="connsiteX19" fmla="*/ 146685 w 269557"/>
                <a:gd name="connsiteY19" fmla="*/ 174967 h 274027"/>
                <a:gd name="connsiteX20" fmla="*/ 152400 w 269557"/>
                <a:gd name="connsiteY20" fmla="*/ 139725 h 274027"/>
                <a:gd name="connsiteX21" fmla="*/ 119063 w 269557"/>
                <a:gd name="connsiteY21" fmla="*/ 145440 h 274027"/>
                <a:gd name="connsiteX22" fmla="*/ 98107 w 269557"/>
                <a:gd name="connsiteY22" fmla="*/ 152107 h 274027"/>
                <a:gd name="connsiteX23" fmla="*/ 29528 w 269557"/>
                <a:gd name="connsiteY23" fmla="*/ 234975 h 274027"/>
                <a:gd name="connsiteX24" fmla="*/ 24765 w 269557"/>
                <a:gd name="connsiteY24" fmla="*/ 256882 h 274027"/>
                <a:gd name="connsiteX25" fmla="*/ 23813 w 269557"/>
                <a:gd name="connsiteY25" fmla="*/ 267360 h 274027"/>
                <a:gd name="connsiteX26" fmla="*/ 20003 w 269557"/>
                <a:gd name="connsiteY26" fmla="*/ 272122 h 274027"/>
                <a:gd name="connsiteX27" fmla="*/ 17145 w 269557"/>
                <a:gd name="connsiteY27" fmla="*/ 274027 h 274027"/>
                <a:gd name="connsiteX28" fmla="*/ 14288 w 269557"/>
                <a:gd name="connsiteY28" fmla="*/ 274027 h 274027"/>
                <a:gd name="connsiteX29" fmla="*/ 13335 w 269557"/>
                <a:gd name="connsiteY29" fmla="*/ 273075 h 274027"/>
                <a:gd name="connsiteX30" fmla="*/ 8573 w 269557"/>
                <a:gd name="connsiteY30" fmla="*/ 266407 h 274027"/>
                <a:gd name="connsiteX31" fmla="*/ 1905 w 269557"/>
                <a:gd name="connsiteY31" fmla="*/ 235927 h 274027"/>
                <a:gd name="connsiteX32" fmla="*/ 0 w 269557"/>
                <a:gd name="connsiteY32" fmla="*/ 219735 h 27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9557" h="274027">
                  <a:moveTo>
                    <a:pt x="0" y="211162"/>
                  </a:moveTo>
                  <a:cubicBezTo>
                    <a:pt x="0" y="210210"/>
                    <a:pt x="0" y="205447"/>
                    <a:pt x="0" y="204495"/>
                  </a:cubicBezTo>
                  <a:cubicBezTo>
                    <a:pt x="0" y="198780"/>
                    <a:pt x="953" y="195922"/>
                    <a:pt x="953" y="190207"/>
                  </a:cubicBezTo>
                  <a:cubicBezTo>
                    <a:pt x="9525" y="137820"/>
                    <a:pt x="48578" y="94957"/>
                    <a:pt x="95250" y="72097"/>
                  </a:cubicBezTo>
                  <a:cubicBezTo>
                    <a:pt x="106680" y="66382"/>
                    <a:pt x="118110" y="61620"/>
                    <a:pt x="130493" y="58762"/>
                  </a:cubicBezTo>
                  <a:cubicBezTo>
                    <a:pt x="137160" y="56857"/>
                    <a:pt x="144780" y="55905"/>
                    <a:pt x="151448" y="54000"/>
                  </a:cubicBezTo>
                  <a:cubicBezTo>
                    <a:pt x="148590" y="38760"/>
                    <a:pt x="145732" y="24472"/>
                    <a:pt x="142875" y="10185"/>
                  </a:cubicBezTo>
                  <a:cubicBezTo>
                    <a:pt x="140970" y="3517"/>
                    <a:pt x="146685" y="-3150"/>
                    <a:pt x="154305" y="1612"/>
                  </a:cubicBezTo>
                  <a:cubicBezTo>
                    <a:pt x="168593" y="13042"/>
                    <a:pt x="183832" y="25425"/>
                    <a:pt x="198120" y="36855"/>
                  </a:cubicBezTo>
                  <a:cubicBezTo>
                    <a:pt x="213360" y="50190"/>
                    <a:pt x="229553" y="62572"/>
                    <a:pt x="244793" y="74955"/>
                  </a:cubicBezTo>
                  <a:cubicBezTo>
                    <a:pt x="248603" y="77812"/>
                    <a:pt x="251460" y="80670"/>
                    <a:pt x="255270" y="83527"/>
                  </a:cubicBezTo>
                  <a:cubicBezTo>
                    <a:pt x="260032" y="88290"/>
                    <a:pt x="266700" y="91147"/>
                    <a:pt x="269557" y="96862"/>
                  </a:cubicBezTo>
                  <a:cubicBezTo>
                    <a:pt x="269557" y="96862"/>
                    <a:pt x="269557" y="97815"/>
                    <a:pt x="269557" y="97815"/>
                  </a:cubicBezTo>
                  <a:cubicBezTo>
                    <a:pt x="268605" y="99720"/>
                    <a:pt x="268605" y="100672"/>
                    <a:pt x="267653" y="102577"/>
                  </a:cubicBezTo>
                  <a:cubicBezTo>
                    <a:pt x="260032" y="109245"/>
                    <a:pt x="252413" y="114960"/>
                    <a:pt x="245745" y="121627"/>
                  </a:cubicBezTo>
                  <a:cubicBezTo>
                    <a:pt x="230505" y="134962"/>
                    <a:pt x="214313" y="148297"/>
                    <a:pt x="199073" y="161632"/>
                  </a:cubicBezTo>
                  <a:cubicBezTo>
                    <a:pt x="183832" y="174015"/>
                    <a:pt x="169545" y="187350"/>
                    <a:pt x="154305" y="200685"/>
                  </a:cubicBezTo>
                  <a:cubicBezTo>
                    <a:pt x="151448" y="202590"/>
                    <a:pt x="149543" y="202590"/>
                    <a:pt x="146685" y="200685"/>
                  </a:cubicBezTo>
                  <a:cubicBezTo>
                    <a:pt x="143828" y="198780"/>
                    <a:pt x="142875" y="196875"/>
                    <a:pt x="143828" y="194017"/>
                  </a:cubicBezTo>
                  <a:cubicBezTo>
                    <a:pt x="144780" y="187350"/>
                    <a:pt x="145732" y="181635"/>
                    <a:pt x="146685" y="174967"/>
                  </a:cubicBezTo>
                  <a:cubicBezTo>
                    <a:pt x="148590" y="162585"/>
                    <a:pt x="150495" y="151155"/>
                    <a:pt x="152400" y="139725"/>
                  </a:cubicBezTo>
                  <a:cubicBezTo>
                    <a:pt x="140970" y="140677"/>
                    <a:pt x="130493" y="142582"/>
                    <a:pt x="119063" y="145440"/>
                  </a:cubicBezTo>
                  <a:cubicBezTo>
                    <a:pt x="112395" y="147345"/>
                    <a:pt x="104775" y="150202"/>
                    <a:pt x="98107" y="152107"/>
                  </a:cubicBezTo>
                  <a:cubicBezTo>
                    <a:pt x="61913" y="167347"/>
                    <a:pt x="40005" y="196875"/>
                    <a:pt x="29528" y="234975"/>
                  </a:cubicBezTo>
                  <a:cubicBezTo>
                    <a:pt x="27623" y="242595"/>
                    <a:pt x="25718" y="249262"/>
                    <a:pt x="24765" y="256882"/>
                  </a:cubicBezTo>
                  <a:cubicBezTo>
                    <a:pt x="23813" y="260692"/>
                    <a:pt x="23813" y="264502"/>
                    <a:pt x="23813" y="267360"/>
                  </a:cubicBezTo>
                  <a:cubicBezTo>
                    <a:pt x="23813" y="269265"/>
                    <a:pt x="21907" y="270217"/>
                    <a:pt x="20003" y="272122"/>
                  </a:cubicBezTo>
                  <a:cubicBezTo>
                    <a:pt x="19050" y="273075"/>
                    <a:pt x="18098" y="273075"/>
                    <a:pt x="17145" y="274027"/>
                  </a:cubicBezTo>
                  <a:cubicBezTo>
                    <a:pt x="16193" y="274027"/>
                    <a:pt x="15240" y="274027"/>
                    <a:pt x="14288" y="274027"/>
                  </a:cubicBezTo>
                  <a:cubicBezTo>
                    <a:pt x="14288" y="274027"/>
                    <a:pt x="13335" y="273075"/>
                    <a:pt x="13335" y="273075"/>
                  </a:cubicBezTo>
                  <a:cubicBezTo>
                    <a:pt x="10478" y="272122"/>
                    <a:pt x="9525" y="269265"/>
                    <a:pt x="8573" y="266407"/>
                  </a:cubicBezTo>
                  <a:cubicBezTo>
                    <a:pt x="5715" y="256882"/>
                    <a:pt x="3810" y="246405"/>
                    <a:pt x="1905" y="235927"/>
                  </a:cubicBezTo>
                  <a:cubicBezTo>
                    <a:pt x="953" y="230212"/>
                    <a:pt x="953" y="225450"/>
                    <a:pt x="0" y="219735"/>
                  </a:cubicBezTo>
                </a:path>
              </a:pathLst>
            </a:custGeom>
            <a:solidFill>
              <a:srgbClr val="ACBD39"/>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1" name="Freeform 510">
              <a:extLst>
                <a:ext uri="{FF2B5EF4-FFF2-40B4-BE49-F238E27FC236}">
                  <a16:creationId xmlns:a16="http://schemas.microsoft.com/office/drawing/2014/main" id="{D742A61E-4921-11AC-AA9A-CE25B99E662A}"/>
                </a:ext>
              </a:extLst>
            </p:cNvPr>
            <p:cNvSpPr/>
            <p:nvPr/>
          </p:nvSpPr>
          <p:spPr>
            <a:xfrm>
              <a:off x="212407" y="0"/>
              <a:ext cx="324802" cy="424814"/>
            </a:xfrm>
            <a:custGeom>
              <a:avLst/>
              <a:gdLst>
                <a:gd name="connsiteX0" fmla="*/ 149543 w 324802"/>
                <a:gd name="connsiteY0" fmla="*/ 0 h 424814"/>
                <a:gd name="connsiteX1" fmla="*/ 149543 w 324802"/>
                <a:gd name="connsiteY1" fmla="*/ 59055 h 424814"/>
                <a:gd name="connsiteX2" fmla="*/ 0 w 324802"/>
                <a:gd name="connsiteY2" fmla="*/ 59055 h 424814"/>
                <a:gd name="connsiteX3" fmla="*/ 0 w 324802"/>
                <a:gd name="connsiteY3" fmla="*/ 93345 h 424814"/>
                <a:gd name="connsiteX4" fmla="*/ 0 w 324802"/>
                <a:gd name="connsiteY4" fmla="*/ 124777 h 424814"/>
                <a:gd name="connsiteX5" fmla="*/ 36195 w 324802"/>
                <a:gd name="connsiteY5" fmla="*/ 124777 h 424814"/>
                <a:gd name="connsiteX6" fmla="*/ 36195 w 324802"/>
                <a:gd name="connsiteY6" fmla="*/ 93345 h 424814"/>
                <a:gd name="connsiteX7" fmla="*/ 149543 w 324802"/>
                <a:gd name="connsiteY7" fmla="*/ 93345 h 424814"/>
                <a:gd name="connsiteX8" fmla="*/ 149543 w 324802"/>
                <a:gd name="connsiteY8" fmla="*/ 333375 h 424814"/>
                <a:gd name="connsiteX9" fmla="*/ 36195 w 324802"/>
                <a:gd name="connsiteY9" fmla="*/ 333375 h 424814"/>
                <a:gd name="connsiteX10" fmla="*/ 36195 w 324802"/>
                <a:gd name="connsiteY10" fmla="*/ 302895 h 424814"/>
                <a:gd name="connsiteX11" fmla="*/ 0 w 324802"/>
                <a:gd name="connsiteY11" fmla="*/ 302895 h 424814"/>
                <a:gd name="connsiteX12" fmla="*/ 0 w 324802"/>
                <a:gd name="connsiteY12" fmla="*/ 333375 h 424814"/>
                <a:gd name="connsiteX13" fmla="*/ 0 w 324802"/>
                <a:gd name="connsiteY13" fmla="*/ 368617 h 424814"/>
                <a:gd name="connsiteX14" fmla="*/ 149543 w 324802"/>
                <a:gd name="connsiteY14" fmla="*/ 368617 h 424814"/>
                <a:gd name="connsiteX15" fmla="*/ 149543 w 324802"/>
                <a:gd name="connsiteY15" fmla="*/ 424815 h 424814"/>
                <a:gd name="connsiteX16" fmla="*/ 324803 w 324802"/>
                <a:gd name="connsiteY16" fmla="*/ 321945 h 424814"/>
                <a:gd name="connsiteX17" fmla="*/ 324803 w 324802"/>
                <a:gd name="connsiteY17" fmla="*/ 102870 h 42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4802" h="424814">
                  <a:moveTo>
                    <a:pt x="149543" y="0"/>
                  </a:moveTo>
                  <a:lnTo>
                    <a:pt x="149543" y="59055"/>
                  </a:lnTo>
                  <a:lnTo>
                    <a:pt x="0" y="59055"/>
                  </a:lnTo>
                  <a:lnTo>
                    <a:pt x="0" y="93345"/>
                  </a:lnTo>
                  <a:lnTo>
                    <a:pt x="0" y="124777"/>
                  </a:lnTo>
                  <a:lnTo>
                    <a:pt x="36195" y="124777"/>
                  </a:lnTo>
                  <a:lnTo>
                    <a:pt x="36195" y="93345"/>
                  </a:lnTo>
                  <a:lnTo>
                    <a:pt x="149543" y="93345"/>
                  </a:lnTo>
                  <a:lnTo>
                    <a:pt x="149543" y="333375"/>
                  </a:lnTo>
                  <a:lnTo>
                    <a:pt x="36195" y="333375"/>
                  </a:lnTo>
                  <a:lnTo>
                    <a:pt x="36195" y="302895"/>
                  </a:lnTo>
                  <a:lnTo>
                    <a:pt x="0" y="302895"/>
                  </a:lnTo>
                  <a:lnTo>
                    <a:pt x="0" y="333375"/>
                  </a:lnTo>
                  <a:lnTo>
                    <a:pt x="0" y="368617"/>
                  </a:lnTo>
                  <a:lnTo>
                    <a:pt x="149543" y="368617"/>
                  </a:lnTo>
                  <a:lnTo>
                    <a:pt x="149543" y="424815"/>
                  </a:lnTo>
                  <a:lnTo>
                    <a:pt x="324803" y="321945"/>
                  </a:lnTo>
                  <a:lnTo>
                    <a:pt x="324803" y="102870"/>
                  </a:lnTo>
                  <a:close/>
                </a:path>
              </a:pathLst>
            </a:custGeom>
            <a:solidFill>
              <a:srgbClr val="82933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12" name="Graphic 696">
            <a:extLst>
              <a:ext uri="{FF2B5EF4-FFF2-40B4-BE49-F238E27FC236}">
                <a16:creationId xmlns:a16="http://schemas.microsoft.com/office/drawing/2014/main" id="{346D2ED1-E181-3D66-3851-46435242CE9B}"/>
              </a:ext>
            </a:extLst>
          </p:cNvPr>
          <p:cNvGrpSpPr/>
          <p:nvPr/>
        </p:nvGrpSpPr>
        <p:grpSpPr>
          <a:xfrm>
            <a:off x="5288736" y="5898576"/>
            <a:ext cx="567330" cy="689899"/>
            <a:chOff x="0" y="0"/>
            <a:chExt cx="419836" cy="510539"/>
          </a:xfrm>
        </p:grpSpPr>
        <p:grpSp>
          <p:nvGrpSpPr>
            <p:cNvPr id="513" name="Graphic 696">
              <a:extLst>
                <a:ext uri="{FF2B5EF4-FFF2-40B4-BE49-F238E27FC236}">
                  <a16:creationId xmlns:a16="http://schemas.microsoft.com/office/drawing/2014/main" id="{06383EF8-81D5-BCEC-3740-ACA2A022B256}"/>
                </a:ext>
              </a:extLst>
            </p:cNvPr>
            <p:cNvGrpSpPr/>
            <p:nvPr/>
          </p:nvGrpSpPr>
          <p:grpSpPr>
            <a:xfrm>
              <a:off x="0" y="0"/>
              <a:ext cx="419836" cy="510539"/>
              <a:chOff x="0" y="0"/>
              <a:chExt cx="419836" cy="510539"/>
            </a:xfrm>
            <a:solidFill>
              <a:srgbClr val="21B25A"/>
            </a:solidFill>
          </p:grpSpPr>
          <p:sp>
            <p:nvSpPr>
              <p:cNvPr id="518" name="Freeform 517">
                <a:extLst>
                  <a:ext uri="{FF2B5EF4-FFF2-40B4-BE49-F238E27FC236}">
                    <a16:creationId xmlns:a16="http://schemas.microsoft.com/office/drawing/2014/main" id="{2241BD1F-3E30-7C6A-35EB-984B102FAFE3}"/>
                  </a:ext>
                </a:extLst>
              </p:cNvPr>
              <p:cNvSpPr/>
              <p:nvPr/>
            </p:nvSpPr>
            <p:spPr>
              <a:xfrm>
                <a:off x="176582" y="169545"/>
                <a:ext cx="20074" cy="40004"/>
              </a:xfrm>
              <a:custGeom>
                <a:avLst/>
                <a:gdLst>
                  <a:gd name="connsiteX0" fmla="*/ 0 w 20074"/>
                  <a:gd name="connsiteY0" fmla="*/ 0 h 40004"/>
                  <a:gd name="connsiteX1" fmla="*/ 0 w 20074"/>
                  <a:gd name="connsiteY1" fmla="*/ 40005 h 40004"/>
                  <a:gd name="connsiteX2" fmla="*/ 20003 w 20074"/>
                  <a:gd name="connsiteY2" fmla="*/ 21907 h 40004"/>
                  <a:gd name="connsiteX3" fmla="*/ 0 w 20074"/>
                  <a:gd name="connsiteY3" fmla="*/ 0 h 40004"/>
                </a:gdLst>
                <a:ahLst/>
                <a:cxnLst>
                  <a:cxn ang="0">
                    <a:pos x="connsiteX0" y="connsiteY0"/>
                  </a:cxn>
                  <a:cxn ang="0">
                    <a:pos x="connsiteX1" y="connsiteY1"/>
                  </a:cxn>
                  <a:cxn ang="0">
                    <a:pos x="connsiteX2" y="connsiteY2"/>
                  </a:cxn>
                  <a:cxn ang="0">
                    <a:pos x="connsiteX3" y="connsiteY3"/>
                  </a:cxn>
                </a:cxnLst>
                <a:rect l="l" t="t" r="r" b="b"/>
                <a:pathLst>
                  <a:path w="20074" h="40004">
                    <a:moveTo>
                      <a:pt x="0" y="0"/>
                    </a:moveTo>
                    <a:lnTo>
                      <a:pt x="0" y="40005"/>
                    </a:lnTo>
                    <a:cubicBezTo>
                      <a:pt x="13335" y="38100"/>
                      <a:pt x="20003" y="31432"/>
                      <a:pt x="20003" y="21907"/>
                    </a:cubicBezTo>
                    <a:cubicBezTo>
                      <a:pt x="20955" y="11430"/>
                      <a:pt x="12383" y="4763"/>
                      <a:pt x="0" y="0"/>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9" name="Freeform 518">
                <a:extLst>
                  <a:ext uri="{FF2B5EF4-FFF2-40B4-BE49-F238E27FC236}">
                    <a16:creationId xmlns:a16="http://schemas.microsoft.com/office/drawing/2014/main" id="{8BB47E1A-CB17-B0DB-08AB-F40965455153}"/>
                  </a:ext>
                </a:extLst>
              </p:cNvPr>
              <p:cNvSpPr/>
              <p:nvPr/>
            </p:nvSpPr>
            <p:spPr>
              <a:xfrm>
                <a:off x="141340" y="86677"/>
                <a:ext cx="17144" cy="39052"/>
              </a:xfrm>
              <a:custGeom>
                <a:avLst/>
                <a:gdLst>
                  <a:gd name="connsiteX0" fmla="*/ 0 w 17144"/>
                  <a:gd name="connsiteY0" fmla="*/ 18098 h 39052"/>
                  <a:gd name="connsiteX1" fmla="*/ 17145 w 17144"/>
                  <a:gd name="connsiteY1" fmla="*/ 39053 h 39052"/>
                  <a:gd name="connsiteX2" fmla="*/ 17145 w 17144"/>
                  <a:gd name="connsiteY2" fmla="*/ 0 h 39052"/>
                  <a:gd name="connsiteX3" fmla="*/ 0 w 17144"/>
                  <a:gd name="connsiteY3" fmla="*/ 18098 h 39052"/>
                </a:gdLst>
                <a:ahLst/>
                <a:cxnLst>
                  <a:cxn ang="0">
                    <a:pos x="connsiteX0" y="connsiteY0"/>
                  </a:cxn>
                  <a:cxn ang="0">
                    <a:pos x="connsiteX1" y="connsiteY1"/>
                  </a:cxn>
                  <a:cxn ang="0">
                    <a:pos x="connsiteX2" y="connsiteY2"/>
                  </a:cxn>
                  <a:cxn ang="0">
                    <a:pos x="connsiteX3" y="connsiteY3"/>
                  </a:cxn>
                </a:cxnLst>
                <a:rect l="l" t="t" r="r" b="b"/>
                <a:pathLst>
                  <a:path w="17144" h="39052">
                    <a:moveTo>
                      <a:pt x="0" y="18098"/>
                    </a:moveTo>
                    <a:cubicBezTo>
                      <a:pt x="0" y="27623"/>
                      <a:pt x="6667" y="34290"/>
                      <a:pt x="17145" y="39053"/>
                    </a:cubicBezTo>
                    <a:lnTo>
                      <a:pt x="17145" y="0"/>
                    </a:lnTo>
                    <a:cubicBezTo>
                      <a:pt x="6667" y="2858"/>
                      <a:pt x="0" y="8573"/>
                      <a:pt x="0" y="18098"/>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0" name="Freeform 519">
                <a:extLst>
                  <a:ext uri="{FF2B5EF4-FFF2-40B4-BE49-F238E27FC236}">
                    <a16:creationId xmlns:a16="http://schemas.microsoft.com/office/drawing/2014/main" id="{9106FD63-351A-165A-FDF4-1B8D75F440D4}"/>
                  </a:ext>
                </a:extLst>
              </p:cNvPr>
              <p:cNvSpPr/>
              <p:nvPr/>
            </p:nvSpPr>
            <p:spPr>
              <a:xfrm>
                <a:off x="0" y="0"/>
                <a:ext cx="419836" cy="510539"/>
              </a:xfrm>
              <a:custGeom>
                <a:avLst/>
                <a:gdLst>
                  <a:gd name="connsiteX0" fmla="*/ 419469 w 419836"/>
                  <a:gd name="connsiteY0" fmla="*/ 165735 h 510539"/>
                  <a:gd name="connsiteX1" fmla="*/ 407087 w 419836"/>
                  <a:gd name="connsiteY1" fmla="*/ 155258 h 510539"/>
                  <a:gd name="connsiteX2" fmla="*/ 343269 w 419836"/>
                  <a:gd name="connsiteY2" fmla="*/ 155258 h 510539"/>
                  <a:gd name="connsiteX3" fmla="*/ 331840 w 419836"/>
                  <a:gd name="connsiteY3" fmla="*/ 162877 h 510539"/>
                  <a:gd name="connsiteX4" fmla="*/ 329934 w 419836"/>
                  <a:gd name="connsiteY4" fmla="*/ 170497 h 510539"/>
                  <a:gd name="connsiteX5" fmla="*/ 325172 w 419836"/>
                  <a:gd name="connsiteY5" fmla="*/ 189547 h 510539"/>
                  <a:gd name="connsiteX6" fmla="*/ 320409 w 419836"/>
                  <a:gd name="connsiteY6" fmla="*/ 207645 h 510539"/>
                  <a:gd name="connsiteX7" fmla="*/ 308027 w 419836"/>
                  <a:gd name="connsiteY7" fmla="*/ 207645 h 510539"/>
                  <a:gd name="connsiteX8" fmla="*/ 277547 w 419836"/>
                  <a:gd name="connsiteY8" fmla="*/ 207645 h 510539"/>
                  <a:gd name="connsiteX9" fmla="*/ 300407 w 419836"/>
                  <a:gd name="connsiteY9" fmla="*/ 132397 h 510539"/>
                  <a:gd name="connsiteX10" fmla="*/ 168009 w 419836"/>
                  <a:gd name="connsiteY10" fmla="*/ 0 h 510539"/>
                  <a:gd name="connsiteX11" fmla="*/ 35612 w 419836"/>
                  <a:gd name="connsiteY11" fmla="*/ 132397 h 510539"/>
                  <a:gd name="connsiteX12" fmla="*/ 58472 w 419836"/>
                  <a:gd name="connsiteY12" fmla="*/ 207645 h 510539"/>
                  <a:gd name="connsiteX13" fmla="*/ 18467 w 419836"/>
                  <a:gd name="connsiteY13" fmla="*/ 207645 h 510539"/>
                  <a:gd name="connsiteX14" fmla="*/ 11799 w 419836"/>
                  <a:gd name="connsiteY14" fmla="*/ 207645 h 510539"/>
                  <a:gd name="connsiteX15" fmla="*/ 369 w 419836"/>
                  <a:gd name="connsiteY15" fmla="*/ 222885 h 510539"/>
                  <a:gd name="connsiteX16" fmla="*/ 4179 w 419836"/>
                  <a:gd name="connsiteY16" fmla="*/ 240983 h 510539"/>
                  <a:gd name="connsiteX17" fmla="*/ 8942 w 419836"/>
                  <a:gd name="connsiteY17" fmla="*/ 260033 h 510539"/>
                  <a:gd name="connsiteX18" fmla="*/ 11799 w 419836"/>
                  <a:gd name="connsiteY18" fmla="*/ 274320 h 510539"/>
                  <a:gd name="connsiteX19" fmla="*/ 13704 w 419836"/>
                  <a:gd name="connsiteY19" fmla="*/ 282892 h 510539"/>
                  <a:gd name="connsiteX20" fmla="*/ 16562 w 419836"/>
                  <a:gd name="connsiteY20" fmla="*/ 295275 h 510539"/>
                  <a:gd name="connsiteX21" fmla="*/ 19419 w 419836"/>
                  <a:gd name="connsiteY21" fmla="*/ 308610 h 510539"/>
                  <a:gd name="connsiteX22" fmla="*/ 23229 w 419836"/>
                  <a:gd name="connsiteY22" fmla="*/ 324802 h 510539"/>
                  <a:gd name="connsiteX23" fmla="*/ 27040 w 419836"/>
                  <a:gd name="connsiteY23" fmla="*/ 340995 h 510539"/>
                  <a:gd name="connsiteX24" fmla="*/ 29897 w 419836"/>
                  <a:gd name="connsiteY24" fmla="*/ 354330 h 510539"/>
                  <a:gd name="connsiteX25" fmla="*/ 32754 w 419836"/>
                  <a:gd name="connsiteY25" fmla="*/ 367665 h 510539"/>
                  <a:gd name="connsiteX26" fmla="*/ 35612 w 419836"/>
                  <a:gd name="connsiteY26" fmla="*/ 380047 h 510539"/>
                  <a:gd name="connsiteX27" fmla="*/ 45137 w 419836"/>
                  <a:gd name="connsiteY27" fmla="*/ 389572 h 510539"/>
                  <a:gd name="connsiteX28" fmla="*/ 51804 w 419836"/>
                  <a:gd name="connsiteY28" fmla="*/ 390525 h 510539"/>
                  <a:gd name="connsiteX29" fmla="*/ 271832 w 419836"/>
                  <a:gd name="connsiteY29" fmla="*/ 390525 h 510539"/>
                  <a:gd name="connsiteX30" fmla="*/ 273737 w 419836"/>
                  <a:gd name="connsiteY30" fmla="*/ 390525 h 510539"/>
                  <a:gd name="connsiteX31" fmla="*/ 266117 w 419836"/>
                  <a:gd name="connsiteY31" fmla="*/ 419100 h 510539"/>
                  <a:gd name="connsiteX32" fmla="*/ 265165 w 419836"/>
                  <a:gd name="connsiteY32" fmla="*/ 420052 h 510539"/>
                  <a:gd name="connsiteX33" fmla="*/ 263259 w 419836"/>
                  <a:gd name="connsiteY33" fmla="*/ 420052 h 510539"/>
                  <a:gd name="connsiteX34" fmla="*/ 57519 w 419836"/>
                  <a:gd name="connsiteY34" fmla="*/ 420052 h 510539"/>
                  <a:gd name="connsiteX35" fmla="*/ 55615 w 419836"/>
                  <a:gd name="connsiteY35" fmla="*/ 420052 h 510539"/>
                  <a:gd name="connsiteX36" fmla="*/ 48947 w 419836"/>
                  <a:gd name="connsiteY36" fmla="*/ 422910 h 510539"/>
                  <a:gd name="connsiteX37" fmla="*/ 45137 w 419836"/>
                  <a:gd name="connsiteY37" fmla="*/ 435292 h 510539"/>
                  <a:gd name="connsiteX38" fmla="*/ 56567 w 419836"/>
                  <a:gd name="connsiteY38" fmla="*/ 445770 h 510539"/>
                  <a:gd name="connsiteX39" fmla="*/ 73712 w 419836"/>
                  <a:gd name="connsiteY39" fmla="*/ 445770 h 510539"/>
                  <a:gd name="connsiteX40" fmla="*/ 60377 w 419836"/>
                  <a:gd name="connsiteY40" fmla="*/ 474345 h 510539"/>
                  <a:gd name="connsiteX41" fmla="*/ 96572 w 419836"/>
                  <a:gd name="connsiteY41" fmla="*/ 510540 h 510539"/>
                  <a:gd name="connsiteX42" fmla="*/ 132767 w 419836"/>
                  <a:gd name="connsiteY42" fmla="*/ 474345 h 510539"/>
                  <a:gd name="connsiteX43" fmla="*/ 119432 w 419836"/>
                  <a:gd name="connsiteY43" fmla="*/ 445770 h 510539"/>
                  <a:gd name="connsiteX44" fmla="*/ 224207 w 419836"/>
                  <a:gd name="connsiteY44" fmla="*/ 445770 h 510539"/>
                  <a:gd name="connsiteX45" fmla="*/ 210872 w 419836"/>
                  <a:gd name="connsiteY45" fmla="*/ 474345 h 510539"/>
                  <a:gd name="connsiteX46" fmla="*/ 247067 w 419836"/>
                  <a:gd name="connsiteY46" fmla="*/ 510540 h 510539"/>
                  <a:gd name="connsiteX47" fmla="*/ 283262 w 419836"/>
                  <a:gd name="connsiteY47" fmla="*/ 474345 h 510539"/>
                  <a:gd name="connsiteX48" fmla="*/ 269927 w 419836"/>
                  <a:gd name="connsiteY48" fmla="*/ 445770 h 510539"/>
                  <a:gd name="connsiteX49" fmla="*/ 278499 w 419836"/>
                  <a:gd name="connsiteY49" fmla="*/ 445770 h 510539"/>
                  <a:gd name="connsiteX50" fmla="*/ 282309 w 419836"/>
                  <a:gd name="connsiteY50" fmla="*/ 444817 h 510539"/>
                  <a:gd name="connsiteX51" fmla="*/ 289929 w 419836"/>
                  <a:gd name="connsiteY51" fmla="*/ 434340 h 510539"/>
                  <a:gd name="connsiteX52" fmla="*/ 301359 w 419836"/>
                  <a:gd name="connsiteY52" fmla="*/ 387667 h 510539"/>
                  <a:gd name="connsiteX53" fmla="*/ 305169 w 419836"/>
                  <a:gd name="connsiteY53" fmla="*/ 371475 h 510539"/>
                  <a:gd name="connsiteX54" fmla="*/ 310884 w 419836"/>
                  <a:gd name="connsiteY54" fmla="*/ 348615 h 510539"/>
                  <a:gd name="connsiteX55" fmla="*/ 316599 w 419836"/>
                  <a:gd name="connsiteY55" fmla="*/ 324802 h 510539"/>
                  <a:gd name="connsiteX56" fmla="*/ 322315 w 419836"/>
                  <a:gd name="connsiteY56" fmla="*/ 300038 h 510539"/>
                  <a:gd name="connsiteX57" fmla="*/ 327077 w 419836"/>
                  <a:gd name="connsiteY57" fmla="*/ 280035 h 510539"/>
                  <a:gd name="connsiteX58" fmla="*/ 331840 w 419836"/>
                  <a:gd name="connsiteY58" fmla="*/ 261938 h 510539"/>
                  <a:gd name="connsiteX59" fmla="*/ 337554 w 419836"/>
                  <a:gd name="connsiteY59" fmla="*/ 237172 h 510539"/>
                  <a:gd name="connsiteX60" fmla="*/ 342317 w 419836"/>
                  <a:gd name="connsiteY60" fmla="*/ 219075 h 510539"/>
                  <a:gd name="connsiteX61" fmla="*/ 347079 w 419836"/>
                  <a:gd name="connsiteY61" fmla="*/ 200977 h 510539"/>
                  <a:gd name="connsiteX62" fmla="*/ 351842 w 419836"/>
                  <a:gd name="connsiteY62" fmla="*/ 182880 h 510539"/>
                  <a:gd name="connsiteX63" fmla="*/ 354699 w 419836"/>
                  <a:gd name="connsiteY63" fmla="*/ 180975 h 510539"/>
                  <a:gd name="connsiteX64" fmla="*/ 407087 w 419836"/>
                  <a:gd name="connsiteY64" fmla="*/ 180975 h 510539"/>
                  <a:gd name="connsiteX65" fmla="*/ 419469 w 419836"/>
                  <a:gd name="connsiteY65" fmla="*/ 165735 h 510539"/>
                  <a:gd name="connsiteX66" fmla="*/ 187059 w 419836"/>
                  <a:gd name="connsiteY66" fmla="*/ 245745 h 510539"/>
                  <a:gd name="connsiteX67" fmla="*/ 187059 w 419836"/>
                  <a:gd name="connsiteY67" fmla="*/ 263842 h 510539"/>
                  <a:gd name="connsiteX68" fmla="*/ 181344 w 419836"/>
                  <a:gd name="connsiteY68" fmla="*/ 269558 h 510539"/>
                  <a:gd name="connsiteX69" fmla="*/ 173724 w 419836"/>
                  <a:gd name="connsiteY69" fmla="*/ 269558 h 510539"/>
                  <a:gd name="connsiteX70" fmla="*/ 168009 w 419836"/>
                  <a:gd name="connsiteY70" fmla="*/ 263842 h 510539"/>
                  <a:gd name="connsiteX71" fmla="*/ 168009 w 419836"/>
                  <a:gd name="connsiteY71" fmla="*/ 244792 h 510539"/>
                  <a:gd name="connsiteX72" fmla="*/ 100382 w 419836"/>
                  <a:gd name="connsiteY72" fmla="*/ 190500 h 510539"/>
                  <a:gd name="connsiteX73" fmla="*/ 107049 w 419836"/>
                  <a:gd name="connsiteY73" fmla="*/ 183833 h 510539"/>
                  <a:gd name="connsiteX74" fmla="*/ 130862 w 419836"/>
                  <a:gd name="connsiteY74" fmla="*/ 183833 h 510539"/>
                  <a:gd name="connsiteX75" fmla="*/ 137529 w 419836"/>
                  <a:gd name="connsiteY75" fmla="*/ 189547 h 510539"/>
                  <a:gd name="connsiteX76" fmla="*/ 157532 w 419836"/>
                  <a:gd name="connsiteY76" fmla="*/ 207645 h 510539"/>
                  <a:gd name="connsiteX77" fmla="*/ 157532 w 419836"/>
                  <a:gd name="connsiteY77" fmla="*/ 161925 h 510539"/>
                  <a:gd name="connsiteX78" fmla="*/ 103240 w 419836"/>
                  <a:gd name="connsiteY78" fmla="*/ 103822 h 510539"/>
                  <a:gd name="connsiteX79" fmla="*/ 157532 w 419836"/>
                  <a:gd name="connsiteY79" fmla="*/ 49530 h 510539"/>
                  <a:gd name="connsiteX80" fmla="*/ 157532 w 419836"/>
                  <a:gd name="connsiteY80" fmla="*/ 31433 h 510539"/>
                  <a:gd name="connsiteX81" fmla="*/ 163247 w 419836"/>
                  <a:gd name="connsiteY81" fmla="*/ 25717 h 510539"/>
                  <a:gd name="connsiteX82" fmla="*/ 170867 w 419836"/>
                  <a:gd name="connsiteY82" fmla="*/ 25717 h 510539"/>
                  <a:gd name="connsiteX83" fmla="*/ 176582 w 419836"/>
                  <a:gd name="connsiteY83" fmla="*/ 31433 h 510539"/>
                  <a:gd name="connsiteX84" fmla="*/ 176582 w 419836"/>
                  <a:gd name="connsiteY84" fmla="*/ 49530 h 510539"/>
                  <a:gd name="connsiteX85" fmla="*/ 230874 w 419836"/>
                  <a:gd name="connsiteY85" fmla="*/ 102870 h 510539"/>
                  <a:gd name="connsiteX86" fmla="*/ 224207 w 419836"/>
                  <a:gd name="connsiteY86" fmla="*/ 109538 h 510539"/>
                  <a:gd name="connsiteX87" fmla="*/ 200394 w 419836"/>
                  <a:gd name="connsiteY87" fmla="*/ 109538 h 510539"/>
                  <a:gd name="connsiteX88" fmla="*/ 193727 w 419836"/>
                  <a:gd name="connsiteY88" fmla="*/ 103822 h 510539"/>
                  <a:gd name="connsiteX89" fmla="*/ 176582 w 419836"/>
                  <a:gd name="connsiteY89" fmla="*/ 86677 h 510539"/>
                  <a:gd name="connsiteX90" fmla="*/ 176582 w 419836"/>
                  <a:gd name="connsiteY90" fmla="*/ 132397 h 510539"/>
                  <a:gd name="connsiteX91" fmla="*/ 233732 w 419836"/>
                  <a:gd name="connsiteY91" fmla="*/ 190500 h 510539"/>
                  <a:gd name="connsiteX92" fmla="*/ 233732 w 419836"/>
                  <a:gd name="connsiteY92" fmla="*/ 190500 h 510539"/>
                  <a:gd name="connsiteX93" fmla="*/ 187059 w 419836"/>
                  <a:gd name="connsiteY93" fmla="*/ 245745 h 510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19836" h="510539">
                    <a:moveTo>
                      <a:pt x="419469" y="165735"/>
                    </a:moveTo>
                    <a:cubicBezTo>
                      <a:pt x="418517" y="159067"/>
                      <a:pt x="412802" y="155258"/>
                      <a:pt x="407087" y="155258"/>
                    </a:cubicBezTo>
                    <a:cubicBezTo>
                      <a:pt x="386132" y="155258"/>
                      <a:pt x="365177" y="155258"/>
                      <a:pt x="343269" y="155258"/>
                    </a:cubicBezTo>
                    <a:cubicBezTo>
                      <a:pt x="337554" y="155258"/>
                      <a:pt x="333744" y="158115"/>
                      <a:pt x="331840" y="162877"/>
                    </a:cubicBezTo>
                    <a:cubicBezTo>
                      <a:pt x="330887" y="165735"/>
                      <a:pt x="329934" y="167640"/>
                      <a:pt x="329934" y="170497"/>
                    </a:cubicBezTo>
                    <a:cubicBezTo>
                      <a:pt x="328029" y="177165"/>
                      <a:pt x="327077" y="183833"/>
                      <a:pt x="325172" y="189547"/>
                    </a:cubicBezTo>
                    <a:cubicBezTo>
                      <a:pt x="323267" y="195263"/>
                      <a:pt x="322315" y="200977"/>
                      <a:pt x="320409" y="207645"/>
                    </a:cubicBezTo>
                    <a:cubicBezTo>
                      <a:pt x="319457" y="207645"/>
                      <a:pt x="308979" y="207645"/>
                      <a:pt x="308027" y="207645"/>
                    </a:cubicBezTo>
                    <a:cubicBezTo>
                      <a:pt x="297549" y="207645"/>
                      <a:pt x="288024" y="207645"/>
                      <a:pt x="277547" y="207645"/>
                    </a:cubicBezTo>
                    <a:cubicBezTo>
                      <a:pt x="291834" y="186690"/>
                      <a:pt x="300407" y="160972"/>
                      <a:pt x="300407" y="132397"/>
                    </a:cubicBezTo>
                    <a:cubicBezTo>
                      <a:pt x="300407" y="59055"/>
                      <a:pt x="241352" y="0"/>
                      <a:pt x="168009" y="0"/>
                    </a:cubicBezTo>
                    <a:cubicBezTo>
                      <a:pt x="94667" y="0"/>
                      <a:pt x="35612" y="59055"/>
                      <a:pt x="35612" y="132397"/>
                    </a:cubicBezTo>
                    <a:cubicBezTo>
                      <a:pt x="35612" y="160020"/>
                      <a:pt x="44184" y="185738"/>
                      <a:pt x="58472" y="207645"/>
                    </a:cubicBezTo>
                    <a:cubicBezTo>
                      <a:pt x="42279" y="207645"/>
                      <a:pt x="34659" y="207645"/>
                      <a:pt x="18467" y="207645"/>
                    </a:cubicBezTo>
                    <a:cubicBezTo>
                      <a:pt x="16562" y="207645"/>
                      <a:pt x="13704" y="207645"/>
                      <a:pt x="11799" y="207645"/>
                    </a:cubicBezTo>
                    <a:cubicBezTo>
                      <a:pt x="4179" y="208597"/>
                      <a:pt x="-1535" y="215265"/>
                      <a:pt x="369" y="222885"/>
                    </a:cubicBezTo>
                    <a:cubicBezTo>
                      <a:pt x="1322" y="228600"/>
                      <a:pt x="3227" y="235267"/>
                      <a:pt x="4179" y="240983"/>
                    </a:cubicBezTo>
                    <a:cubicBezTo>
                      <a:pt x="6084" y="247650"/>
                      <a:pt x="7037" y="253365"/>
                      <a:pt x="8942" y="260033"/>
                    </a:cubicBezTo>
                    <a:cubicBezTo>
                      <a:pt x="9894" y="264795"/>
                      <a:pt x="10847" y="269558"/>
                      <a:pt x="11799" y="274320"/>
                    </a:cubicBezTo>
                    <a:cubicBezTo>
                      <a:pt x="12752" y="277177"/>
                      <a:pt x="13704" y="280035"/>
                      <a:pt x="13704" y="282892"/>
                    </a:cubicBezTo>
                    <a:cubicBezTo>
                      <a:pt x="14657" y="286702"/>
                      <a:pt x="15609" y="291465"/>
                      <a:pt x="16562" y="295275"/>
                    </a:cubicBezTo>
                    <a:cubicBezTo>
                      <a:pt x="17515" y="300038"/>
                      <a:pt x="18467" y="303847"/>
                      <a:pt x="19419" y="308610"/>
                    </a:cubicBezTo>
                    <a:cubicBezTo>
                      <a:pt x="20372" y="314325"/>
                      <a:pt x="22277" y="320040"/>
                      <a:pt x="23229" y="324802"/>
                    </a:cubicBezTo>
                    <a:cubicBezTo>
                      <a:pt x="24182" y="330517"/>
                      <a:pt x="26087" y="336233"/>
                      <a:pt x="27040" y="340995"/>
                    </a:cubicBezTo>
                    <a:cubicBezTo>
                      <a:pt x="27992" y="345758"/>
                      <a:pt x="28944" y="349567"/>
                      <a:pt x="29897" y="354330"/>
                    </a:cubicBezTo>
                    <a:cubicBezTo>
                      <a:pt x="30849" y="359092"/>
                      <a:pt x="31802" y="362902"/>
                      <a:pt x="32754" y="367665"/>
                    </a:cubicBezTo>
                    <a:cubicBezTo>
                      <a:pt x="33707" y="371475"/>
                      <a:pt x="34659" y="376238"/>
                      <a:pt x="35612" y="380047"/>
                    </a:cubicBezTo>
                    <a:cubicBezTo>
                      <a:pt x="36565" y="384810"/>
                      <a:pt x="40374" y="387667"/>
                      <a:pt x="45137" y="389572"/>
                    </a:cubicBezTo>
                    <a:cubicBezTo>
                      <a:pt x="47042" y="390525"/>
                      <a:pt x="49899" y="390525"/>
                      <a:pt x="51804" y="390525"/>
                    </a:cubicBezTo>
                    <a:cubicBezTo>
                      <a:pt x="125147" y="390525"/>
                      <a:pt x="198490" y="390525"/>
                      <a:pt x="271832" y="390525"/>
                    </a:cubicBezTo>
                    <a:cubicBezTo>
                      <a:pt x="272784" y="390525"/>
                      <a:pt x="272784" y="390525"/>
                      <a:pt x="273737" y="390525"/>
                    </a:cubicBezTo>
                    <a:cubicBezTo>
                      <a:pt x="273737" y="391477"/>
                      <a:pt x="268022" y="411480"/>
                      <a:pt x="266117" y="419100"/>
                    </a:cubicBezTo>
                    <a:cubicBezTo>
                      <a:pt x="266117" y="419100"/>
                      <a:pt x="265165" y="420052"/>
                      <a:pt x="265165" y="420052"/>
                    </a:cubicBezTo>
                    <a:cubicBezTo>
                      <a:pt x="264212" y="420052"/>
                      <a:pt x="264212" y="420052"/>
                      <a:pt x="263259" y="420052"/>
                    </a:cubicBezTo>
                    <a:cubicBezTo>
                      <a:pt x="194679" y="420052"/>
                      <a:pt x="126099" y="420052"/>
                      <a:pt x="57519" y="420052"/>
                    </a:cubicBezTo>
                    <a:cubicBezTo>
                      <a:pt x="56567" y="420052"/>
                      <a:pt x="56567" y="420052"/>
                      <a:pt x="55615" y="420052"/>
                    </a:cubicBezTo>
                    <a:cubicBezTo>
                      <a:pt x="52757" y="420052"/>
                      <a:pt x="50852" y="421005"/>
                      <a:pt x="48947" y="422910"/>
                    </a:cubicBezTo>
                    <a:cubicBezTo>
                      <a:pt x="46090" y="426720"/>
                      <a:pt x="44184" y="430530"/>
                      <a:pt x="45137" y="435292"/>
                    </a:cubicBezTo>
                    <a:cubicBezTo>
                      <a:pt x="46090" y="440055"/>
                      <a:pt x="49899" y="445770"/>
                      <a:pt x="56567" y="445770"/>
                    </a:cubicBezTo>
                    <a:cubicBezTo>
                      <a:pt x="62282" y="445770"/>
                      <a:pt x="67997" y="445770"/>
                      <a:pt x="73712" y="445770"/>
                    </a:cubicBezTo>
                    <a:cubicBezTo>
                      <a:pt x="65140" y="452438"/>
                      <a:pt x="60377" y="462915"/>
                      <a:pt x="60377" y="474345"/>
                    </a:cubicBezTo>
                    <a:cubicBezTo>
                      <a:pt x="60377" y="494347"/>
                      <a:pt x="76569" y="510540"/>
                      <a:pt x="96572" y="510540"/>
                    </a:cubicBezTo>
                    <a:cubicBezTo>
                      <a:pt x="116574" y="510540"/>
                      <a:pt x="132767" y="494347"/>
                      <a:pt x="132767" y="474345"/>
                    </a:cubicBezTo>
                    <a:cubicBezTo>
                      <a:pt x="132767" y="462915"/>
                      <a:pt x="127052" y="452438"/>
                      <a:pt x="119432" y="445770"/>
                    </a:cubicBezTo>
                    <a:cubicBezTo>
                      <a:pt x="154674" y="445770"/>
                      <a:pt x="188965" y="445770"/>
                      <a:pt x="224207" y="445770"/>
                    </a:cubicBezTo>
                    <a:cubicBezTo>
                      <a:pt x="215634" y="452438"/>
                      <a:pt x="210872" y="462915"/>
                      <a:pt x="210872" y="474345"/>
                    </a:cubicBezTo>
                    <a:cubicBezTo>
                      <a:pt x="210872" y="494347"/>
                      <a:pt x="227065" y="510540"/>
                      <a:pt x="247067" y="510540"/>
                    </a:cubicBezTo>
                    <a:cubicBezTo>
                      <a:pt x="267069" y="510540"/>
                      <a:pt x="283262" y="494347"/>
                      <a:pt x="283262" y="474345"/>
                    </a:cubicBezTo>
                    <a:cubicBezTo>
                      <a:pt x="283262" y="462915"/>
                      <a:pt x="277547" y="452438"/>
                      <a:pt x="269927" y="445770"/>
                    </a:cubicBezTo>
                    <a:cubicBezTo>
                      <a:pt x="272784" y="445770"/>
                      <a:pt x="275642" y="445770"/>
                      <a:pt x="278499" y="445770"/>
                    </a:cubicBezTo>
                    <a:cubicBezTo>
                      <a:pt x="279452" y="445770"/>
                      <a:pt x="280404" y="445770"/>
                      <a:pt x="282309" y="444817"/>
                    </a:cubicBezTo>
                    <a:cubicBezTo>
                      <a:pt x="287072" y="442913"/>
                      <a:pt x="288977" y="439102"/>
                      <a:pt x="289929" y="434340"/>
                    </a:cubicBezTo>
                    <a:cubicBezTo>
                      <a:pt x="291834" y="426720"/>
                      <a:pt x="299454" y="395288"/>
                      <a:pt x="301359" y="387667"/>
                    </a:cubicBezTo>
                    <a:cubicBezTo>
                      <a:pt x="302312" y="381952"/>
                      <a:pt x="304217" y="377190"/>
                      <a:pt x="305169" y="371475"/>
                    </a:cubicBezTo>
                    <a:cubicBezTo>
                      <a:pt x="307074" y="363855"/>
                      <a:pt x="308979" y="356235"/>
                      <a:pt x="310884" y="348615"/>
                    </a:cubicBezTo>
                    <a:cubicBezTo>
                      <a:pt x="312790" y="340995"/>
                      <a:pt x="314694" y="332422"/>
                      <a:pt x="316599" y="324802"/>
                    </a:cubicBezTo>
                    <a:cubicBezTo>
                      <a:pt x="318504" y="316230"/>
                      <a:pt x="320409" y="308610"/>
                      <a:pt x="322315" y="300038"/>
                    </a:cubicBezTo>
                    <a:cubicBezTo>
                      <a:pt x="324219" y="293370"/>
                      <a:pt x="325172" y="286702"/>
                      <a:pt x="327077" y="280035"/>
                    </a:cubicBezTo>
                    <a:cubicBezTo>
                      <a:pt x="328982" y="274320"/>
                      <a:pt x="329934" y="267652"/>
                      <a:pt x="331840" y="261938"/>
                    </a:cubicBezTo>
                    <a:cubicBezTo>
                      <a:pt x="333744" y="253365"/>
                      <a:pt x="335649" y="245745"/>
                      <a:pt x="337554" y="237172"/>
                    </a:cubicBezTo>
                    <a:cubicBezTo>
                      <a:pt x="339459" y="231458"/>
                      <a:pt x="340412" y="225742"/>
                      <a:pt x="342317" y="219075"/>
                    </a:cubicBezTo>
                    <a:cubicBezTo>
                      <a:pt x="344222" y="213360"/>
                      <a:pt x="345174" y="206692"/>
                      <a:pt x="347079" y="200977"/>
                    </a:cubicBezTo>
                    <a:cubicBezTo>
                      <a:pt x="348984" y="195263"/>
                      <a:pt x="349937" y="188595"/>
                      <a:pt x="351842" y="182880"/>
                    </a:cubicBezTo>
                    <a:cubicBezTo>
                      <a:pt x="351842" y="180975"/>
                      <a:pt x="352794" y="180975"/>
                      <a:pt x="354699" y="180975"/>
                    </a:cubicBezTo>
                    <a:cubicBezTo>
                      <a:pt x="371844" y="180975"/>
                      <a:pt x="389942" y="180975"/>
                      <a:pt x="407087" y="180975"/>
                    </a:cubicBezTo>
                    <a:cubicBezTo>
                      <a:pt x="415659" y="180975"/>
                      <a:pt x="421374" y="173355"/>
                      <a:pt x="419469" y="165735"/>
                    </a:cubicBezTo>
                    <a:close/>
                    <a:moveTo>
                      <a:pt x="187059" y="245745"/>
                    </a:moveTo>
                    <a:lnTo>
                      <a:pt x="187059" y="263842"/>
                    </a:lnTo>
                    <a:cubicBezTo>
                      <a:pt x="187059" y="267652"/>
                      <a:pt x="185154" y="269558"/>
                      <a:pt x="181344" y="269558"/>
                    </a:cubicBezTo>
                    <a:lnTo>
                      <a:pt x="173724" y="269558"/>
                    </a:lnTo>
                    <a:cubicBezTo>
                      <a:pt x="169915" y="269558"/>
                      <a:pt x="168009" y="267652"/>
                      <a:pt x="168009" y="263842"/>
                    </a:cubicBezTo>
                    <a:lnTo>
                      <a:pt x="168009" y="244792"/>
                    </a:lnTo>
                    <a:cubicBezTo>
                      <a:pt x="137529" y="241935"/>
                      <a:pt x="103240" y="223838"/>
                      <a:pt x="100382" y="190500"/>
                    </a:cubicBezTo>
                    <a:cubicBezTo>
                      <a:pt x="100382" y="185738"/>
                      <a:pt x="102287" y="183833"/>
                      <a:pt x="107049" y="183833"/>
                    </a:cubicBezTo>
                    <a:lnTo>
                      <a:pt x="130862" y="183833"/>
                    </a:lnTo>
                    <a:cubicBezTo>
                      <a:pt x="134672" y="183833"/>
                      <a:pt x="136577" y="185738"/>
                      <a:pt x="137529" y="189547"/>
                    </a:cubicBezTo>
                    <a:cubicBezTo>
                      <a:pt x="139434" y="200025"/>
                      <a:pt x="146102" y="205740"/>
                      <a:pt x="157532" y="207645"/>
                    </a:cubicBezTo>
                    <a:lnTo>
                      <a:pt x="157532" y="161925"/>
                    </a:lnTo>
                    <a:cubicBezTo>
                      <a:pt x="131815" y="152400"/>
                      <a:pt x="103240" y="140970"/>
                      <a:pt x="103240" y="103822"/>
                    </a:cubicBezTo>
                    <a:cubicBezTo>
                      <a:pt x="103240" y="70485"/>
                      <a:pt x="128004" y="52388"/>
                      <a:pt x="157532" y="49530"/>
                    </a:cubicBezTo>
                    <a:lnTo>
                      <a:pt x="157532" y="31433"/>
                    </a:lnTo>
                    <a:cubicBezTo>
                      <a:pt x="157532" y="27622"/>
                      <a:pt x="159437" y="25717"/>
                      <a:pt x="163247" y="25717"/>
                    </a:cubicBezTo>
                    <a:lnTo>
                      <a:pt x="170867" y="25717"/>
                    </a:lnTo>
                    <a:cubicBezTo>
                      <a:pt x="174677" y="25717"/>
                      <a:pt x="176582" y="27622"/>
                      <a:pt x="176582" y="31433"/>
                    </a:cubicBezTo>
                    <a:lnTo>
                      <a:pt x="176582" y="49530"/>
                    </a:lnTo>
                    <a:cubicBezTo>
                      <a:pt x="204204" y="52388"/>
                      <a:pt x="228017" y="69533"/>
                      <a:pt x="230874" y="102870"/>
                    </a:cubicBezTo>
                    <a:cubicBezTo>
                      <a:pt x="230874" y="107633"/>
                      <a:pt x="228969" y="109538"/>
                      <a:pt x="224207" y="109538"/>
                    </a:cubicBezTo>
                    <a:lnTo>
                      <a:pt x="200394" y="109538"/>
                    </a:lnTo>
                    <a:cubicBezTo>
                      <a:pt x="196584" y="109538"/>
                      <a:pt x="194679" y="107633"/>
                      <a:pt x="193727" y="103822"/>
                    </a:cubicBezTo>
                    <a:cubicBezTo>
                      <a:pt x="191822" y="94297"/>
                      <a:pt x="186107" y="88583"/>
                      <a:pt x="176582" y="86677"/>
                    </a:cubicBezTo>
                    <a:lnTo>
                      <a:pt x="176582" y="132397"/>
                    </a:lnTo>
                    <a:cubicBezTo>
                      <a:pt x="203252" y="141922"/>
                      <a:pt x="233732" y="153352"/>
                      <a:pt x="233732" y="190500"/>
                    </a:cubicBezTo>
                    <a:lnTo>
                      <a:pt x="233732" y="190500"/>
                    </a:lnTo>
                    <a:cubicBezTo>
                      <a:pt x="233732" y="223838"/>
                      <a:pt x="217540" y="242888"/>
                      <a:pt x="187059" y="245745"/>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14" name="Freeform 513">
              <a:extLst>
                <a:ext uri="{FF2B5EF4-FFF2-40B4-BE49-F238E27FC236}">
                  <a16:creationId xmlns:a16="http://schemas.microsoft.com/office/drawing/2014/main" id="{D603A78B-0DBB-19B0-A12C-27627A7C1BB4}"/>
                </a:ext>
              </a:extLst>
            </p:cNvPr>
            <p:cNvSpPr/>
            <p:nvPr/>
          </p:nvSpPr>
          <p:spPr>
            <a:xfrm>
              <a:off x="48947" y="312420"/>
              <a:ext cx="46672" cy="52387"/>
            </a:xfrm>
            <a:custGeom>
              <a:avLst/>
              <a:gdLst>
                <a:gd name="connsiteX0" fmla="*/ 46672 w 46672"/>
                <a:gd name="connsiteY0" fmla="*/ 52388 h 52387"/>
                <a:gd name="connsiteX1" fmla="*/ 13335 w 46672"/>
                <a:gd name="connsiteY1" fmla="*/ 52388 h 52387"/>
                <a:gd name="connsiteX2" fmla="*/ 11430 w 46672"/>
                <a:gd name="connsiteY2" fmla="*/ 51435 h 52387"/>
                <a:gd name="connsiteX3" fmla="*/ 5715 w 46672"/>
                <a:gd name="connsiteY3" fmla="*/ 25717 h 52387"/>
                <a:gd name="connsiteX4" fmla="*/ 952 w 46672"/>
                <a:gd name="connsiteY4" fmla="*/ 6667 h 52387"/>
                <a:gd name="connsiteX5" fmla="*/ 0 w 46672"/>
                <a:gd name="connsiteY5" fmla="*/ 0 h 52387"/>
                <a:gd name="connsiteX6" fmla="*/ 40957 w 46672"/>
                <a:gd name="connsiteY6" fmla="*/ 0 h 52387"/>
                <a:gd name="connsiteX7" fmla="*/ 41910 w 46672"/>
                <a:gd name="connsiteY7" fmla="*/ 7620 h 52387"/>
                <a:gd name="connsiteX8" fmla="*/ 42863 w 46672"/>
                <a:gd name="connsiteY8" fmla="*/ 17145 h 52387"/>
                <a:gd name="connsiteX9" fmla="*/ 43815 w 46672"/>
                <a:gd name="connsiteY9" fmla="*/ 23813 h 52387"/>
                <a:gd name="connsiteX10" fmla="*/ 44768 w 46672"/>
                <a:gd name="connsiteY10" fmla="*/ 31432 h 52387"/>
                <a:gd name="connsiteX11" fmla="*/ 45720 w 46672"/>
                <a:gd name="connsiteY11" fmla="*/ 39052 h 52387"/>
                <a:gd name="connsiteX12" fmla="*/ 46672 w 46672"/>
                <a:gd name="connsiteY12" fmla="*/ 49530 h 52387"/>
                <a:gd name="connsiteX13" fmla="*/ 46672 w 46672"/>
                <a:gd name="connsiteY13" fmla="*/ 52388 h 52387"/>
                <a:gd name="connsiteX14" fmla="*/ 46672 w 46672"/>
                <a:gd name="connsiteY14"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672" h="52387">
                  <a:moveTo>
                    <a:pt x="46672" y="52388"/>
                  </a:moveTo>
                  <a:cubicBezTo>
                    <a:pt x="40005" y="52388"/>
                    <a:pt x="18097" y="52388"/>
                    <a:pt x="13335" y="52388"/>
                  </a:cubicBezTo>
                  <a:cubicBezTo>
                    <a:pt x="12382" y="52388"/>
                    <a:pt x="12382" y="52388"/>
                    <a:pt x="11430" y="51435"/>
                  </a:cubicBezTo>
                  <a:cubicBezTo>
                    <a:pt x="9525" y="42863"/>
                    <a:pt x="7620" y="34290"/>
                    <a:pt x="5715" y="25717"/>
                  </a:cubicBezTo>
                  <a:cubicBezTo>
                    <a:pt x="3810" y="19050"/>
                    <a:pt x="2857" y="13335"/>
                    <a:pt x="952" y="6667"/>
                  </a:cubicBezTo>
                  <a:cubicBezTo>
                    <a:pt x="0" y="4763"/>
                    <a:pt x="0" y="2857"/>
                    <a:pt x="0" y="0"/>
                  </a:cubicBezTo>
                  <a:cubicBezTo>
                    <a:pt x="13335" y="0"/>
                    <a:pt x="27622" y="0"/>
                    <a:pt x="40957" y="0"/>
                  </a:cubicBezTo>
                  <a:cubicBezTo>
                    <a:pt x="40957" y="2857"/>
                    <a:pt x="41910" y="4763"/>
                    <a:pt x="41910" y="7620"/>
                  </a:cubicBezTo>
                  <a:cubicBezTo>
                    <a:pt x="41910" y="10477"/>
                    <a:pt x="42863" y="14288"/>
                    <a:pt x="42863" y="17145"/>
                  </a:cubicBezTo>
                  <a:cubicBezTo>
                    <a:pt x="42863" y="19050"/>
                    <a:pt x="43815" y="21907"/>
                    <a:pt x="43815" y="23813"/>
                  </a:cubicBezTo>
                  <a:cubicBezTo>
                    <a:pt x="43815" y="26670"/>
                    <a:pt x="44768" y="29527"/>
                    <a:pt x="44768" y="31432"/>
                  </a:cubicBezTo>
                  <a:cubicBezTo>
                    <a:pt x="44768" y="34290"/>
                    <a:pt x="44768" y="36195"/>
                    <a:pt x="45720" y="39052"/>
                  </a:cubicBezTo>
                  <a:cubicBezTo>
                    <a:pt x="45720" y="42863"/>
                    <a:pt x="46672" y="45720"/>
                    <a:pt x="46672" y="49530"/>
                  </a:cubicBezTo>
                  <a:cubicBezTo>
                    <a:pt x="46672" y="51435"/>
                    <a:pt x="46672" y="51435"/>
                    <a:pt x="46672" y="52388"/>
                  </a:cubicBezTo>
                  <a:cubicBezTo>
                    <a:pt x="46672" y="52388"/>
                    <a:pt x="46672" y="52388"/>
                    <a:pt x="46672"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BBBEEFE-B3FD-A129-E4F7-8D3157FF21AE}"/>
                </a:ext>
              </a:extLst>
            </p:cNvPr>
            <p:cNvSpPr/>
            <p:nvPr/>
          </p:nvSpPr>
          <p:spPr>
            <a:xfrm>
              <a:off x="115622" y="312420"/>
              <a:ext cx="42333" cy="52387"/>
            </a:xfrm>
            <a:custGeom>
              <a:avLst/>
              <a:gdLst>
                <a:gd name="connsiteX0" fmla="*/ 41910 w 42333"/>
                <a:gd name="connsiteY0" fmla="*/ 52388 h 52387"/>
                <a:gd name="connsiteX1" fmla="*/ 41910 w 42333"/>
                <a:gd name="connsiteY1" fmla="*/ 52388 h 52387"/>
                <a:gd name="connsiteX2" fmla="*/ 6668 w 42333"/>
                <a:gd name="connsiteY2" fmla="*/ 52388 h 52387"/>
                <a:gd name="connsiteX3" fmla="*/ 6668 w 42333"/>
                <a:gd name="connsiteY3" fmla="*/ 52388 h 52387"/>
                <a:gd name="connsiteX4" fmla="*/ 4763 w 42333"/>
                <a:gd name="connsiteY4" fmla="*/ 39052 h 52387"/>
                <a:gd name="connsiteX5" fmla="*/ 3810 w 42333"/>
                <a:gd name="connsiteY5" fmla="*/ 28575 h 52387"/>
                <a:gd name="connsiteX6" fmla="*/ 1905 w 42333"/>
                <a:gd name="connsiteY6" fmla="*/ 16192 h 52387"/>
                <a:gd name="connsiteX7" fmla="*/ 952 w 42333"/>
                <a:gd name="connsiteY7" fmla="*/ 10477 h 52387"/>
                <a:gd name="connsiteX8" fmla="*/ 0 w 42333"/>
                <a:gd name="connsiteY8" fmla="*/ 1905 h 52387"/>
                <a:gd name="connsiteX9" fmla="*/ 0 w 42333"/>
                <a:gd name="connsiteY9" fmla="*/ 0 h 52387"/>
                <a:gd name="connsiteX10" fmla="*/ 41910 w 42333"/>
                <a:gd name="connsiteY10" fmla="*/ 0 h 52387"/>
                <a:gd name="connsiteX11" fmla="*/ 41910 w 42333"/>
                <a:gd name="connsiteY11" fmla="*/ 952 h 52387"/>
                <a:gd name="connsiteX12" fmla="*/ 41910 w 42333"/>
                <a:gd name="connsiteY12" fmla="*/ 52388 h 52387"/>
                <a:gd name="connsiteX13" fmla="*/ 41910 w 42333"/>
                <a:gd name="connsiteY13"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33" h="52387">
                  <a:moveTo>
                    <a:pt x="41910" y="52388"/>
                  </a:moveTo>
                  <a:cubicBezTo>
                    <a:pt x="41910" y="52388"/>
                    <a:pt x="41910" y="52388"/>
                    <a:pt x="41910" y="52388"/>
                  </a:cubicBezTo>
                  <a:cubicBezTo>
                    <a:pt x="29527" y="52388"/>
                    <a:pt x="18097" y="52388"/>
                    <a:pt x="6668" y="52388"/>
                  </a:cubicBezTo>
                  <a:cubicBezTo>
                    <a:pt x="6668" y="52388"/>
                    <a:pt x="6668" y="52388"/>
                    <a:pt x="6668" y="52388"/>
                  </a:cubicBezTo>
                  <a:cubicBezTo>
                    <a:pt x="5715" y="47625"/>
                    <a:pt x="5715" y="42863"/>
                    <a:pt x="4763" y="39052"/>
                  </a:cubicBezTo>
                  <a:cubicBezTo>
                    <a:pt x="4763" y="35242"/>
                    <a:pt x="3810" y="32385"/>
                    <a:pt x="3810" y="28575"/>
                  </a:cubicBezTo>
                  <a:cubicBezTo>
                    <a:pt x="3810" y="24765"/>
                    <a:pt x="2857" y="20002"/>
                    <a:pt x="1905" y="16192"/>
                  </a:cubicBezTo>
                  <a:cubicBezTo>
                    <a:pt x="1905" y="14288"/>
                    <a:pt x="1905" y="12382"/>
                    <a:pt x="952" y="10477"/>
                  </a:cubicBezTo>
                  <a:cubicBezTo>
                    <a:pt x="952" y="7620"/>
                    <a:pt x="0" y="4763"/>
                    <a:pt x="0" y="1905"/>
                  </a:cubicBezTo>
                  <a:cubicBezTo>
                    <a:pt x="0" y="1905"/>
                    <a:pt x="0" y="952"/>
                    <a:pt x="0" y="0"/>
                  </a:cubicBezTo>
                  <a:cubicBezTo>
                    <a:pt x="14288" y="0"/>
                    <a:pt x="27622" y="0"/>
                    <a:pt x="41910" y="0"/>
                  </a:cubicBezTo>
                  <a:cubicBezTo>
                    <a:pt x="41910" y="0"/>
                    <a:pt x="41910" y="952"/>
                    <a:pt x="41910" y="952"/>
                  </a:cubicBezTo>
                  <a:cubicBezTo>
                    <a:pt x="41910" y="18097"/>
                    <a:pt x="41910" y="34290"/>
                    <a:pt x="41910" y="52388"/>
                  </a:cubicBezTo>
                  <a:cubicBezTo>
                    <a:pt x="42863" y="51435"/>
                    <a:pt x="41910" y="52388"/>
                    <a:pt x="41910"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6" name="Freeform 515">
              <a:extLst>
                <a:ext uri="{FF2B5EF4-FFF2-40B4-BE49-F238E27FC236}">
                  <a16:creationId xmlns:a16="http://schemas.microsoft.com/office/drawing/2014/main" id="{1C977090-DC00-1A49-B0D9-58B86D52C088}"/>
                </a:ext>
              </a:extLst>
            </p:cNvPr>
            <p:cNvSpPr/>
            <p:nvPr/>
          </p:nvSpPr>
          <p:spPr>
            <a:xfrm>
              <a:off x="185155" y="313372"/>
              <a:ext cx="40005" cy="51435"/>
            </a:xfrm>
            <a:custGeom>
              <a:avLst/>
              <a:gdLst>
                <a:gd name="connsiteX0" fmla="*/ 32385 w 40005"/>
                <a:gd name="connsiteY0" fmla="*/ 51435 h 51435"/>
                <a:gd name="connsiteX1" fmla="*/ 0 w 40005"/>
                <a:gd name="connsiteY1" fmla="*/ 51435 h 51435"/>
                <a:gd name="connsiteX2" fmla="*/ 0 w 40005"/>
                <a:gd name="connsiteY2" fmla="*/ 51435 h 51435"/>
                <a:gd name="connsiteX3" fmla="*/ 0 w 40005"/>
                <a:gd name="connsiteY3" fmla="*/ 50483 h 51435"/>
                <a:gd name="connsiteX4" fmla="*/ 0 w 40005"/>
                <a:gd name="connsiteY4" fmla="*/ 0 h 51435"/>
                <a:gd name="connsiteX5" fmla="*/ 0 w 40005"/>
                <a:gd name="connsiteY5" fmla="*/ 0 h 51435"/>
                <a:gd name="connsiteX6" fmla="*/ 0 w 40005"/>
                <a:gd name="connsiteY6" fmla="*/ 0 h 51435"/>
                <a:gd name="connsiteX7" fmla="*/ 0 w 40005"/>
                <a:gd name="connsiteY7" fmla="*/ 0 h 51435"/>
                <a:gd name="connsiteX8" fmla="*/ 0 w 40005"/>
                <a:gd name="connsiteY8" fmla="*/ 0 h 51435"/>
                <a:gd name="connsiteX9" fmla="*/ 39052 w 40005"/>
                <a:gd name="connsiteY9" fmla="*/ 0 h 51435"/>
                <a:gd name="connsiteX10" fmla="*/ 40005 w 40005"/>
                <a:gd name="connsiteY10" fmla="*/ 0 h 51435"/>
                <a:gd name="connsiteX11" fmla="*/ 32385 w 40005"/>
                <a:gd name="connsiteY11" fmla="*/ 5143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05" h="51435">
                  <a:moveTo>
                    <a:pt x="32385" y="51435"/>
                  </a:moveTo>
                  <a:cubicBezTo>
                    <a:pt x="21907" y="51435"/>
                    <a:pt x="10477" y="51435"/>
                    <a:pt x="0" y="51435"/>
                  </a:cubicBezTo>
                  <a:cubicBezTo>
                    <a:pt x="0" y="51435"/>
                    <a:pt x="0" y="51435"/>
                    <a:pt x="0" y="51435"/>
                  </a:cubicBezTo>
                  <a:cubicBezTo>
                    <a:pt x="0" y="51435"/>
                    <a:pt x="0" y="50483"/>
                    <a:pt x="0" y="50483"/>
                  </a:cubicBezTo>
                  <a:cubicBezTo>
                    <a:pt x="0" y="33338"/>
                    <a:pt x="0" y="17145"/>
                    <a:pt x="0" y="0"/>
                  </a:cubicBezTo>
                  <a:cubicBezTo>
                    <a:pt x="0" y="0"/>
                    <a:pt x="0" y="0"/>
                    <a:pt x="0" y="0"/>
                  </a:cubicBezTo>
                  <a:cubicBezTo>
                    <a:pt x="0" y="0"/>
                    <a:pt x="0" y="0"/>
                    <a:pt x="0" y="0"/>
                  </a:cubicBezTo>
                  <a:cubicBezTo>
                    <a:pt x="0" y="0"/>
                    <a:pt x="0" y="0"/>
                    <a:pt x="0" y="0"/>
                  </a:cubicBezTo>
                  <a:cubicBezTo>
                    <a:pt x="0" y="0"/>
                    <a:pt x="0" y="0"/>
                    <a:pt x="0" y="0"/>
                  </a:cubicBezTo>
                  <a:cubicBezTo>
                    <a:pt x="13335" y="0"/>
                    <a:pt x="25718" y="0"/>
                    <a:pt x="39052" y="0"/>
                  </a:cubicBezTo>
                  <a:cubicBezTo>
                    <a:pt x="39052" y="0"/>
                    <a:pt x="39052" y="0"/>
                    <a:pt x="40005" y="0"/>
                  </a:cubicBezTo>
                  <a:cubicBezTo>
                    <a:pt x="36195" y="17145"/>
                    <a:pt x="34290" y="34290"/>
                    <a:pt x="32385" y="51435"/>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7" name="Freeform 516">
              <a:extLst>
                <a:ext uri="{FF2B5EF4-FFF2-40B4-BE49-F238E27FC236}">
                  <a16:creationId xmlns:a16="http://schemas.microsoft.com/office/drawing/2014/main" id="{A6633E23-61CA-9FCE-F681-C2F95516A7E4}"/>
                </a:ext>
              </a:extLst>
            </p:cNvPr>
            <p:cNvSpPr/>
            <p:nvPr/>
          </p:nvSpPr>
          <p:spPr>
            <a:xfrm>
              <a:off x="243257" y="312420"/>
              <a:ext cx="49530" cy="52387"/>
            </a:xfrm>
            <a:custGeom>
              <a:avLst/>
              <a:gdLst>
                <a:gd name="connsiteX0" fmla="*/ 37148 w 49530"/>
                <a:gd name="connsiteY0" fmla="*/ 52388 h 52387"/>
                <a:gd name="connsiteX1" fmla="*/ 0 w 49530"/>
                <a:gd name="connsiteY1" fmla="*/ 52388 h 52387"/>
                <a:gd name="connsiteX2" fmla="*/ 0 w 49530"/>
                <a:gd name="connsiteY2" fmla="*/ 47625 h 52387"/>
                <a:gd name="connsiteX3" fmla="*/ 953 w 49530"/>
                <a:gd name="connsiteY3" fmla="*/ 38100 h 52387"/>
                <a:gd name="connsiteX4" fmla="*/ 2858 w 49530"/>
                <a:gd name="connsiteY4" fmla="*/ 26670 h 52387"/>
                <a:gd name="connsiteX5" fmla="*/ 3810 w 49530"/>
                <a:gd name="connsiteY5" fmla="*/ 18097 h 52387"/>
                <a:gd name="connsiteX6" fmla="*/ 4763 w 49530"/>
                <a:gd name="connsiteY6" fmla="*/ 8572 h 52387"/>
                <a:gd name="connsiteX7" fmla="*/ 5715 w 49530"/>
                <a:gd name="connsiteY7" fmla="*/ 1905 h 52387"/>
                <a:gd name="connsiteX8" fmla="*/ 6668 w 49530"/>
                <a:gd name="connsiteY8" fmla="*/ 0 h 52387"/>
                <a:gd name="connsiteX9" fmla="*/ 7620 w 49530"/>
                <a:gd name="connsiteY9" fmla="*/ 0 h 52387"/>
                <a:gd name="connsiteX10" fmla="*/ 48578 w 49530"/>
                <a:gd name="connsiteY10" fmla="*/ 0 h 52387"/>
                <a:gd name="connsiteX11" fmla="*/ 49530 w 49530"/>
                <a:gd name="connsiteY11" fmla="*/ 0 h 52387"/>
                <a:gd name="connsiteX12" fmla="*/ 37148 w 49530"/>
                <a:gd name="connsiteY12"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530" h="52387">
                  <a:moveTo>
                    <a:pt x="37148" y="52388"/>
                  </a:moveTo>
                  <a:cubicBezTo>
                    <a:pt x="24765" y="52388"/>
                    <a:pt x="12383" y="52388"/>
                    <a:pt x="0" y="52388"/>
                  </a:cubicBezTo>
                  <a:cubicBezTo>
                    <a:pt x="0" y="50482"/>
                    <a:pt x="0" y="48577"/>
                    <a:pt x="0" y="47625"/>
                  </a:cubicBezTo>
                  <a:cubicBezTo>
                    <a:pt x="0" y="44767"/>
                    <a:pt x="953" y="40957"/>
                    <a:pt x="953" y="38100"/>
                  </a:cubicBezTo>
                  <a:cubicBezTo>
                    <a:pt x="1905" y="34290"/>
                    <a:pt x="1905" y="30480"/>
                    <a:pt x="2858" y="26670"/>
                  </a:cubicBezTo>
                  <a:cubicBezTo>
                    <a:pt x="2858" y="23813"/>
                    <a:pt x="3810" y="20955"/>
                    <a:pt x="3810" y="18097"/>
                  </a:cubicBezTo>
                  <a:cubicBezTo>
                    <a:pt x="3810" y="15240"/>
                    <a:pt x="4763" y="12382"/>
                    <a:pt x="4763" y="8572"/>
                  </a:cubicBezTo>
                  <a:cubicBezTo>
                    <a:pt x="4763" y="6667"/>
                    <a:pt x="5715" y="3810"/>
                    <a:pt x="5715" y="1905"/>
                  </a:cubicBezTo>
                  <a:cubicBezTo>
                    <a:pt x="5715" y="952"/>
                    <a:pt x="5715" y="952"/>
                    <a:pt x="6668" y="0"/>
                  </a:cubicBezTo>
                  <a:cubicBezTo>
                    <a:pt x="6668" y="0"/>
                    <a:pt x="6668" y="0"/>
                    <a:pt x="7620" y="0"/>
                  </a:cubicBezTo>
                  <a:cubicBezTo>
                    <a:pt x="20955" y="0"/>
                    <a:pt x="35243" y="0"/>
                    <a:pt x="48578" y="0"/>
                  </a:cubicBezTo>
                  <a:cubicBezTo>
                    <a:pt x="48578" y="0"/>
                    <a:pt x="49530" y="0"/>
                    <a:pt x="49530" y="0"/>
                  </a:cubicBezTo>
                  <a:cubicBezTo>
                    <a:pt x="46673" y="18097"/>
                    <a:pt x="41910" y="35242"/>
                    <a:pt x="37148"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1" name="Graphic 192">
            <a:extLst>
              <a:ext uri="{FF2B5EF4-FFF2-40B4-BE49-F238E27FC236}">
                <a16:creationId xmlns:a16="http://schemas.microsoft.com/office/drawing/2014/main" id="{1FCECDA6-7E1A-AF2C-708C-A971EA3EFFB9}"/>
              </a:ext>
            </a:extLst>
          </p:cNvPr>
          <p:cNvGrpSpPr/>
          <p:nvPr/>
        </p:nvGrpSpPr>
        <p:grpSpPr>
          <a:xfrm>
            <a:off x="10971415" y="5935971"/>
            <a:ext cx="689433" cy="682384"/>
            <a:chOff x="0" y="0"/>
            <a:chExt cx="512366" cy="507127"/>
          </a:xfrm>
        </p:grpSpPr>
        <p:grpSp>
          <p:nvGrpSpPr>
            <p:cNvPr id="522" name="Graphic 192">
              <a:extLst>
                <a:ext uri="{FF2B5EF4-FFF2-40B4-BE49-F238E27FC236}">
                  <a16:creationId xmlns:a16="http://schemas.microsoft.com/office/drawing/2014/main" id="{B79738FB-F43A-0276-A104-A3C20829D734}"/>
                </a:ext>
              </a:extLst>
            </p:cNvPr>
            <p:cNvGrpSpPr/>
            <p:nvPr/>
          </p:nvGrpSpPr>
          <p:grpSpPr>
            <a:xfrm>
              <a:off x="314410" y="276282"/>
              <a:ext cx="165735" cy="183595"/>
              <a:chOff x="314410" y="276282"/>
              <a:chExt cx="165735" cy="183595"/>
            </a:xfrm>
            <a:solidFill>
              <a:srgbClr val="4164AE"/>
            </a:solidFill>
          </p:grpSpPr>
          <p:sp>
            <p:nvSpPr>
              <p:cNvPr id="529" name="Freeform 528">
                <a:extLst>
                  <a:ext uri="{FF2B5EF4-FFF2-40B4-BE49-F238E27FC236}">
                    <a16:creationId xmlns:a16="http://schemas.microsoft.com/office/drawing/2014/main" id="{2D10CE9A-3DFD-C440-61DF-598DA045FCD5}"/>
                  </a:ext>
                </a:extLst>
              </p:cNvPr>
              <p:cNvSpPr/>
              <p:nvPr/>
            </p:nvSpPr>
            <p:spPr>
              <a:xfrm>
                <a:off x="314410" y="326527"/>
                <a:ext cx="76200" cy="133350"/>
              </a:xfrm>
              <a:custGeom>
                <a:avLst/>
                <a:gdLst>
                  <a:gd name="connsiteX0" fmla="*/ 75248 w 76200"/>
                  <a:gd name="connsiteY0" fmla="*/ 133350 h 133350"/>
                  <a:gd name="connsiteX1" fmla="*/ 32385 w 76200"/>
                  <a:gd name="connsiteY1" fmla="*/ 107632 h 133350"/>
                  <a:gd name="connsiteX2" fmla="*/ 953 w 76200"/>
                  <a:gd name="connsiteY2" fmla="*/ 88582 h 133350"/>
                  <a:gd name="connsiteX3" fmla="*/ 0 w 76200"/>
                  <a:gd name="connsiteY3" fmla="*/ 85725 h 133350"/>
                  <a:gd name="connsiteX4" fmla="*/ 0 w 76200"/>
                  <a:gd name="connsiteY4" fmla="*/ 30480 h 133350"/>
                  <a:gd name="connsiteX5" fmla="*/ 0 w 76200"/>
                  <a:gd name="connsiteY5" fmla="*/ 0 h 133350"/>
                  <a:gd name="connsiteX6" fmla="*/ 12382 w 76200"/>
                  <a:gd name="connsiteY6" fmla="*/ 7620 h 133350"/>
                  <a:gd name="connsiteX7" fmla="*/ 44768 w 76200"/>
                  <a:gd name="connsiteY7" fmla="*/ 26670 h 133350"/>
                  <a:gd name="connsiteX8" fmla="*/ 74295 w 76200"/>
                  <a:gd name="connsiteY8" fmla="*/ 44768 h 133350"/>
                  <a:gd name="connsiteX9" fmla="*/ 76200 w 76200"/>
                  <a:gd name="connsiteY9" fmla="*/ 47625 h 133350"/>
                  <a:gd name="connsiteX10" fmla="*/ 76200 w 76200"/>
                  <a:gd name="connsiteY10" fmla="*/ 91440 h 133350"/>
                  <a:gd name="connsiteX11" fmla="*/ 76200 w 76200"/>
                  <a:gd name="connsiteY11" fmla="*/ 123825 h 133350"/>
                  <a:gd name="connsiteX12" fmla="*/ 75248 w 76200"/>
                  <a:gd name="connsiteY12"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133350">
                    <a:moveTo>
                      <a:pt x="75248" y="133350"/>
                    </a:moveTo>
                    <a:cubicBezTo>
                      <a:pt x="60960" y="124778"/>
                      <a:pt x="46673" y="116205"/>
                      <a:pt x="32385" y="107632"/>
                    </a:cubicBezTo>
                    <a:cubicBezTo>
                      <a:pt x="21907" y="100965"/>
                      <a:pt x="11430" y="95250"/>
                      <a:pt x="953" y="88582"/>
                    </a:cubicBezTo>
                    <a:cubicBezTo>
                      <a:pt x="0" y="88582"/>
                      <a:pt x="0" y="86678"/>
                      <a:pt x="0" y="85725"/>
                    </a:cubicBezTo>
                    <a:cubicBezTo>
                      <a:pt x="0" y="67628"/>
                      <a:pt x="0" y="48578"/>
                      <a:pt x="0" y="30480"/>
                    </a:cubicBezTo>
                    <a:cubicBezTo>
                      <a:pt x="0" y="20955"/>
                      <a:pt x="0" y="10478"/>
                      <a:pt x="0" y="0"/>
                    </a:cubicBezTo>
                    <a:cubicBezTo>
                      <a:pt x="4763" y="2857"/>
                      <a:pt x="8573" y="4763"/>
                      <a:pt x="12382" y="7620"/>
                    </a:cubicBezTo>
                    <a:cubicBezTo>
                      <a:pt x="22860" y="14288"/>
                      <a:pt x="34290" y="20003"/>
                      <a:pt x="44768" y="26670"/>
                    </a:cubicBezTo>
                    <a:cubicBezTo>
                      <a:pt x="54293" y="32385"/>
                      <a:pt x="63818" y="38100"/>
                      <a:pt x="74295" y="44768"/>
                    </a:cubicBezTo>
                    <a:cubicBezTo>
                      <a:pt x="75248" y="45720"/>
                      <a:pt x="76200" y="46672"/>
                      <a:pt x="76200" y="47625"/>
                    </a:cubicBezTo>
                    <a:cubicBezTo>
                      <a:pt x="76200" y="61913"/>
                      <a:pt x="76200" y="77153"/>
                      <a:pt x="76200" y="91440"/>
                    </a:cubicBezTo>
                    <a:cubicBezTo>
                      <a:pt x="76200" y="101918"/>
                      <a:pt x="76200" y="113347"/>
                      <a:pt x="76200" y="123825"/>
                    </a:cubicBezTo>
                    <a:cubicBezTo>
                      <a:pt x="76200" y="126682"/>
                      <a:pt x="75248" y="129540"/>
                      <a:pt x="75248" y="133350"/>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0" name="Freeform 529">
                <a:extLst>
                  <a:ext uri="{FF2B5EF4-FFF2-40B4-BE49-F238E27FC236}">
                    <a16:creationId xmlns:a16="http://schemas.microsoft.com/office/drawing/2014/main" id="{73FFDF0D-FAC4-269B-5592-7C3F56D54769}"/>
                  </a:ext>
                </a:extLst>
              </p:cNvPr>
              <p:cNvSpPr/>
              <p:nvPr/>
            </p:nvSpPr>
            <p:spPr>
              <a:xfrm>
                <a:off x="406803" y="332242"/>
                <a:ext cx="73342" cy="126682"/>
              </a:xfrm>
              <a:custGeom>
                <a:avLst/>
                <a:gdLst>
                  <a:gd name="connsiteX0" fmla="*/ 0 w 73342"/>
                  <a:gd name="connsiteY0" fmla="*/ 126682 h 126682"/>
                  <a:gd name="connsiteX1" fmla="*/ 0 w 73342"/>
                  <a:gd name="connsiteY1" fmla="*/ 122872 h 126682"/>
                  <a:gd name="connsiteX2" fmla="*/ 0 w 73342"/>
                  <a:gd name="connsiteY2" fmla="*/ 41910 h 126682"/>
                  <a:gd name="connsiteX3" fmla="*/ 2857 w 73342"/>
                  <a:gd name="connsiteY3" fmla="*/ 37147 h 126682"/>
                  <a:gd name="connsiteX4" fmla="*/ 54293 w 73342"/>
                  <a:gd name="connsiteY4" fmla="*/ 10478 h 126682"/>
                  <a:gd name="connsiteX5" fmla="*/ 71438 w 73342"/>
                  <a:gd name="connsiteY5" fmla="*/ 953 h 126682"/>
                  <a:gd name="connsiteX6" fmla="*/ 73343 w 73342"/>
                  <a:gd name="connsiteY6" fmla="*/ 0 h 126682"/>
                  <a:gd name="connsiteX7" fmla="*/ 73343 w 73342"/>
                  <a:gd name="connsiteY7" fmla="*/ 88582 h 126682"/>
                  <a:gd name="connsiteX8" fmla="*/ 0 w 73342"/>
                  <a:gd name="connsiteY8" fmla="*/ 126682 h 12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 h="126682">
                    <a:moveTo>
                      <a:pt x="0" y="126682"/>
                    </a:moveTo>
                    <a:cubicBezTo>
                      <a:pt x="0" y="124778"/>
                      <a:pt x="0" y="123825"/>
                      <a:pt x="0" y="122872"/>
                    </a:cubicBezTo>
                    <a:cubicBezTo>
                      <a:pt x="0" y="96203"/>
                      <a:pt x="0" y="68580"/>
                      <a:pt x="0" y="41910"/>
                    </a:cubicBezTo>
                    <a:cubicBezTo>
                      <a:pt x="0" y="40005"/>
                      <a:pt x="952" y="38100"/>
                      <a:pt x="2857" y="37147"/>
                    </a:cubicBezTo>
                    <a:cubicBezTo>
                      <a:pt x="20002" y="28575"/>
                      <a:pt x="37148" y="20003"/>
                      <a:pt x="54293" y="10478"/>
                    </a:cubicBezTo>
                    <a:cubicBezTo>
                      <a:pt x="60007" y="7620"/>
                      <a:pt x="65723" y="3810"/>
                      <a:pt x="71438" y="953"/>
                    </a:cubicBezTo>
                    <a:cubicBezTo>
                      <a:pt x="71438" y="953"/>
                      <a:pt x="72390" y="953"/>
                      <a:pt x="73343" y="0"/>
                    </a:cubicBezTo>
                    <a:cubicBezTo>
                      <a:pt x="73343" y="29528"/>
                      <a:pt x="73343" y="59055"/>
                      <a:pt x="73343" y="88582"/>
                    </a:cubicBezTo>
                    <a:cubicBezTo>
                      <a:pt x="48577" y="101917"/>
                      <a:pt x="24765" y="114300"/>
                      <a:pt x="0" y="126682"/>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1" name="Freeform 530">
                <a:extLst>
                  <a:ext uri="{FF2B5EF4-FFF2-40B4-BE49-F238E27FC236}">
                    <a16:creationId xmlns:a16="http://schemas.microsoft.com/office/drawing/2014/main" id="{007238CD-7641-1E68-9723-1C91ADBBC05A}"/>
                  </a:ext>
                </a:extLst>
              </p:cNvPr>
              <p:cNvSpPr/>
              <p:nvPr/>
            </p:nvSpPr>
            <p:spPr>
              <a:xfrm>
                <a:off x="324888" y="276282"/>
                <a:ext cx="146684" cy="82391"/>
              </a:xfrm>
              <a:custGeom>
                <a:avLst/>
                <a:gdLst>
                  <a:gd name="connsiteX0" fmla="*/ 0 w 146684"/>
                  <a:gd name="connsiteY0" fmla="*/ 35957 h 82391"/>
                  <a:gd name="connsiteX1" fmla="*/ 48577 w 146684"/>
                  <a:gd name="connsiteY1" fmla="*/ 10239 h 82391"/>
                  <a:gd name="connsiteX2" fmla="*/ 68580 w 146684"/>
                  <a:gd name="connsiteY2" fmla="*/ 714 h 82391"/>
                  <a:gd name="connsiteX3" fmla="*/ 73342 w 146684"/>
                  <a:gd name="connsiteY3" fmla="*/ 714 h 82391"/>
                  <a:gd name="connsiteX4" fmla="*/ 101917 w 146684"/>
                  <a:gd name="connsiteY4" fmla="*/ 17859 h 82391"/>
                  <a:gd name="connsiteX5" fmla="*/ 140017 w 146684"/>
                  <a:gd name="connsiteY5" fmla="*/ 40719 h 82391"/>
                  <a:gd name="connsiteX6" fmla="*/ 146685 w 146684"/>
                  <a:gd name="connsiteY6" fmla="*/ 44529 h 82391"/>
                  <a:gd name="connsiteX7" fmla="*/ 140017 w 146684"/>
                  <a:gd name="connsiteY7" fmla="*/ 48339 h 82391"/>
                  <a:gd name="connsiteX8" fmla="*/ 101917 w 146684"/>
                  <a:gd name="connsiteY8" fmla="*/ 68342 h 82391"/>
                  <a:gd name="connsiteX9" fmla="*/ 76200 w 146684"/>
                  <a:gd name="connsiteY9" fmla="*/ 81677 h 82391"/>
                  <a:gd name="connsiteX10" fmla="*/ 72390 w 146684"/>
                  <a:gd name="connsiteY10" fmla="*/ 81677 h 82391"/>
                  <a:gd name="connsiteX11" fmla="*/ 12382 w 146684"/>
                  <a:gd name="connsiteY11" fmla="*/ 44529 h 82391"/>
                  <a:gd name="connsiteX12" fmla="*/ 0 w 146684"/>
                  <a:gd name="connsiteY12" fmla="*/ 35957 h 82391"/>
                  <a:gd name="connsiteX13" fmla="*/ 0 w 146684"/>
                  <a:gd name="connsiteY13" fmla="*/ 35957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684" h="82391">
                    <a:moveTo>
                      <a:pt x="0" y="35957"/>
                    </a:moveTo>
                    <a:cubicBezTo>
                      <a:pt x="16192" y="27384"/>
                      <a:pt x="32385" y="18812"/>
                      <a:pt x="48577" y="10239"/>
                    </a:cubicBezTo>
                    <a:cubicBezTo>
                      <a:pt x="55245" y="6429"/>
                      <a:pt x="61913" y="3572"/>
                      <a:pt x="68580" y="714"/>
                    </a:cubicBezTo>
                    <a:cubicBezTo>
                      <a:pt x="70485" y="-238"/>
                      <a:pt x="71438" y="-238"/>
                      <a:pt x="73342" y="714"/>
                    </a:cubicBezTo>
                    <a:cubicBezTo>
                      <a:pt x="82867" y="6429"/>
                      <a:pt x="92392" y="12144"/>
                      <a:pt x="101917" y="17859"/>
                    </a:cubicBezTo>
                    <a:cubicBezTo>
                      <a:pt x="114300" y="25479"/>
                      <a:pt x="127635" y="33099"/>
                      <a:pt x="140017" y="40719"/>
                    </a:cubicBezTo>
                    <a:cubicBezTo>
                      <a:pt x="141922" y="41672"/>
                      <a:pt x="144780" y="42624"/>
                      <a:pt x="146685" y="44529"/>
                    </a:cubicBezTo>
                    <a:cubicBezTo>
                      <a:pt x="143827" y="45482"/>
                      <a:pt x="141922" y="47387"/>
                      <a:pt x="140017" y="48339"/>
                    </a:cubicBezTo>
                    <a:cubicBezTo>
                      <a:pt x="127635" y="55007"/>
                      <a:pt x="115252" y="61674"/>
                      <a:pt x="101917" y="68342"/>
                    </a:cubicBezTo>
                    <a:cubicBezTo>
                      <a:pt x="93345" y="73104"/>
                      <a:pt x="84772" y="77867"/>
                      <a:pt x="76200" y="81677"/>
                    </a:cubicBezTo>
                    <a:cubicBezTo>
                      <a:pt x="75247" y="82629"/>
                      <a:pt x="73342" y="82629"/>
                      <a:pt x="72390" y="81677"/>
                    </a:cubicBezTo>
                    <a:cubicBezTo>
                      <a:pt x="52388" y="69294"/>
                      <a:pt x="32385" y="56912"/>
                      <a:pt x="12382" y="44529"/>
                    </a:cubicBezTo>
                    <a:cubicBezTo>
                      <a:pt x="8572" y="41672"/>
                      <a:pt x="4763" y="39767"/>
                      <a:pt x="0" y="35957"/>
                    </a:cubicBezTo>
                    <a:cubicBezTo>
                      <a:pt x="0" y="36909"/>
                      <a:pt x="0" y="36909"/>
                      <a:pt x="0" y="35957"/>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3" name="Graphic 192">
              <a:extLst>
                <a:ext uri="{FF2B5EF4-FFF2-40B4-BE49-F238E27FC236}">
                  <a16:creationId xmlns:a16="http://schemas.microsoft.com/office/drawing/2014/main" id="{D2AD497C-2804-3F88-8E2E-86E5D5E18AC4}"/>
                </a:ext>
              </a:extLst>
            </p:cNvPr>
            <p:cNvGrpSpPr/>
            <p:nvPr/>
          </p:nvGrpSpPr>
          <p:grpSpPr>
            <a:xfrm>
              <a:off x="48663" y="53397"/>
              <a:ext cx="165734" cy="183595"/>
              <a:chOff x="48663" y="53397"/>
              <a:chExt cx="165734" cy="183595"/>
            </a:xfrm>
            <a:solidFill>
              <a:srgbClr val="4164AE"/>
            </a:solidFill>
          </p:grpSpPr>
          <p:sp>
            <p:nvSpPr>
              <p:cNvPr id="526" name="Freeform 525">
                <a:extLst>
                  <a:ext uri="{FF2B5EF4-FFF2-40B4-BE49-F238E27FC236}">
                    <a16:creationId xmlns:a16="http://schemas.microsoft.com/office/drawing/2014/main" id="{6056BBBC-3FA5-55D1-2171-9FF25D32602C}"/>
                  </a:ext>
                </a:extLst>
              </p:cNvPr>
              <p:cNvSpPr/>
              <p:nvPr/>
            </p:nvSpPr>
            <p:spPr>
              <a:xfrm>
                <a:off x="48663" y="103642"/>
                <a:ext cx="76200" cy="133350"/>
              </a:xfrm>
              <a:custGeom>
                <a:avLst/>
                <a:gdLst>
                  <a:gd name="connsiteX0" fmla="*/ 75247 w 76200"/>
                  <a:gd name="connsiteY0" fmla="*/ 133350 h 133350"/>
                  <a:gd name="connsiteX1" fmla="*/ 32385 w 76200"/>
                  <a:gd name="connsiteY1" fmla="*/ 107632 h 133350"/>
                  <a:gd name="connsiteX2" fmla="*/ 952 w 76200"/>
                  <a:gd name="connsiteY2" fmla="*/ 88582 h 133350"/>
                  <a:gd name="connsiteX3" fmla="*/ 0 w 76200"/>
                  <a:gd name="connsiteY3" fmla="*/ 85725 h 133350"/>
                  <a:gd name="connsiteX4" fmla="*/ 0 w 76200"/>
                  <a:gd name="connsiteY4" fmla="*/ 30480 h 133350"/>
                  <a:gd name="connsiteX5" fmla="*/ 0 w 76200"/>
                  <a:gd name="connsiteY5" fmla="*/ 0 h 133350"/>
                  <a:gd name="connsiteX6" fmla="*/ 12382 w 76200"/>
                  <a:gd name="connsiteY6" fmla="*/ 7620 h 133350"/>
                  <a:gd name="connsiteX7" fmla="*/ 44767 w 76200"/>
                  <a:gd name="connsiteY7" fmla="*/ 26670 h 133350"/>
                  <a:gd name="connsiteX8" fmla="*/ 74295 w 76200"/>
                  <a:gd name="connsiteY8" fmla="*/ 44767 h 133350"/>
                  <a:gd name="connsiteX9" fmla="*/ 76200 w 76200"/>
                  <a:gd name="connsiteY9" fmla="*/ 47625 h 133350"/>
                  <a:gd name="connsiteX10" fmla="*/ 76200 w 76200"/>
                  <a:gd name="connsiteY10" fmla="*/ 91440 h 133350"/>
                  <a:gd name="connsiteX11" fmla="*/ 76200 w 76200"/>
                  <a:gd name="connsiteY11" fmla="*/ 123825 h 133350"/>
                  <a:gd name="connsiteX12" fmla="*/ 75247 w 76200"/>
                  <a:gd name="connsiteY12"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133350">
                    <a:moveTo>
                      <a:pt x="75247" y="133350"/>
                    </a:moveTo>
                    <a:cubicBezTo>
                      <a:pt x="60960" y="124777"/>
                      <a:pt x="46672" y="116205"/>
                      <a:pt x="32385" y="107632"/>
                    </a:cubicBezTo>
                    <a:cubicBezTo>
                      <a:pt x="21907" y="100965"/>
                      <a:pt x="11430" y="95250"/>
                      <a:pt x="952" y="88582"/>
                    </a:cubicBezTo>
                    <a:cubicBezTo>
                      <a:pt x="0" y="88582"/>
                      <a:pt x="0" y="86677"/>
                      <a:pt x="0" y="85725"/>
                    </a:cubicBezTo>
                    <a:cubicBezTo>
                      <a:pt x="0" y="67627"/>
                      <a:pt x="0" y="48577"/>
                      <a:pt x="0" y="30480"/>
                    </a:cubicBezTo>
                    <a:cubicBezTo>
                      <a:pt x="0" y="20955"/>
                      <a:pt x="0" y="10477"/>
                      <a:pt x="0" y="0"/>
                    </a:cubicBezTo>
                    <a:cubicBezTo>
                      <a:pt x="4763" y="2857"/>
                      <a:pt x="8572" y="4763"/>
                      <a:pt x="12382" y="7620"/>
                    </a:cubicBezTo>
                    <a:cubicBezTo>
                      <a:pt x="22860" y="14288"/>
                      <a:pt x="34290" y="20002"/>
                      <a:pt x="44767" y="26670"/>
                    </a:cubicBezTo>
                    <a:cubicBezTo>
                      <a:pt x="54292" y="32385"/>
                      <a:pt x="63817" y="38100"/>
                      <a:pt x="74295" y="44767"/>
                    </a:cubicBezTo>
                    <a:cubicBezTo>
                      <a:pt x="75247" y="45720"/>
                      <a:pt x="76200" y="46672"/>
                      <a:pt x="76200" y="47625"/>
                    </a:cubicBezTo>
                    <a:cubicBezTo>
                      <a:pt x="76200" y="61913"/>
                      <a:pt x="76200" y="77152"/>
                      <a:pt x="76200" y="91440"/>
                    </a:cubicBezTo>
                    <a:cubicBezTo>
                      <a:pt x="76200" y="101917"/>
                      <a:pt x="76200" y="113347"/>
                      <a:pt x="76200" y="123825"/>
                    </a:cubicBezTo>
                    <a:cubicBezTo>
                      <a:pt x="76200" y="126682"/>
                      <a:pt x="76200" y="129540"/>
                      <a:pt x="75247" y="133350"/>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7" name="Freeform 526">
                <a:extLst>
                  <a:ext uri="{FF2B5EF4-FFF2-40B4-BE49-F238E27FC236}">
                    <a16:creationId xmlns:a16="http://schemas.microsoft.com/office/drawing/2014/main" id="{77A09CFA-F279-8175-3A9F-BCBD9DD1EA34}"/>
                  </a:ext>
                </a:extLst>
              </p:cNvPr>
              <p:cNvSpPr/>
              <p:nvPr/>
            </p:nvSpPr>
            <p:spPr>
              <a:xfrm>
                <a:off x="141055" y="110309"/>
                <a:ext cx="73342" cy="126682"/>
              </a:xfrm>
              <a:custGeom>
                <a:avLst/>
                <a:gdLst>
                  <a:gd name="connsiteX0" fmla="*/ 0 w 73342"/>
                  <a:gd name="connsiteY0" fmla="*/ 126683 h 126682"/>
                  <a:gd name="connsiteX1" fmla="*/ 0 w 73342"/>
                  <a:gd name="connsiteY1" fmla="*/ 122872 h 126682"/>
                  <a:gd name="connsiteX2" fmla="*/ 0 w 73342"/>
                  <a:gd name="connsiteY2" fmla="*/ 41910 h 126682"/>
                  <a:gd name="connsiteX3" fmla="*/ 2858 w 73342"/>
                  <a:gd name="connsiteY3" fmla="*/ 37147 h 126682"/>
                  <a:gd name="connsiteX4" fmla="*/ 54293 w 73342"/>
                  <a:gd name="connsiteY4" fmla="*/ 10477 h 126682"/>
                  <a:gd name="connsiteX5" fmla="*/ 71438 w 73342"/>
                  <a:gd name="connsiteY5" fmla="*/ 952 h 126682"/>
                  <a:gd name="connsiteX6" fmla="*/ 73343 w 73342"/>
                  <a:gd name="connsiteY6" fmla="*/ 0 h 126682"/>
                  <a:gd name="connsiteX7" fmla="*/ 73343 w 73342"/>
                  <a:gd name="connsiteY7" fmla="*/ 88583 h 126682"/>
                  <a:gd name="connsiteX8" fmla="*/ 0 w 73342"/>
                  <a:gd name="connsiteY8" fmla="*/ 126683 h 12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 h="126682">
                    <a:moveTo>
                      <a:pt x="0" y="126683"/>
                    </a:moveTo>
                    <a:cubicBezTo>
                      <a:pt x="0" y="124777"/>
                      <a:pt x="0" y="123825"/>
                      <a:pt x="0" y="122872"/>
                    </a:cubicBezTo>
                    <a:cubicBezTo>
                      <a:pt x="0" y="96202"/>
                      <a:pt x="0" y="68580"/>
                      <a:pt x="0" y="41910"/>
                    </a:cubicBezTo>
                    <a:cubicBezTo>
                      <a:pt x="0" y="40005"/>
                      <a:pt x="953" y="38100"/>
                      <a:pt x="2858" y="37147"/>
                    </a:cubicBezTo>
                    <a:cubicBezTo>
                      <a:pt x="20003" y="28575"/>
                      <a:pt x="37148" y="20002"/>
                      <a:pt x="54293" y="10477"/>
                    </a:cubicBezTo>
                    <a:cubicBezTo>
                      <a:pt x="60008" y="7620"/>
                      <a:pt x="65723" y="3810"/>
                      <a:pt x="71438" y="952"/>
                    </a:cubicBezTo>
                    <a:cubicBezTo>
                      <a:pt x="71438" y="952"/>
                      <a:pt x="72390" y="952"/>
                      <a:pt x="73343" y="0"/>
                    </a:cubicBezTo>
                    <a:cubicBezTo>
                      <a:pt x="73343" y="29527"/>
                      <a:pt x="73343" y="59055"/>
                      <a:pt x="73343" y="88583"/>
                    </a:cubicBezTo>
                    <a:cubicBezTo>
                      <a:pt x="48578" y="100965"/>
                      <a:pt x="24765" y="113347"/>
                      <a:pt x="0" y="126683"/>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8" name="Freeform 527">
                <a:extLst>
                  <a:ext uri="{FF2B5EF4-FFF2-40B4-BE49-F238E27FC236}">
                    <a16:creationId xmlns:a16="http://schemas.microsoft.com/office/drawing/2014/main" id="{594113F4-2268-978D-AB73-672927159555}"/>
                  </a:ext>
                </a:extLst>
              </p:cNvPr>
              <p:cNvSpPr/>
              <p:nvPr/>
            </p:nvSpPr>
            <p:spPr>
              <a:xfrm>
                <a:off x="59141" y="53397"/>
                <a:ext cx="146685" cy="82391"/>
              </a:xfrm>
              <a:custGeom>
                <a:avLst/>
                <a:gdLst>
                  <a:gd name="connsiteX0" fmla="*/ 0 w 146685"/>
                  <a:gd name="connsiteY0" fmla="*/ 35957 h 82391"/>
                  <a:gd name="connsiteX1" fmla="*/ 48577 w 146685"/>
                  <a:gd name="connsiteY1" fmla="*/ 10239 h 82391"/>
                  <a:gd name="connsiteX2" fmla="*/ 68580 w 146685"/>
                  <a:gd name="connsiteY2" fmla="*/ 714 h 82391"/>
                  <a:gd name="connsiteX3" fmla="*/ 73343 w 146685"/>
                  <a:gd name="connsiteY3" fmla="*/ 714 h 82391"/>
                  <a:gd name="connsiteX4" fmla="*/ 101918 w 146685"/>
                  <a:gd name="connsiteY4" fmla="*/ 17859 h 82391"/>
                  <a:gd name="connsiteX5" fmla="*/ 140018 w 146685"/>
                  <a:gd name="connsiteY5" fmla="*/ 40719 h 82391"/>
                  <a:gd name="connsiteX6" fmla="*/ 146685 w 146685"/>
                  <a:gd name="connsiteY6" fmla="*/ 44529 h 82391"/>
                  <a:gd name="connsiteX7" fmla="*/ 140018 w 146685"/>
                  <a:gd name="connsiteY7" fmla="*/ 48339 h 82391"/>
                  <a:gd name="connsiteX8" fmla="*/ 101918 w 146685"/>
                  <a:gd name="connsiteY8" fmla="*/ 68342 h 82391"/>
                  <a:gd name="connsiteX9" fmla="*/ 76200 w 146685"/>
                  <a:gd name="connsiteY9" fmla="*/ 81677 h 82391"/>
                  <a:gd name="connsiteX10" fmla="*/ 72390 w 146685"/>
                  <a:gd name="connsiteY10" fmla="*/ 81677 h 82391"/>
                  <a:gd name="connsiteX11" fmla="*/ 12382 w 146685"/>
                  <a:gd name="connsiteY11" fmla="*/ 44529 h 82391"/>
                  <a:gd name="connsiteX12" fmla="*/ 0 w 146685"/>
                  <a:gd name="connsiteY12" fmla="*/ 35957 h 82391"/>
                  <a:gd name="connsiteX13" fmla="*/ 0 w 146685"/>
                  <a:gd name="connsiteY13" fmla="*/ 35957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685" h="82391">
                    <a:moveTo>
                      <a:pt x="0" y="35957"/>
                    </a:moveTo>
                    <a:cubicBezTo>
                      <a:pt x="16193" y="27384"/>
                      <a:pt x="32385" y="18812"/>
                      <a:pt x="48577" y="10239"/>
                    </a:cubicBezTo>
                    <a:cubicBezTo>
                      <a:pt x="55245" y="6429"/>
                      <a:pt x="61913" y="3572"/>
                      <a:pt x="68580" y="714"/>
                    </a:cubicBezTo>
                    <a:cubicBezTo>
                      <a:pt x="70485" y="-238"/>
                      <a:pt x="71438" y="-238"/>
                      <a:pt x="73343" y="714"/>
                    </a:cubicBezTo>
                    <a:cubicBezTo>
                      <a:pt x="82868" y="6429"/>
                      <a:pt x="92393" y="12144"/>
                      <a:pt x="101918" y="17859"/>
                    </a:cubicBezTo>
                    <a:cubicBezTo>
                      <a:pt x="114300" y="25479"/>
                      <a:pt x="127635" y="33099"/>
                      <a:pt x="140018" y="40719"/>
                    </a:cubicBezTo>
                    <a:cubicBezTo>
                      <a:pt x="141923" y="41672"/>
                      <a:pt x="144780" y="42624"/>
                      <a:pt x="146685" y="44529"/>
                    </a:cubicBezTo>
                    <a:cubicBezTo>
                      <a:pt x="143827" y="45482"/>
                      <a:pt x="141923" y="47387"/>
                      <a:pt x="140018" y="48339"/>
                    </a:cubicBezTo>
                    <a:cubicBezTo>
                      <a:pt x="127635" y="55007"/>
                      <a:pt x="115252" y="61674"/>
                      <a:pt x="101918" y="68342"/>
                    </a:cubicBezTo>
                    <a:cubicBezTo>
                      <a:pt x="93345" y="73104"/>
                      <a:pt x="84773" y="77867"/>
                      <a:pt x="76200" y="81677"/>
                    </a:cubicBezTo>
                    <a:cubicBezTo>
                      <a:pt x="75248" y="82629"/>
                      <a:pt x="73343" y="82629"/>
                      <a:pt x="72390" y="81677"/>
                    </a:cubicBezTo>
                    <a:cubicBezTo>
                      <a:pt x="52388" y="69294"/>
                      <a:pt x="32385" y="56912"/>
                      <a:pt x="12382" y="44529"/>
                    </a:cubicBezTo>
                    <a:cubicBezTo>
                      <a:pt x="8573" y="41672"/>
                      <a:pt x="4763" y="39767"/>
                      <a:pt x="0" y="35957"/>
                    </a:cubicBezTo>
                    <a:cubicBezTo>
                      <a:pt x="952" y="36909"/>
                      <a:pt x="0" y="36909"/>
                      <a:pt x="0" y="35957"/>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24" name="Freeform 523">
              <a:extLst>
                <a:ext uri="{FF2B5EF4-FFF2-40B4-BE49-F238E27FC236}">
                  <a16:creationId xmlns:a16="http://schemas.microsoft.com/office/drawing/2014/main" id="{33D433B9-7E45-9544-4CDC-134423BF0875}"/>
                </a:ext>
              </a:extLst>
            </p:cNvPr>
            <p:cNvSpPr/>
            <p:nvPr/>
          </p:nvSpPr>
          <p:spPr>
            <a:xfrm>
              <a:off x="0" y="244135"/>
              <a:ext cx="327745" cy="262992"/>
            </a:xfrm>
            <a:custGeom>
              <a:avLst/>
              <a:gdLst>
                <a:gd name="connsiteX0" fmla="*/ 307743 w 327745"/>
                <a:gd name="connsiteY0" fmla="*/ 198596 h 262992"/>
                <a:gd name="connsiteX1" fmla="*/ 287741 w 327745"/>
                <a:gd name="connsiteY1" fmla="*/ 186214 h 262992"/>
                <a:gd name="connsiteX2" fmla="*/ 185823 w 327745"/>
                <a:gd name="connsiteY2" fmla="*/ 211931 h 262992"/>
                <a:gd name="connsiteX3" fmla="*/ 106766 w 327745"/>
                <a:gd name="connsiteY3" fmla="*/ 130016 h 262992"/>
                <a:gd name="connsiteX4" fmla="*/ 103908 w 327745"/>
                <a:gd name="connsiteY4" fmla="*/ 91916 h 262992"/>
                <a:gd name="connsiteX5" fmla="*/ 107718 w 327745"/>
                <a:gd name="connsiteY5" fmla="*/ 90011 h 262992"/>
                <a:gd name="connsiteX6" fmla="*/ 150581 w 327745"/>
                <a:gd name="connsiteY6" fmla="*/ 107156 h 262992"/>
                <a:gd name="connsiteX7" fmla="*/ 152486 w 327745"/>
                <a:gd name="connsiteY7" fmla="*/ 108109 h 262992"/>
                <a:gd name="connsiteX8" fmla="*/ 158201 w 327745"/>
                <a:gd name="connsiteY8" fmla="*/ 107156 h 262992"/>
                <a:gd name="connsiteX9" fmla="*/ 157248 w 327745"/>
                <a:gd name="connsiteY9" fmla="*/ 100489 h 262992"/>
                <a:gd name="connsiteX10" fmla="*/ 136293 w 327745"/>
                <a:gd name="connsiteY10" fmla="*/ 71914 h 262992"/>
                <a:gd name="connsiteX11" fmla="*/ 84858 w 327745"/>
                <a:gd name="connsiteY11" fmla="*/ 4286 h 262992"/>
                <a:gd name="connsiteX12" fmla="*/ 74381 w 327745"/>
                <a:gd name="connsiteY12" fmla="*/ 4286 h 262992"/>
                <a:gd name="connsiteX13" fmla="*/ 2943 w 327745"/>
                <a:gd name="connsiteY13" fmla="*/ 98584 h 262992"/>
                <a:gd name="connsiteX14" fmla="*/ 1991 w 327745"/>
                <a:gd name="connsiteY14" fmla="*/ 99536 h 262992"/>
                <a:gd name="connsiteX15" fmla="*/ 1039 w 327745"/>
                <a:gd name="connsiteY15" fmla="*/ 106204 h 262992"/>
                <a:gd name="connsiteX16" fmla="*/ 6753 w 327745"/>
                <a:gd name="connsiteY16" fmla="*/ 107156 h 262992"/>
                <a:gd name="connsiteX17" fmla="*/ 41043 w 327745"/>
                <a:gd name="connsiteY17" fmla="*/ 92869 h 262992"/>
                <a:gd name="connsiteX18" fmla="*/ 54378 w 327745"/>
                <a:gd name="connsiteY18" fmla="*/ 87154 h 262992"/>
                <a:gd name="connsiteX19" fmla="*/ 54378 w 327745"/>
                <a:gd name="connsiteY19" fmla="*/ 109061 h 262992"/>
                <a:gd name="connsiteX20" fmla="*/ 184871 w 327745"/>
                <a:gd name="connsiteY20" fmla="*/ 260509 h 262992"/>
                <a:gd name="connsiteX21" fmla="*/ 327746 w 327745"/>
                <a:gd name="connsiteY21" fmla="*/ 210026 h 262992"/>
                <a:gd name="connsiteX22" fmla="*/ 307743 w 327745"/>
                <a:gd name="connsiteY22" fmla="*/ 198596 h 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7745" h="262992">
                  <a:moveTo>
                    <a:pt x="307743" y="198596"/>
                  </a:moveTo>
                  <a:cubicBezTo>
                    <a:pt x="301076" y="194786"/>
                    <a:pt x="294408" y="190976"/>
                    <a:pt x="287741" y="186214"/>
                  </a:cubicBezTo>
                  <a:cubicBezTo>
                    <a:pt x="259166" y="212884"/>
                    <a:pt x="224876" y="222409"/>
                    <a:pt x="185823" y="211931"/>
                  </a:cubicBezTo>
                  <a:cubicBezTo>
                    <a:pt x="143914" y="200501"/>
                    <a:pt x="118196" y="171926"/>
                    <a:pt x="106766" y="130016"/>
                  </a:cubicBezTo>
                  <a:cubicBezTo>
                    <a:pt x="103908" y="117634"/>
                    <a:pt x="103908" y="104299"/>
                    <a:pt x="103908" y="91916"/>
                  </a:cubicBezTo>
                  <a:cubicBezTo>
                    <a:pt x="103908" y="88106"/>
                    <a:pt x="105814" y="90011"/>
                    <a:pt x="107718" y="90011"/>
                  </a:cubicBezTo>
                  <a:cubicBezTo>
                    <a:pt x="122006" y="95726"/>
                    <a:pt x="136293" y="101441"/>
                    <a:pt x="150581" y="107156"/>
                  </a:cubicBezTo>
                  <a:cubicBezTo>
                    <a:pt x="151533" y="107156"/>
                    <a:pt x="152486" y="108109"/>
                    <a:pt x="152486" y="108109"/>
                  </a:cubicBezTo>
                  <a:cubicBezTo>
                    <a:pt x="154391" y="109061"/>
                    <a:pt x="157248" y="109061"/>
                    <a:pt x="158201" y="107156"/>
                  </a:cubicBezTo>
                  <a:cubicBezTo>
                    <a:pt x="160106" y="105251"/>
                    <a:pt x="159153" y="102394"/>
                    <a:pt x="157248" y="100489"/>
                  </a:cubicBezTo>
                  <a:cubicBezTo>
                    <a:pt x="149628" y="90964"/>
                    <a:pt x="142961" y="81439"/>
                    <a:pt x="136293" y="71914"/>
                  </a:cubicBezTo>
                  <a:cubicBezTo>
                    <a:pt x="119148" y="49054"/>
                    <a:pt x="102003" y="27146"/>
                    <a:pt x="84858" y="4286"/>
                  </a:cubicBezTo>
                  <a:cubicBezTo>
                    <a:pt x="80096" y="-1429"/>
                    <a:pt x="79143" y="-1429"/>
                    <a:pt x="74381" y="4286"/>
                  </a:cubicBezTo>
                  <a:cubicBezTo>
                    <a:pt x="50568" y="35719"/>
                    <a:pt x="26756" y="67151"/>
                    <a:pt x="2943" y="98584"/>
                  </a:cubicBezTo>
                  <a:cubicBezTo>
                    <a:pt x="2943" y="98584"/>
                    <a:pt x="1991" y="99536"/>
                    <a:pt x="1991" y="99536"/>
                  </a:cubicBezTo>
                  <a:cubicBezTo>
                    <a:pt x="86" y="101441"/>
                    <a:pt x="-867" y="103346"/>
                    <a:pt x="1039" y="106204"/>
                  </a:cubicBezTo>
                  <a:cubicBezTo>
                    <a:pt x="2943" y="108109"/>
                    <a:pt x="4848" y="108109"/>
                    <a:pt x="6753" y="107156"/>
                  </a:cubicBezTo>
                  <a:cubicBezTo>
                    <a:pt x="18183" y="102394"/>
                    <a:pt x="29614" y="97631"/>
                    <a:pt x="41043" y="92869"/>
                  </a:cubicBezTo>
                  <a:cubicBezTo>
                    <a:pt x="45806" y="90964"/>
                    <a:pt x="49616" y="89059"/>
                    <a:pt x="54378" y="87154"/>
                  </a:cubicBezTo>
                  <a:cubicBezTo>
                    <a:pt x="54378" y="94774"/>
                    <a:pt x="54378" y="102394"/>
                    <a:pt x="54378" y="109061"/>
                  </a:cubicBezTo>
                  <a:cubicBezTo>
                    <a:pt x="56283" y="184309"/>
                    <a:pt x="110576" y="248126"/>
                    <a:pt x="184871" y="260509"/>
                  </a:cubicBezTo>
                  <a:cubicBezTo>
                    <a:pt x="241068" y="270034"/>
                    <a:pt x="288693" y="251936"/>
                    <a:pt x="327746" y="210026"/>
                  </a:cubicBezTo>
                  <a:cubicBezTo>
                    <a:pt x="322983" y="207169"/>
                    <a:pt x="315364" y="203359"/>
                    <a:pt x="307743" y="198596"/>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 name="Freeform 524">
              <a:extLst>
                <a:ext uri="{FF2B5EF4-FFF2-40B4-BE49-F238E27FC236}">
                  <a16:creationId xmlns:a16="http://schemas.microsoft.com/office/drawing/2014/main" id="{E5872D88-4721-9F32-BA25-3EADAF2885BF}"/>
                </a:ext>
              </a:extLst>
            </p:cNvPr>
            <p:cNvSpPr/>
            <p:nvPr/>
          </p:nvSpPr>
          <p:spPr>
            <a:xfrm>
              <a:off x="188680" y="0"/>
              <a:ext cx="323686" cy="264852"/>
            </a:xfrm>
            <a:custGeom>
              <a:avLst/>
              <a:gdLst>
                <a:gd name="connsiteX0" fmla="*/ 322898 w 323686"/>
                <a:gd name="connsiteY0" fmla="*/ 158887 h 264852"/>
                <a:gd name="connsiteX1" fmla="*/ 316230 w 323686"/>
                <a:gd name="connsiteY1" fmla="*/ 157934 h 264852"/>
                <a:gd name="connsiteX2" fmla="*/ 272415 w 323686"/>
                <a:gd name="connsiteY2" fmla="*/ 175079 h 264852"/>
                <a:gd name="connsiteX3" fmla="*/ 267653 w 323686"/>
                <a:gd name="connsiteY3" fmla="*/ 172222 h 264852"/>
                <a:gd name="connsiteX4" fmla="*/ 258128 w 323686"/>
                <a:gd name="connsiteY4" fmla="*/ 103642 h 264852"/>
                <a:gd name="connsiteX5" fmla="*/ 137160 w 323686"/>
                <a:gd name="connsiteY5" fmla="*/ 2677 h 264852"/>
                <a:gd name="connsiteX6" fmla="*/ 0 w 323686"/>
                <a:gd name="connsiteY6" fmla="*/ 46492 h 264852"/>
                <a:gd name="connsiteX7" fmla="*/ 0 w 323686"/>
                <a:gd name="connsiteY7" fmla="*/ 46492 h 264852"/>
                <a:gd name="connsiteX8" fmla="*/ 20955 w 323686"/>
                <a:gd name="connsiteY8" fmla="*/ 58874 h 264852"/>
                <a:gd name="connsiteX9" fmla="*/ 42863 w 323686"/>
                <a:gd name="connsiteY9" fmla="*/ 72209 h 264852"/>
                <a:gd name="connsiteX10" fmla="*/ 110490 w 323686"/>
                <a:gd name="connsiteY10" fmla="*/ 47444 h 264852"/>
                <a:gd name="connsiteX11" fmla="*/ 217170 w 323686"/>
                <a:gd name="connsiteY11" fmla="*/ 135074 h 264852"/>
                <a:gd name="connsiteX12" fmla="*/ 219075 w 323686"/>
                <a:gd name="connsiteY12" fmla="*/ 158887 h 264852"/>
                <a:gd name="connsiteX13" fmla="*/ 219075 w 323686"/>
                <a:gd name="connsiteY13" fmla="*/ 172222 h 264852"/>
                <a:gd name="connsiteX14" fmla="*/ 215265 w 323686"/>
                <a:gd name="connsiteY14" fmla="*/ 175079 h 264852"/>
                <a:gd name="connsiteX15" fmla="*/ 173355 w 323686"/>
                <a:gd name="connsiteY15" fmla="*/ 157934 h 264852"/>
                <a:gd name="connsiteX16" fmla="*/ 171450 w 323686"/>
                <a:gd name="connsiteY16" fmla="*/ 156982 h 264852"/>
                <a:gd name="connsiteX17" fmla="*/ 164783 w 323686"/>
                <a:gd name="connsiteY17" fmla="*/ 157934 h 264852"/>
                <a:gd name="connsiteX18" fmla="*/ 165735 w 323686"/>
                <a:gd name="connsiteY18" fmla="*/ 164602 h 264852"/>
                <a:gd name="connsiteX19" fmla="*/ 176213 w 323686"/>
                <a:gd name="connsiteY19" fmla="*/ 178889 h 264852"/>
                <a:gd name="connsiteX20" fmla="*/ 237173 w 323686"/>
                <a:gd name="connsiteY20" fmla="*/ 259852 h 264852"/>
                <a:gd name="connsiteX21" fmla="*/ 248603 w 323686"/>
                <a:gd name="connsiteY21" fmla="*/ 259852 h 264852"/>
                <a:gd name="connsiteX22" fmla="*/ 320993 w 323686"/>
                <a:gd name="connsiteY22" fmla="*/ 164602 h 264852"/>
                <a:gd name="connsiteX23" fmla="*/ 322898 w 323686"/>
                <a:gd name="connsiteY23" fmla="*/ 158887 h 2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686" h="264852">
                  <a:moveTo>
                    <a:pt x="322898" y="158887"/>
                  </a:moveTo>
                  <a:cubicBezTo>
                    <a:pt x="320993" y="156982"/>
                    <a:pt x="319088" y="157934"/>
                    <a:pt x="316230" y="157934"/>
                  </a:cubicBezTo>
                  <a:cubicBezTo>
                    <a:pt x="301943" y="163649"/>
                    <a:pt x="286703" y="169364"/>
                    <a:pt x="272415" y="175079"/>
                  </a:cubicBezTo>
                  <a:cubicBezTo>
                    <a:pt x="268605" y="176984"/>
                    <a:pt x="267653" y="176032"/>
                    <a:pt x="267653" y="172222"/>
                  </a:cubicBezTo>
                  <a:cubicBezTo>
                    <a:pt x="268605" y="148409"/>
                    <a:pt x="266700" y="125549"/>
                    <a:pt x="258128" y="103642"/>
                  </a:cubicBezTo>
                  <a:cubicBezTo>
                    <a:pt x="236220" y="48397"/>
                    <a:pt x="196215" y="13154"/>
                    <a:pt x="137160" y="2677"/>
                  </a:cubicBezTo>
                  <a:cubicBezTo>
                    <a:pt x="84773" y="-6848"/>
                    <a:pt x="39053" y="9344"/>
                    <a:pt x="0" y="46492"/>
                  </a:cubicBezTo>
                  <a:cubicBezTo>
                    <a:pt x="0" y="46492"/>
                    <a:pt x="0" y="46492"/>
                    <a:pt x="0" y="46492"/>
                  </a:cubicBezTo>
                  <a:cubicBezTo>
                    <a:pt x="6668" y="50302"/>
                    <a:pt x="14288" y="55064"/>
                    <a:pt x="20955" y="58874"/>
                  </a:cubicBezTo>
                  <a:cubicBezTo>
                    <a:pt x="28575" y="63637"/>
                    <a:pt x="36195" y="68399"/>
                    <a:pt x="42863" y="72209"/>
                  </a:cubicBezTo>
                  <a:cubicBezTo>
                    <a:pt x="61913" y="56017"/>
                    <a:pt x="84773" y="48397"/>
                    <a:pt x="110490" y="47444"/>
                  </a:cubicBezTo>
                  <a:cubicBezTo>
                    <a:pt x="161925" y="47444"/>
                    <a:pt x="206693" y="84592"/>
                    <a:pt x="217170" y="135074"/>
                  </a:cubicBezTo>
                  <a:cubicBezTo>
                    <a:pt x="219075" y="143647"/>
                    <a:pt x="220028" y="151267"/>
                    <a:pt x="219075" y="158887"/>
                  </a:cubicBezTo>
                  <a:cubicBezTo>
                    <a:pt x="219075" y="163649"/>
                    <a:pt x="219075" y="167459"/>
                    <a:pt x="219075" y="172222"/>
                  </a:cubicBezTo>
                  <a:cubicBezTo>
                    <a:pt x="219075" y="176032"/>
                    <a:pt x="218123" y="176032"/>
                    <a:pt x="215265" y="175079"/>
                  </a:cubicBezTo>
                  <a:cubicBezTo>
                    <a:pt x="200978" y="169364"/>
                    <a:pt x="187643" y="163649"/>
                    <a:pt x="173355" y="157934"/>
                  </a:cubicBezTo>
                  <a:cubicBezTo>
                    <a:pt x="172403" y="157934"/>
                    <a:pt x="171450" y="156982"/>
                    <a:pt x="171450" y="156982"/>
                  </a:cubicBezTo>
                  <a:cubicBezTo>
                    <a:pt x="169545" y="156029"/>
                    <a:pt x="166688" y="155077"/>
                    <a:pt x="164783" y="157934"/>
                  </a:cubicBezTo>
                  <a:cubicBezTo>
                    <a:pt x="162878" y="160792"/>
                    <a:pt x="164783" y="162697"/>
                    <a:pt x="165735" y="164602"/>
                  </a:cubicBezTo>
                  <a:cubicBezTo>
                    <a:pt x="169545" y="169364"/>
                    <a:pt x="172403" y="174127"/>
                    <a:pt x="176213" y="178889"/>
                  </a:cubicBezTo>
                  <a:cubicBezTo>
                    <a:pt x="196215" y="205559"/>
                    <a:pt x="217170" y="233182"/>
                    <a:pt x="237173" y="259852"/>
                  </a:cubicBezTo>
                  <a:cubicBezTo>
                    <a:pt x="241935" y="266520"/>
                    <a:pt x="243840" y="266520"/>
                    <a:pt x="248603" y="259852"/>
                  </a:cubicBezTo>
                  <a:cubicBezTo>
                    <a:pt x="272415" y="228419"/>
                    <a:pt x="296228" y="196987"/>
                    <a:pt x="320993" y="164602"/>
                  </a:cubicBezTo>
                  <a:cubicBezTo>
                    <a:pt x="322898" y="163649"/>
                    <a:pt x="324803" y="161744"/>
                    <a:pt x="322898" y="158887"/>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32" name="Graphic 192">
            <a:extLst>
              <a:ext uri="{FF2B5EF4-FFF2-40B4-BE49-F238E27FC236}">
                <a16:creationId xmlns:a16="http://schemas.microsoft.com/office/drawing/2014/main" id="{A50212CE-0B37-687F-6862-F5A114834DDB}"/>
              </a:ext>
            </a:extLst>
          </p:cNvPr>
          <p:cNvGrpSpPr/>
          <p:nvPr/>
        </p:nvGrpSpPr>
        <p:grpSpPr>
          <a:xfrm>
            <a:off x="2241929" y="5926288"/>
            <a:ext cx="722859" cy="702353"/>
            <a:chOff x="0" y="0"/>
            <a:chExt cx="537209" cy="521969"/>
          </a:xfrm>
        </p:grpSpPr>
        <p:sp>
          <p:nvSpPr>
            <p:cNvPr id="533" name="Freeform 532">
              <a:extLst>
                <a:ext uri="{FF2B5EF4-FFF2-40B4-BE49-F238E27FC236}">
                  <a16:creationId xmlns:a16="http://schemas.microsoft.com/office/drawing/2014/main" id="{3E6615A8-7F31-AFC5-2BC5-3DC81687FE66}"/>
                </a:ext>
              </a:extLst>
            </p:cNvPr>
            <p:cNvSpPr/>
            <p:nvPr/>
          </p:nvSpPr>
          <p:spPr>
            <a:xfrm>
              <a:off x="0" y="29337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3813 w 64769"/>
                <a:gd name="connsiteY5" fmla="*/ 13335 h 64769"/>
                <a:gd name="connsiteX6" fmla="*/ 9525 w 64769"/>
                <a:gd name="connsiteY6" fmla="*/ 27622 h 64769"/>
                <a:gd name="connsiteX7" fmla="*/ 23813 w 64769"/>
                <a:gd name="connsiteY7" fmla="*/ 41910 h 64769"/>
                <a:gd name="connsiteX8" fmla="*/ 38100 w 64769"/>
                <a:gd name="connsiteY8" fmla="*/ 27622 h 64769"/>
                <a:gd name="connsiteX9" fmla="*/ 23813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3813" y="13335"/>
                  </a:moveTo>
                  <a:cubicBezTo>
                    <a:pt x="16193" y="13335"/>
                    <a:pt x="9525" y="20003"/>
                    <a:pt x="9525" y="27622"/>
                  </a:cubicBezTo>
                  <a:cubicBezTo>
                    <a:pt x="9525" y="35243"/>
                    <a:pt x="16193" y="41910"/>
                    <a:pt x="23813" y="41910"/>
                  </a:cubicBezTo>
                  <a:cubicBezTo>
                    <a:pt x="31432" y="41910"/>
                    <a:pt x="38100" y="35243"/>
                    <a:pt x="38100" y="27622"/>
                  </a:cubicBezTo>
                  <a:cubicBezTo>
                    <a:pt x="38100" y="20003"/>
                    <a:pt x="32385"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2DAAF66D-DBC7-5F88-C12E-EE89C78DBA38}"/>
                </a:ext>
              </a:extLst>
            </p:cNvPr>
            <p:cNvSpPr/>
            <p:nvPr/>
          </p:nvSpPr>
          <p:spPr>
            <a:xfrm>
              <a:off x="130493" y="45720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4765 w 64769"/>
                <a:gd name="connsiteY5" fmla="*/ 13335 h 64769"/>
                <a:gd name="connsiteX6" fmla="*/ 10477 w 64769"/>
                <a:gd name="connsiteY6" fmla="*/ 27622 h 64769"/>
                <a:gd name="connsiteX7" fmla="*/ 24765 w 64769"/>
                <a:gd name="connsiteY7" fmla="*/ 41910 h 64769"/>
                <a:gd name="connsiteX8" fmla="*/ 39052 w 64769"/>
                <a:gd name="connsiteY8" fmla="*/ 27622 h 64769"/>
                <a:gd name="connsiteX9" fmla="*/ 24765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4765" y="13335"/>
                  </a:moveTo>
                  <a:cubicBezTo>
                    <a:pt x="17145" y="13335"/>
                    <a:pt x="10477" y="20002"/>
                    <a:pt x="10477" y="27622"/>
                  </a:cubicBezTo>
                  <a:cubicBezTo>
                    <a:pt x="10477" y="35242"/>
                    <a:pt x="17145" y="41910"/>
                    <a:pt x="24765" y="41910"/>
                  </a:cubicBezTo>
                  <a:cubicBezTo>
                    <a:pt x="32385" y="41910"/>
                    <a:pt x="39052" y="35242"/>
                    <a:pt x="39052" y="27622"/>
                  </a:cubicBezTo>
                  <a:cubicBezTo>
                    <a:pt x="39052" y="20002"/>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C01F6D88-5F58-9D45-3B6D-249CD9F60082}"/>
                </a:ext>
              </a:extLst>
            </p:cNvPr>
            <p:cNvSpPr/>
            <p:nvPr/>
          </p:nvSpPr>
          <p:spPr>
            <a:xfrm>
              <a:off x="340995" y="45720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4765 w 64769"/>
                <a:gd name="connsiteY5" fmla="*/ 13335 h 64769"/>
                <a:gd name="connsiteX6" fmla="*/ 10477 w 64769"/>
                <a:gd name="connsiteY6" fmla="*/ 27622 h 64769"/>
                <a:gd name="connsiteX7" fmla="*/ 24765 w 64769"/>
                <a:gd name="connsiteY7" fmla="*/ 41910 h 64769"/>
                <a:gd name="connsiteX8" fmla="*/ 39052 w 64769"/>
                <a:gd name="connsiteY8" fmla="*/ 27622 h 64769"/>
                <a:gd name="connsiteX9" fmla="*/ 24765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4765" y="13335"/>
                  </a:moveTo>
                  <a:cubicBezTo>
                    <a:pt x="17145" y="13335"/>
                    <a:pt x="10477" y="20002"/>
                    <a:pt x="10477" y="27622"/>
                  </a:cubicBezTo>
                  <a:cubicBezTo>
                    <a:pt x="10477" y="35242"/>
                    <a:pt x="17145" y="41910"/>
                    <a:pt x="24765" y="41910"/>
                  </a:cubicBezTo>
                  <a:cubicBezTo>
                    <a:pt x="32385" y="41910"/>
                    <a:pt x="39052" y="35242"/>
                    <a:pt x="39052" y="27622"/>
                  </a:cubicBezTo>
                  <a:cubicBezTo>
                    <a:pt x="39052" y="20002"/>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6" name="Freeform 535">
              <a:extLst>
                <a:ext uri="{FF2B5EF4-FFF2-40B4-BE49-F238E27FC236}">
                  <a16:creationId xmlns:a16="http://schemas.microsoft.com/office/drawing/2014/main" id="{D9BB46F4-B0C3-F8DF-40B5-7FDBCBBCF00D}"/>
                </a:ext>
              </a:extLst>
            </p:cNvPr>
            <p:cNvSpPr/>
            <p:nvPr/>
          </p:nvSpPr>
          <p:spPr>
            <a:xfrm>
              <a:off x="472440" y="29337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3813 w 64769"/>
                <a:gd name="connsiteY5" fmla="*/ 13335 h 64769"/>
                <a:gd name="connsiteX6" fmla="*/ 9525 w 64769"/>
                <a:gd name="connsiteY6" fmla="*/ 27622 h 64769"/>
                <a:gd name="connsiteX7" fmla="*/ 23813 w 64769"/>
                <a:gd name="connsiteY7" fmla="*/ 41910 h 64769"/>
                <a:gd name="connsiteX8" fmla="*/ 38100 w 64769"/>
                <a:gd name="connsiteY8" fmla="*/ 27622 h 64769"/>
                <a:gd name="connsiteX9" fmla="*/ 23813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49530" y="64770"/>
                    <a:pt x="32385" y="64770"/>
                  </a:cubicBezTo>
                  <a:close/>
                  <a:moveTo>
                    <a:pt x="23813" y="13335"/>
                  </a:moveTo>
                  <a:cubicBezTo>
                    <a:pt x="16193" y="13335"/>
                    <a:pt x="9525" y="20003"/>
                    <a:pt x="9525" y="27622"/>
                  </a:cubicBezTo>
                  <a:cubicBezTo>
                    <a:pt x="9525" y="35243"/>
                    <a:pt x="16193" y="41910"/>
                    <a:pt x="23813" y="41910"/>
                  </a:cubicBezTo>
                  <a:cubicBezTo>
                    <a:pt x="31432" y="41910"/>
                    <a:pt x="38100" y="35243"/>
                    <a:pt x="38100" y="27622"/>
                  </a:cubicBezTo>
                  <a:cubicBezTo>
                    <a:pt x="38100" y="20003"/>
                    <a:pt x="31432"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7" name="Freeform 536">
              <a:extLst>
                <a:ext uri="{FF2B5EF4-FFF2-40B4-BE49-F238E27FC236}">
                  <a16:creationId xmlns:a16="http://schemas.microsoft.com/office/drawing/2014/main" id="{EF4631A4-A157-B2F1-ACD9-58DDB9BFD3A7}"/>
                </a:ext>
              </a:extLst>
            </p:cNvPr>
            <p:cNvSpPr/>
            <p:nvPr/>
          </p:nvSpPr>
          <p:spPr>
            <a:xfrm>
              <a:off x="424815" y="88583"/>
              <a:ext cx="64812" cy="64769"/>
            </a:xfrm>
            <a:custGeom>
              <a:avLst/>
              <a:gdLst>
                <a:gd name="connsiteX0" fmla="*/ 32385 w 64812"/>
                <a:gd name="connsiteY0" fmla="*/ 64770 h 64769"/>
                <a:gd name="connsiteX1" fmla="*/ 0 w 64812"/>
                <a:gd name="connsiteY1" fmla="*/ 32385 h 64769"/>
                <a:gd name="connsiteX2" fmla="*/ 32385 w 64812"/>
                <a:gd name="connsiteY2" fmla="*/ 0 h 64769"/>
                <a:gd name="connsiteX3" fmla="*/ 64770 w 64812"/>
                <a:gd name="connsiteY3" fmla="*/ 32385 h 64769"/>
                <a:gd name="connsiteX4" fmla="*/ 32385 w 64812"/>
                <a:gd name="connsiteY4" fmla="*/ 64770 h 64769"/>
                <a:gd name="connsiteX5" fmla="*/ 24765 w 64812"/>
                <a:gd name="connsiteY5" fmla="*/ 13335 h 64769"/>
                <a:gd name="connsiteX6" fmla="*/ 10478 w 64812"/>
                <a:gd name="connsiteY6" fmla="*/ 27622 h 64769"/>
                <a:gd name="connsiteX7" fmla="*/ 24765 w 64812"/>
                <a:gd name="connsiteY7" fmla="*/ 41910 h 64769"/>
                <a:gd name="connsiteX8" fmla="*/ 39053 w 64812"/>
                <a:gd name="connsiteY8" fmla="*/ 27622 h 64769"/>
                <a:gd name="connsiteX9" fmla="*/ 24765 w 64812"/>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12" h="64769">
                  <a:moveTo>
                    <a:pt x="32385" y="64770"/>
                  </a:moveTo>
                  <a:cubicBezTo>
                    <a:pt x="14288" y="64770"/>
                    <a:pt x="0" y="50482"/>
                    <a:pt x="0" y="32385"/>
                  </a:cubicBezTo>
                  <a:cubicBezTo>
                    <a:pt x="0" y="14288"/>
                    <a:pt x="14288" y="0"/>
                    <a:pt x="32385" y="0"/>
                  </a:cubicBezTo>
                  <a:cubicBezTo>
                    <a:pt x="50482" y="0"/>
                    <a:pt x="64770" y="14288"/>
                    <a:pt x="64770" y="32385"/>
                  </a:cubicBezTo>
                  <a:cubicBezTo>
                    <a:pt x="65723" y="49530"/>
                    <a:pt x="50482" y="64770"/>
                    <a:pt x="32385" y="64770"/>
                  </a:cubicBezTo>
                  <a:close/>
                  <a:moveTo>
                    <a:pt x="24765" y="13335"/>
                  </a:moveTo>
                  <a:cubicBezTo>
                    <a:pt x="17145" y="13335"/>
                    <a:pt x="10478" y="20003"/>
                    <a:pt x="10478" y="27622"/>
                  </a:cubicBezTo>
                  <a:cubicBezTo>
                    <a:pt x="10478" y="35243"/>
                    <a:pt x="17145" y="41910"/>
                    <a:pt x="24765" y="41910"/>
                  </a:cubicBezTo>
                  <a:cubicBezTo>
                    <a:pt x="32385" y="41910"/>
                    <a:pt x="39053" y="35243"/>
                    <a:pt x="39053" y="27622"/>
                  </a:cubicBezTo>
                  <a:cubicBezTo>
                    <a:pt x="39053" y="19050"/>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8" name="Graphic 192">
              <a:extLst>
                <a:ext uri="{FF2B5EF4-FFF2-40B4-BE49-F238E27FC236}">
                  <a16:creationId xmlns:a16="http://schemas.microsoft.com/office/drawing/2014/main" id="{CAF3E708-648C-CAEE-438E-1EB5EE7CEB1B}"/>
                </a:ext>
              </a:extLst>
            </p:cNvPr>
            <p:cNvGrpSpPr/>
            <p:nvPr/>
          </p:nvGrpSpPr>
          <p:grpSpPr>
            <a:xfrm>
              <a:off x="152400" y="138351"/>
              <a:ext cx="235267" cy="259794"/>
              <a:chOff x="152400" y="138351"/>
              <a:chExt cx="235267" cy="259794"/>
            </a:xfrm>
            <a:solidFill>
              <a:srgbClr val="8EA7D6"/>
            </a:solidFill>
          </p:grpSpPr>
          <p:sp>
            <p:nvSpPr>
              <p:cNvPr id="549" name="Freeform 548">
                <a:extLst>
                  <a:ext uri="{FF2B5EF4-FFF2-40B4-BE49-F238E27FC236}">
                    <a16:creationId xmlns:a16="http://schemas.microsoft.com/office/drawing/2014/main" id="{45F1534B-3C72-7AB9-C041-0B996D0A2C25}"/>
                  </a:ext>
                </a:extLst>
              </p:cNvPr>
              <p:cNvSpPr/>
              <p:nvPr/>
            </p:nvSpPr>
            <p:spPr>
              <a:xfrm>
                <a:off x="152400" y="208598"/>
                <a:ext cx="107632" cy="189547"/>
              </a:xfrm>
              <a:custGeom>
                <a:avLst/>
                <a:gdLst>
                  <a:gd name="connsiteX0" fmla="*/ 107632 w 107632"/>
                  <a:gd name="connsiteY0" fmla="*/ 189547 h 189547"/>
                  <a:gd name="connsiteX1" fmla="*/ 46672 w 107632"/>
                  <a:gd name="connsiteY1" fmla="*/ 153353 h 189547"/>
                  <a:gd name="connsiteX2" fmla="*/ 1905 w 107632"/>
                  <a:gd name="connsiteY2" fmla="*/ 125730 h 189547"/>
                  <a:gd name="connsiteX3" fmla="*/ 0 w 107632"/>
                  <a:gd name="connsiteY3" fmla="*/ 121920 h 189547"/>
                  <a:gd name="connsiteX4" fmla="*/ 0 w 107632"/>
                  <a:gd name="connsiteY4" fmla="*/ 42863 h 189547"/>
                  <a:gd name="connsiteX5" fmla="*/ 0 w 107632"/>
                  <a:gd name="connsiteY5" fmla="*/ 0 h 189547"/>
                  <a:gd name="connsiteX6" fmla="*/ 18097 w 107632"/>
                  <a:gd name="connsiteY6" fmla="*/ 10478 h 189547"/>
                  <a:gd name="connsiteX7" fmla="*/ 63818 w 107632"/>
                  <a:gd name="connsiteY7" fmla="*/ 38100 h 189547"/>
                  <a:gd name="connsiteX8" fmla="*/ 104775 w 107632"/>
                  <a:gd name="connsiteY8" fmla="*/ 62865 h 189547"/>
                  <a:gd name="connsiteX9" fmla="*/ 106680 w 107632"/>
                  <a:gd name="connsiteY9" fmla="*/ 66675 h 189547"/>
                  <a:gd name="connsiteX10" fmla="*/ 107632 w 107632"/>
                  <a:gd name="connsiteY10" fmla="*/ 128588 h 189547"/>
                  <a:gd name="connsiteX11" fmla="*/ 107632 w 107632"/>
                  <a:gd name="connsiteY11" fmla="*/ 174307 h 189547"/>
                  <a:gd name="connsiteX12" fmla="*/ 107632 w 107632"/>
                  <a:gd name="connsiteY12" fmla="*/ 189547 h 1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 h="189547">
                    <a:moveTo>
                      <a:pt x="107632" y="189547"/>
                    </a:moveTo>
                    <a:cubicBezTo>
                      <a:pt x="86677" y="177165"/>
                      <a:pt x="66675" y="164782"/>
                      <a:pt x="46672" y="153353"/>
                    </a:cubicBezTo>
                    <a:cubicBezTo>
                      <a:pt x="31432" y="144780"/>
                      <a:pt x="17145" y="135255"/>
                      <a:pt x="1905" y="125730"/>
                    </a:cubicBezTo>
                    <a:cubicBezTo>
                      <a:pt x="952" y="124778"/>
                      <a:pt x="0" y="122872"/>
                      <a:pt x="0" y="121920"/>
                    </a:cubicBezTo>
                    <a:cubicBezTo>
                      <a:pt x="0" y="95250"/>
                      <a:pt x="0" y="69532"/>
                      <a:pt x="0" y="42863"/>
                    </a:cubicBezTo>
                    <a:cubicBezTo>
                      <a:pt x="0" y="28575"/>
                      <a:pt x="0" y="14288"/>
                      <a:pt x="0" y="0"/>
                    </a:cubicBezTo>
                    <a:cubicBezTo>
                      <a:pt x="5715" y="3810"/>
                      <a:pt x="12382" y="6667"/>
                      <a:pt x="18097" y="10478"/>
                    </a:cubicBezTo>
                    <a:cubicBezTo>
                      <a:pt x="33338" y="20003"/>
                      <a:pt x="48577" y="28575"/>
                      <a:pt x="63818" y="38100"/>
                    </a:cubicBezTo>
                    <a:cubicBezTo>
                      <a:pt x="78105" y="46672"/>
                      <a:pt x="91440" y="55245"/>
                      <a:pt x="104775" y="62865"/>
                    </a:cubicBezTo>
                    <a:cubicBezTo>
                      <a:pt x="105727" y="63817"/>
                      <a:pt x="106680" y="65722"/>
                      <a:pt x="106680" y="66675"/>
                    </a:cubicBezTo>
                    <a:cubicBezTo>
                      <a:pt x="106680" y="87630"/>
                      <a:pt x="106680" y="107632"/>
                      <a:pt x="107632" y="128588"/>
                    </a:cubicBezTo>
                    <a:cubicBezTo>
                      <a:pt x="107632" y="143828"/>
                      <a:pt x="107632" y="159067"/>
                      <a:pt x="107632" y="174307"/>
                    </a:cubicBezTo>
                    <a:cubicBezTo>
                      <a:pt x="107632" y="180022"/>
                      <a:pt x="107632" y="184785"/>
                      <a:pt x="107632" y="189547"/>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0" name="Freeform 549">
                <a:extLst>
                  <a:ext uri="{FF2B5EF4-FFF2-40B4-BE49-F238E27FC236}">
                    <a16:creationId xmlns:a16="http://schemas.microsoft.com/office/drawing/2014/main" id="{58A5BC9B-0C26-25F1-7B05-7081FED4C507}"/>
                  </a:ext>
                </a:extLst>
              </p:cNvPr>
              <p:cNvSpPr/>
              <p:nvPr/>
            </p:nvSpPr>
            <p:spPr>
              <a:xfrm>
                <a:off x="283845" y="218123"/>
                <a:ext cx="103822" cy="180022"/>
              </a:xfrm>
              <a:custGeom>
                <a:avLst/>
                <a:gdLst>
                  <a:gd name="connsiteX0" fmla="*/ 0 w 103822"/>
                  <a:gd name="connsiteY0" fmla="*/ 180022 h 180022"/>
                  <a:gd name="connsiteX1" fmla="*/ 0 w 103822"/>
                  <a:gd name="connsiteY1" fmla="*/ 174307 h 180022"/>
                  <a:gd name="connsiteX2" fmla="*/ 0 w 103822"/>
                  <a:gd name="connsiteY2" fmla="*/ 59055 h 180022"/>
                  <a:gd name="connsiteX3" fmla="*/ 3810 w 103822"/>
                  <a:gd name="connsiteY3" fmla="*/ 52388 h 180022"/>
                  <a:gd name="connsiteX4" fmla="*/ 77152 w 103822"/>
                  <a:gd name="connsiteY4" fmla="*/ 14288 h 180022"/>
                  <a:gd name="connsiteX5" fmla="*/ 100965 w 103822"/>
                  <a:gd name="connsiteY5" fmla="*/ 953 h 180022"/>
                  <a:gd name="connsiteX6" fmla="*/ 103823 w 103822"/>
                  <a:gd name="connsiteY6" fmla="*/ 0 h 180022"/>
                  <a:gd name="connsiteX7" fmla="*/ 103823 w 103822"/>
                  <a:gd name="connsiteY7" fmla="*/ 125730 h 180022"/>
                  <a:gd name="connsiteX8" fmla="*/ 0 w 103822"/>
                  <a:gd name="connsiteY8" fmla="*/ 180022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2" h="180022">
                    <a:moveTo>
                      <a:pt x="0" y="180022"/>
                    </a:moveTo>
                    <a:cubicBezTo>
                      <a:pt x="0" y="177165"/>
                      <a:pt x="0" y="176213"/>
                      <a:pt x="0" y="174307"/>
                    </a:cubicBezTo>
                    <a:cubicBezTo>
                      <a:pt x="0" y="136207"/>
                      <a:pt x="0" y="97155"/>
                      <a:pt x="0" y="59055"/>
                    </a:cubicBezTo>
                    <a:cubicBezTo>
                      <a:pt x="0" y="56197"/>
                      <a:pt x="952" y="54292"/>
                      <a:pt x="3810" y="52388"/>
                    </a:cubicBezTo>
                    <a:cubicBezTo>
                      <a:pt x="28575" y="40005"/>
                      <a:pt x="53340" y="27622"/>
                      <a:pt x="77152" y="14288"/>
                    </a:cubicBezTo>
                    <a:cubicBezTo>
                      <a:pt x="84773" y="10478"/>
                      <a:pt x="93345" y="5715"/>
                      <a:pt x="100965" y="953"/>
                    </a:cubicBezTo>
                    <a:cubicBezTo>
                      <a:pt x="101918" y="953"/>
                      <a:pt x="101918" y="953"/>
                      <a:pt x="103823" y="0"/>
                    </a:cubicBezTo>
                    <a:cubicBezTo>
                      <a:pt x="103823" y="41910"/>
                      <a:pt x="103823" y="83820"/>
                      <a:pt x="103823" y="125730"/>
                    </a:cubicBezTo>
                    <a:cubicBezTo>
                      <a:pt x="69532" y="143828"/>
                      <a:pt x="35243" y="161925"/>
                      <a:pt x="0" y="180022"/>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1" name="Freeform 550">
                <a:extLst>
                  <a:ext uri="{FF2B5EF4-FFF2-40B4-BE49-F238E27FC236}">
                    <a16:creationId xmlns:a16="http://schemas.microsoft.com/office/drawing/2014/main" id="{2AC59326-9C06-E0EB-1021-3B1FA52DD4E3}"/>
                  </a:ext>
                </a:extLst>
              </p:cNvPr>
              <p:cNvSpPr/>
              <p:nvPr/>
            </p:nvSpPr>
            <p:spPr>
              <a:xfrm>
                <a:off x="167640" y="138351"/>
                <a:ext cx="208597" cy="115728"/>
              </a:xfrm>
              <a:custGeom>
                <a:avLst/>
                <a:gdLst>
                  <a:gd name="connsiteX0" fmla="*/ 0 w 208597"/>
                  <a:gd name="connsiteY0" fmla="*/ 51197 h 115728"/>
                  <a:gd name="connsiteX1" fmla="*/ 69532 w 208597"/>
                  <a:gd name="connsiteY1" fmla="*/ 15002 h 115728"/>
                  <a:gd name="connsiteX2" fmla="*/ 98107 w 208597"/>
                  <a:gd name="connsiteY2" fmla="*/ 714 h 115728"/>
                  <a:gd name="connsiteX3" fmla="*/ 104775 w 208597"/>
                  <a:gd name="connsiteY3" fmla="*/ 714 h 115728"/>
                  <a:gd name="connsiteX4" fmla="*/ 144780 w 208597"/>
                  <a:gd name="connsiteY4" fmla="*/ 24527 h 115728"/>
                  <a:gd name="connsiteX5" fmla="*/ 199073 w 208597"/>
                  <a:gd name="connsiteY5" fmla="*/ 56912 h 115728"/>
                  <a:gd name="connsiteX6" fmla="*/ 208598 w 208597"/>
                  <a:gd name="connsiteY6" fmla="*/ 61674 h 115728"/>
                  <a:gd name="connsiteX7" fmla="*/ 198120 w 208597"/>
                  <a:gd name="connsiteY7" fmla="*/ 67389 h 115728"/>
                  <a:gd name="connsiteX8" fmla="*/ 144780 w 208597"/>
                  <a:gd name="connsiteY8" fmla="*/ 95012 h 115728"/>
                  <a:gd name="connsiteX9" fmla="*/ 107632 w 208597"/>
                  <a:gd name="connsiteY9" fmla="*/ 115014 h 115728"/>
                  <a:gd name="connsiteX10" fmla="*/ 102870 w 208597"/>
                  <a:gd name="connsiteY10" fmla="*/ 115014 h 115728"/>
                  <a:gd name="connsiteX11" fmla="*/ 18098 w 208597"/>
                  <a:gd name="connsiteY11" fmla="*/ 61674 h 115728"/>
                  <a:gd name="connsiteX12" fmla="*/ 1905 w 208597"/>
                  <a:gd name="connsiteY12" fmla="*/ 52149 h 115728"/>
                  <a:gd name="connsiteX13" fmla="*/ 0 w 208597"/>
                  <a:gd name="connsiteY13" fmla="*/ 51197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597" h="115728">
                    <a:moveTo>
                      <a:pt x="0" y="51197"/>
                    </a:moveTo>
                    <a:cubicBezTo>
                      <a:pt x="22860" y="38814"/>
                      <a:pt x="45720" y="27384"/>
                      <a:pt x="69532" y="15002"/>
                    </a:cubicBezTo>
                    <a:cubicBezTo>
                      <a:pt x="79057" y="10239"/>
                      <a:pt x="88582" y="5477"/>
                      <a:pt x="98107" y="714"/>
                    </a:cubicBezTo>
                    <a:cubicBezTo>
                      <a:pt x="100013" y="-238"/>
                      <a:pt x="101918" y="-238"/>
                      <a:pt x="104775" y="714"/>
                    </a:cubicBezTo>
                    <a:cubicBezTo>
                      <a:pt x="118110" y="8334"/>
                      <a:pt x="131445" y="16907"/>
                      <a:pt x="144780" y="24527"/>
                    </a:cubicBezTo>
                    <a:cubicBezTo>
                      <a:pt x="162878" y="35004"/>
                      <a:pt x="180975" y="46434"/>
                      <a:pt x="199073" y="56912"/>
                    </a:cubicBezTo>
                    <a:cubicBezTo>
                      <a:pt x="201930" y="58817"/>
                      <a:pt x="205740" y="59769"/>
                      <a:pt x="208598" y="61674"/>
                    </a:cubicBezTo>
                    <a:cubicBezTo>
                      <a:pt x="204788" y="63579"/>
                      <a:pt x="201930" y="65484"/>
                      <a:pt x="198120" y="67389"/>
                    </a:cubicBezTo>
                    <a:cubicBezTo>
                      <a:pt x="180023" y="76914"/>
                      <a:pt x="161925" y="85487"/>
                      <a:pt x="144780" y="95012"/>
                    </a:cubicBezTo>
                    <a:cubicBezTo>
                      <a:pt x="132398" y="101679"/>
                      <a:pt x="120015" y="108347"/>
                      <a:pt x="107632" y="115014"/>
                    </a:cubicBezTo>
                    <a:cubicBezTo>
                      <a:pt x="106680" y="115967"/>
                      <a:pt x="103823" y="115967"/>
                      <a:pt x="102870" y="115014"/>
                    </a:cubicBezTo>
                    <a:cubicBezTo>
                      <a:pt x="74295" y="97869"/>
                      <a:pt x="46673" y="79772"/>
                      <a:pt x="18098" y="61674"/>
                    </a:cubicBezTo>
                    <a:cubicBezTo>
                      <a:pt x="12382" y="57864"/>
                      <a:pt x="7620" y="55007"/>
                      <a:pt x="1905" y="52149"/>
                    </a:cubicBezTo>
                    <a:cubicBezTo>
                      <a:pt x="953" y="52149"/>
                      <a:pt x="0" y="51197"/>
                      <a:pt x="0" y="51197"/>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39" name="Freeform 538">
              <a:extLst>
                <a:ext uri="{FF2B5EF4-FFF2-40B4-BE49-F238E27FC236}">
                  <a16:creationId xmlns:a16="http://schemas.microsoft.com/office/drawing/2014/main" id="{724B3477-3ED0-D9C8-41CD-8FF209E15246}"/>
                </a:ext>
              </a:extLst>
            </p:cNvPr>
            <p:cNvSpPr/>
            <p:nvPr/>
          </p:nvSpPr>
          <p:spPr>
            <a:xfrm>
              <a:off x="46672" y="88583"/>
              <a:ext cx="64770" cy="64769"/>
            </a:xfrm>
            <a:custGeom>
              <a:avLst/>
              <a:gdLst>
                <a:gd name="connsiteX0" fmla="*/ 32385 w 64770"/>
                <a:gd name="connsiteY0" fmla="*/ 64770 h 64769"/>
                <a:gd name="connsiteX1" fmla="*/ 0 w 64770"/>
                <a:gd name="connsiteY1" fmla="*/ 32385 h 64769"/>
                <a:gd name="connsiteX2" fmla="*/ 32385 w 64770"/>
                <a:gd name="connsiteY2" fmla="*/ 0 h 64769"/>
                <a:gd name="connsiteX3" fmla="*/ 64770 w 64770"/>
                <a:gd name="connsiteY3" fmla="*/ 32385 h 64769"/>
                <a:gd name="connsiteX4" fmla="*/ 32385 w 64770"/>
                <a:gd name="connsiteY4" fmla="*/ 64770 h 64769"/>
                <a:gd name="connsiteX5" fmla="*/ 23813 w 64770"/>
                <a:gd name="connsiteY5" fmla="*/ 13335 h 64769"/>
                <a:gd name="connsiteX6" fmla="*/ 9525 w 64770"/>
                <a:gd name="connsiteY6" fmla="*/ 27622 h 64769"/>
                <a:gd name="connsiteX7" fmla="*/ 23813 w 64770"/>
                <a:gd name="connsiteY7" fmla="*/ 41910 h 64769"/>
                <a:gd name="connsiteX8" fmla="*/ 38100 w 64770"/>
                <a:gd name="connsiteY8" fmla="*/ 27622 h 64769"/>
                <a:gd name="connsiteX9" fmla="*/ 23813 w 64770"/>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 h="64769">
                  <a:moveTo>
                    <a:pt x="32385" y="64770"/>
                  </a:moveTo>
                  <a:cubicBezTo>
                    <a:pt x="14288" y="64770"/>
                    <a:pt x="0" y="50482"/>
                    <a:pt x="0" y="32385"/>
                  </a:cubicBezTo>
                  <a:cubicBezTo>
                    <a:pt x="0" y="14288"/>
                    <a:pt x="14288" y="0"/>
                    <a:pt x="32385" y="0"/>
                  </a:cubicBezTo>
                  <a:cubicBezTo>
                    <a:pt x="50483" y="0"/>
                    <a:pt x="64770" y="14288"/>
                    <a:pt x="64770" y="32385"/>
                  </a:cubicBezTo>
                  <a:cubicBezTo>
                    <a:pt x="64770" y="49530"/>
                    <a:pt x="50483" y="64770"/>
                    <a:pt x="32385" y="64770"/>
                  </a:cubicBezTo>
                  <a:close/>
                  <a:moveTo>
                    <a:pt x="23813" y="13335"/>
                  </a:moveTo>
                  <a:cubicBezTo>
                    <a:pt x="16193" y="13335"/>
                    <a:pt x="9525" y="20003"/>
                    <a:pt x="9525" y="27622"/>
                  </a:cubicBezTo>
                  <a:cubicBezTo>
                    <a:pt x="9525" y="35243"/>
                    <a:pt x="16193" y="41910"/>
                    <a:pt x="23813" y="41910"/>
                  </a:cubicBezTo>
                  <a:cubicBezTo>
                    <a:pt x="31433" y="41910"/>
                    <a:pt x="38100" y="35243"/>
                    <a:pt x="38100" y="27622"/>
                  </a:cubicBezTo>
                  <a:cubicBezTo>
                    <a:pt x="38100" y="19050"/>
                    <a:pt x="32385"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0" name="Freeform 539">
              <a:extLst>
                <a:ext uri="{FF2B5EF4-FFF2-40B4-BE49-F238E27FC236}">
                  <a16:creationId xmlns:a16="http://schemas.microsoft.com/office/drawing/2014/main" id="{EA36EF6E-C69D-15B6-5828-AB1E40D95CCC}"/>
                </a:ext>
              </a:extLst>
            </p:cNvPr>
            <p:cNvSpPr/>
            <p:nvPr/>
          </p:nvSpPr>
          <p:spPr>
            <a:xfrm>
              <a:off x="235268" y="0"/>
              <a:ext cx="59054" cy="59054"/>
            </a:xfrm>
            <a:custGeom>
              <a:avLst/>
              <a:gdLst>
                <a:gd name="connsiteX0" fmla="*/ 29527 w 59054"/>
                <a:gd name="connsiteY0" fmla="*/ 59055 h 59054"/>
                <a:gd name="connsiteX1" fmla="*/ 0 w 59054"/>
                <a:gd name="connsiteY1" fmla="*/ 29527 h 59054"/>
                <a:gd name="connsiteX2" fmla="*/ 29527 w 59054"/>
                <a:gd name="connsiteY2" fmla="*/ 0 h 59054"/>
                <a:gd name="connsiteX3" fmla="*/ 59055 w 59054"/>
                <a:gd name="connsiteY3" fmla="*/ 29527 h 59054"/>
                <a:gd name="connsiteX4" fmla="*/ 29527 w 59054"/>
                <a:gd name="connsiteY4" fmla="*/ 59055 h 59054"/>
                <a:gd name="connsiteX5" fmla="*/ 23813 w 59054"/>
                <a:gd name="connsiteY5" fmla="*/ 12382 h 59054"/>
                <a:gd name="connsiteX6" fmla="*/ 9525 w 59054"/>
                <a:gd name="connsiteY6" fmla="*/ 26670 h 59054"/>
                <a:gd name="connsiteX7" fmla="*/ 23813 w 59054"/>
                <a:gd name="connsiteY7" fmla="*/ 40957 h 59054"/>
                <a:gd name="connsiteX8" fmla="*/ 38100 w 59054"/>
                <a:gd name="connsiteY8" fmla="*/ 26670 h 59054"/>
                <a:gd name="connsiteX9" fmla="*/ 23813 w 59054"/>
                <a:gd name="connsiteY9" fmla="*/ 12382 h 5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4" h="59054">
                  <a:moveTo>
                    <a:pt x="29527" y="59055"/>
                  </a:moveTo>
                  <a:cubicBezTo>
                    <a:pt x="13335" y="59055"/>
                    <a:pt x="0" y="45720"/>
                    <a:pt x="0" y="29527"/>
                  </a:cubicBezTo>
                  <a:cubicBezTo>
                    <a:pt x="0" y="13335"/>
                    <a:pt x="13335" y="0"/>
                    <a:pt x="29527" y="0"/>
                  </a:cubicBezTo>
                  <a:cubicBezTo>
                    <a:pt x="45720" y="0"/>
                    <a:pt x="59055" y="13335"/>
                    <a:pt x="59055" y="29527"/>
                  </a:cubicBezTo>
                  <a:cubicBezTo>
                    <a:pt x="59055" y="45720"/>
                    <a:pt x="45720" y="59055"/>
                    <a:pt x="29527" y="59055"/>
                  </a:cubicBezTo>
                  <a:close/>
                  <a:moveTo>
                    <a:pt x="23813" y="12382"/>
                  </a:moveTo>
                  <a:cubicBezTo>
                    <a:pt x="16192" y="12382"/>
                    <a:pt x="9525" y="19050"/>
                    <a:pt x="9525" y="26670"/>
                  </a:cubicBezTo>
                  <a:cubicBezTo>
                    <a:pt x="9525" y="34290"/>
                    <a:pt x="16192" y="40957"/>
                    <a:pt x="23813" y="40957"/>
                  </a:cubicBezTo>
                  <a:cubicBezTo>
                    <a:pt x="31432" y="40957"/>
                    <a:pt x="38100" y="34290"/>
                    <a:pt x="38100" y="26670"/>
                  </a:cubicBezTo>
                  <a:cubicBezTo>
                    <a:pt x="38100" y="19050"/>
                    <a:pt x="31432" y="12382"/>
                    <a:pt x="23813" y="12382"/>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41" name="Graphic 192">
              <a:extLst>
                <a:ext uri="{FF2B5EF4-FFF2-40B4-BE49-F238E27FC236}">
                  <a16:creationId xmlns:a16="http://schemas.microsoft.com/office/drawing/2014/main" id="{D7D96561-2463-3BD7-4104-B1778680ADD6}"/>
                </a:ext>
              </a:extLst>
            </p:cNvPr>
            <p:cNvGrpSpPr/>
            <p:nvPr/>
          </p:nvGrpSpPr>
          <p:grpSpPr>
            <a:xfrm>
              <a:off x="16193" y="24765"/>
              <a:ext cx="499109" cy="493395"/>
              <a:chOff x="16193" y="24765"/>
              <a:chExt cx="499109" cy="493395"/>
            </a:xfrm>
            <a:solidFill>
              <a:srgbClr val="7E9CD0"/>
            </a:solidFill>
          </p:grpSpPr>
          <p:sp>
            <p:nvSpPr>
              <p:cNvPr id="542" name="Freeform 541">
                <a:extLst>
                  <a:ext uri="{FF2B5EF4-FFF2-40B4-BE49-F238E27FC236}">
                    <a16:creationId xmlns:a16="http://schemas.microsoft.com/office/drawing/2014/main" id="{31382627-F173-E2C6-774C-AFB3B8581717}"/>
                  </a:ext>
                </a:extLst>
              </p:cNvPr>
              <p:cNvSpPr/>
              <p:nvPr/>
            </p:nvSpPr>
            <p:spPr>
              <a:xfrm>
                <a:off x="316230" y="25717"/>
                <a:ext cx="112394" cy="63817"/>
              </a:xfrm>
              <a:custGeom>
                <a:avLst/>
                <a:gdLst>
                  <a:gd name="connsiteX0" fmla="*/ 103822 w 112394"/>
                  <a:gd name="connsiteY0" fmla="*/ 63818 h 63817"/>
                  <a:gd name="connsiteX1" fmla="*/ 112395 w 112394"/>
                  <a:gd name="connsiteY1" fmla="*/ 55245 h 63817"/>
                  <a:gd name="connsiteX2" fmla="*/ 952 w 112394"/>
                  <a:gd name="connsiteY2" fmla="*/ 0 h 63817"/>
                  <a:gd name="connsiteX3" fmla="*/ 952 w 112394"/>
                  <a:gd name="connsiteY3" fmla="*/ 2858 h 63817"/>
                  <a:gd name="connsiteX4" fmla="*/ 0 w 112394"/>
                  <a:gd name="connsiteY4" fmla="*/ 11430 h 63817"/>
                  <a:gd name="connsiteX5" fmla="*/ 103822 w 112394"/>
                  <a:gd name="connsiteY5" fmla="*/ 63818 h 6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394" h="63817">
                    <a:moveTo>
                      <a:pt x="103822" y="63818"/>
                    </a:moveTo>
                    <a:cubicBezTo>
                      <a:pt x="106680" y="60960"/>
                      <a:pt x="109538" y="58103"/>
                      <a:pt x="112395" y="55245"/>
                    </a:cubicBezTo>
                    <a:cubicBezTo>
                      <a:pt x="80963" y="27622"/>
                      <a:pt x="42863" y="8572"/>
                      <a:pt x="952" y="0"/>
                    </a:cubicBezTo>
                    <a:cubicBezTo>
                      <a:pt x="952" y="953"/>
                      <a:pt x="952" y="1905"/>
                      <a:pt x="952" y="2858"/>
                    </a:cubicBezTo>
                    <a:cubicBezTo>
                      <a:pt x="952" y="5715"/>
                      <a:pt x="952" y="8572"/>
                      <a:pt x="0" y="11430"/>
                    </a:cubicBezTo>
                    <a:cubicBezTo>
                      <a:pt x="39052" y="20955"/>
                      <a:pt x="74295" y="39053"/>
                      <a:pt x="103822" y="63818"/>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3" name="Freeform 542">
                <a:extLst>
                  <a:ext uri="{FF2B5EF4-FFF2-40B4-BE49-F238E27FC236}">
                    <a16:creationId xmlns:a16="http://schemas.microsoft.com/office/drawing/2014/main" id="{092E7139-ADD0-583C-B47E-8BEE128AC969}"/>
                  </a:ext>
                </a:extLst>
              </p:cNvPr>
              <p:cNvSpPr/>
              <p:nvPr/>
            </p:nvSpPr>
            <p:spPr>
              <a:xfrm>
                <a:off x="104775" y="24765"/>
                <a:ext cx="115252" cy="61912"/>
              </a:xfrm>
              <a:custGeom>
                <a:avLst/>
                <a:gdLst>
                  <a:gd name="connsiteX0" fmla="*/ 114300 w 115252"/>
                  <a:gd name="connsiteY0" fmla="*/ 4763 h 61912"/>
                  <a:gd name="connsiteX1" fmla="*/ 114300 w 115252"/>
                  <a:gd name="connsiteY1" fmla="*/ 0 h 61912"/>
                  <a:gd name="connsiteX2" fmla="*/ 0 w 115252"/>
                  <a:gd name="connsiteY2" fmla="*/ 54293 h 61912"/>
                  <a:gd name="connsiteX3" fmla="*/ 9525 w 115252"/>
                  <a:gd name="connsiteY3" fmla="*/ 61913 h 61912"/>
                  <a:gd name="connsiteX4" fmla="*/ 115252 w 115252"/>
                  <a:gd name="connsiteY4" fmla="*/ 11430 h 61912"/>
                  <a:gd name="connsiteX5" fmla="*/ 114300 w 115252"/>
                  <a:gd name="connsiteY5" fmla="*/ 4763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52" h="61912">
                    <a:moveTo>
                      <a:pt x="114300" y="4763"/>
                    </a:moveTo>
                    <a:cubicBezTo>
                      <a:pt x="114300" y="2858"/>
                      <a:pt x="114300" y="1905"/>
                      <a:pt x="114300" y="0"/>
                    </a:cubicBezTo>
                    <a:cubicBezTo>
                      <a:pt x="71438" y="7620"/>
                      <a:pt x="31432" y="27623"/>
                      <a:pt x="0" y="54293"/>
                    </a:cubicBezTo>
                    <a:cubicBezTo>
                      <a:pt x="3810" y="56198"/>
                      <a:pt x="6668" y="59055"/>
                      <a:pt x="9525" y="61913"/>
                    </a:cubicBezTo>
                    <a:cubicBezTo>
                      <a:pt x="39052" y="37148"/>
                      <a:pt x="75247" y="20003"/>
                      <a:pt x="115252" y="11430"/>
                    </a:cubicBezTo>
                    <a:cubicBezTo>
                      <a:pt x="115252" y="9525"/>
                      <a:pt x="114300" y="7620"/>
                      <a:pt x="114300" y="4763"/>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4" name="Freeform 543">
                <a:extLst>
                  <a:ext uri="{FF2B5EF4-FFF2-40B4-BE49-F238E27FC236}">
                    <a16:creationId xmlns:a16="http://schemas.microsoft.com/office/drawing/2014/main" id="{93DDB1A0-9BBE-E9C9-0CB2-8EF34F0E8E72}"/>
                  </a:ext>
                </a:extLst>
              </p:cNvPr>
              <p:cNvSpPr/>
              <p:nvPr/>
            </p:nvSpPr>
            <p:spPr>
              <a:xfrm>
                <a:off x="478155" y="158115"/>
                <a:ext cx="37147" cy="119062"/>
              </a:xfrm>
              <a:custGeom>
                <a:avLst/>
                <a:gdLst>
                  <a:gd name="connsiteX0" fmla="*/ 0 w 37147"/>
                  <a:gd name="connsiteY0" fmla="*/ 6668 h 119062"/>
                  <a:gd name="connsiteX1" fmla="*/ 24765 w 37147"/>
                  <a:gd name="connsiteY1" fmla="*/ 111443 h 119062"/>
                  <a:gd name="connsiteX2" fmla="*/ 24765 w 37147"/>
                  <a:gd name="connsiteY2" fmla="*/ 118110 h 119062"/>
                  <a:gd name="connsiteX3" fmla="*/ 26670 w 37147"/>
                  <a:gd name="connsiteY3" fmla="*/ 118110 h 119062"/>
                  <a:gd name="connsiteX4" fmla="*/ 37147 w 37147"/>
                  <a:gd name="connsiteY4" fmla="*/ 119063 h 119062"/>
                  <a:gd name="connsiteX5" fmla="*/ 37147 w 37147"/>
                  <a:gd name="connsiteY5" fmla="*/ 111443 h 119062"/>
                  <a:gd name="connsiteX6" fmla="*/ 10477 w 37147"/>
                  <a:gd name="connsiteY6" fmla="*/ 0 h 119062"/>
                  <a:gd name="connsiteX7" fmla="*/ 0 w 37147"/>
                  <a:gd name="connsiteY7" fmla="*/ 6668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 h="119062">
                    <a:moveTo>
                      <a:pt x="0" y="6668"/>
                    </a:moveTo>
                    <a:cubicBezTo>
                      <a:pt x="16192" y="38100"/>
                      <a:pt x="24765" y="74295"/>
                      <a:pt x="24765" y="111443"/>
                    </a:cubicBezTo>
                    <a:cubicBezTo>
                      <a:pt x="24765" y="113348"/>
                      <a:pt x="24765" y="116205"/>
                      <a:pt x="24765" y="118110"/>
                    </a:cubicBezTo>
                    <a:cubicBezTo>
                      <a:pt x="25717" y="118110"/>
                      <a:pt x="25717" y="118110"/>
                      <a:pt x="26670" y="118110"/>
                    </a:cubicBezTo>
                    <a:cubicBezTo>
                      <a:pt x="30480" y="118110"/>
                      <a:pt x="33338" y="118110"/>
                      <a:pt x="37147" y="119063"/>
                    </a:cubicBezTo>
                    <a:cubicBezTo>
                      <a:pt x="37147" y="116205"/>
                      <a:pt x="37147" y="114300"/>
                      <a:pt x="37147" y="111443"/>
                    </a:cubicBezTo>
                    <a:cubicBezTo>
                      <a:pt x="37147" y="71438"/>
                      <a:pt x="27622" y="33338"/>
                      <a:pt x="10477" y="0"/>
                    </a:cubicBezTo>
                    <a:cubicBezTo>
                      <a:pt x="6667" y="2858"/>
                      <a:pt x="3810" y="4763"/>
                      <a:pt x="0" y="6668"/>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5" name="Freeform 544">
                <a:extLst>
                  <a:ext uri="{FF2B5EF4-FFF2-40B4-BE49-F238E27FC236}">
                    <a16:creationId xmlns:a16="http://schemas.microsoft.com/office/drawing/2014/main" id="{975E9D40-8781-68EB-59BD-48BBEDD55D4D}"/>
                  </a:ext>
                </a:extLst>
              </p:cNvPr>
              <p:cNvSpPr/>
              <p:nvPr/>
            </p:nvSpPr>
            <p:spPr>
              <a:xfrm>
                <a:off x="16193" y="155258"/>
                <a:ext cx="38100" cy="124777"/>
              </a:xfrm>
              <a:custGeom>
                <a:avLst/>
                <a:gdLst>
                  <a:gd name="connsiteX0" fmla="*/ 12382 w 38100"/>
                  <a:gd name="connsiteY0" fmla="*/ 121920 h 124777"/>
                  <a:gd name="connsiteX1" fmla="*/ 12382 w 38100"/>
                  <a:gd name="connsiteY1" fmla="*/ 115253 h 124777"/>
                  <a:gd name="connsiteX2" fmla="*/ 38100 w 38100"/>
                  <a:gd name="connsiteY2" fmla="*/ 7620 h 124777"/>
                  <a:gd name="connsiteX3" fmla="*/ 28575 w 38100"/>
                  <a:gd name="connsiteY3" fmla="*/ 0 h 124777"/>
                  <a:gd name="connsiteX4" fmla="*/ 0 w 38100"/>
                  <a:gd name="connsiteY4" fmla="*/ 115253 h 124777"/>
                  <a:gd name="connsiteX5" fmla="*/ 0 w 38100"/>
                  <a:gd name="connsiteY5" fmla="*/ 124778 h 124777"/>
                  <a:gd name="connsiteX6" fmla="*/ 12382 w 38100"/>
                  <a:gd name="connsiteY6" fmla="*/ 121920 h 12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24777">
                    <a:moveTo>
                      <a:pt x="12382" y="121920"/>
                    </a:moveTo>
                    <a:cubicBezTo>
                      <a:pt x="12382" y="120015"/>
                      <a:pt x="12382" y="117157"/>
                      <a:pt x="12382" y="115253"/>
                    </a:cubicBezTo>
                    <a:cubicBezTo>
                      <a:pt x="12382" y="76200"/>
                      <a:pt x="21907" y="40005"/>
                      <a:pt x="38100" y="7620"/>
                    </a:cubicBezTo>
                    <a:cubicBezTo>
                      <a:pt x="34290" y="5715"/>
                      <a:pt x="31432" y="2857"/>
                      <a:pt x="28575" y="0"/>
                    </a:cubicBezTo>
                    <a:cubicBezTo>
                      <a:pt x="10477" y="34290"/>
                      <a:pt x="0" y="73343"/>
                      <a:pt x="0" y="115253"/>
                    </a:cubicBezTo>
                    <a:cubicBezTo>
                      <a:pt x="0" y="118110"/>
                      <a:pt x="0" y="121920"/>
                      <a:pt x="0" y="124778"/>
                    </a:cubicBezTo>
                    <a:cubicBezTo>
                      <a:pt x="3810" y="122872"/>
                      <a:pt x="7620" y="121920"/>
                      <a:pt x="12382" y="12192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6" name="Freeform 545">
                <a:extLst>
                  <a:ext uri="{FF2B5EF4-FFF2-40B4-BE49-F238E27FC236}">
                    <a16:creationId xmlns:a16="http://schemas.microsoft.com/office/drawing/2014/main" id="{96326FE7-2591-F03D-3BA3-BA96800B8151}"/>
                  </a:ext>
                </a:extLst>
              </p:cNvPr>
              <p:cNvSpPr/>
              <p:nvPr/>
            </p:nvSpPr>
            <p:spPr>
              <a:xfrm>
                <a:off x="409575" y="368617"/>
                <a:ext cx="81914" cy="100012"/>
              </a:xfrm>
              <a:custGeom>
                <a:avLst/>
                <a:gdLst>
                  <a:gd name="connsiteX0" fmla="*/ 71438 w 81914"/>
                  <a:gd name="connsiteY0" fmla="*/ 0 h 100012"/>
                  <a:gd name="connsiteX1" fmla="*/ 0 w 81914"/>
                  <a:gd name="connsiteY1" fmla="*/ 89535 h 100012"/>
                  <a:gd name="connsiteX2" fmla="*/ 6668 w 81914"/>
                  <a:gd name="connsiteY2" fmla="*/ 100013 h 100012"/>
                  <a:gd name="connsiteX3" fmla="*/ 81915 w 81914"/>
                  <a:gd name="connsiteY3" fmla="*/ 4763 h 100012"/>
                  <a:gd name="connsiteX4" fmla="*/ 71438 w 81914"/>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100012">
                    <a:moveTo>
                      <a:pt x="71438" y="0"/>
                    </a:moveTo>
                    <a:cubicBezTo>
                      <a:pt x="55245" y="35243"/>
                      <a:pt x="30480" y="65722"/>
                      <a:pt x="0" y="89535"/>
                    </a:cubicBezTo>
                    <a:cubicBezTo>
                      <a:pt x="2857" y="92393"/>
                      <a:pt x="4763" y="96203"/>
                      <a:pt x="6668" y="100013"/>
                    </a:cubicBezTo>
                    <a:cubicBezTo>
                      <a:pt x="39052" y="75247"/>
                      <a:pt x="64770" y="42863"/>
                      <a:pt x="81915" y="4763"/>
                    </a:cubicBezTo>
                    <a:cubicBezTo>
                      <a:pt x="79057" y="2858"/>
                      <a:pt x="75247" y="1905"/>
                      <a:pt x="71438" y="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7" name="Freeform 546">
                <a:extLst>
                  <a:ext uri="{FF2B5EF4-FFF2-40B4-BE49-F238E27FC236}">
                    <a16:creationId xmlns:a16="http://schemas.microsoft.com/office/drawing/2014/main" id="{2011E5E0-6D42-0010-EBBD-440FF73F3865}"/>
                  </a:ext>
                </a:extLst>
              </p:cNvPr>
              <p:cNvSpPr/>
              <p:nvPr/>
            </p:nvSpPr>
            <p:spPr>
              <a:xfrm>
                <a:off x="207645" y="499110"/>
                <a:ext cx="122872" cy="19050"/>
              </a:xfrm>
              <a:custGeom>
                <a:avLst/>
                <a:gdLst>
                  <a:gd name="connsiteX0" fmla="*/ 118110 w 122872"/>
                  <a:gd name="connsiteY0" fmla="*/ 0 h 19050"/>
                  <a:gd name="connsiteX1" fmla="*/ 58102 w 122872"/>
                  <a:gd name="connsiteY1" fmla="*/ 7620 h 19050"/>
                  <a:gd name="connsiteX2" fmla="*/ 3810 w 122872"/>
                  <a:gd name="connsiteY2" fmla="*/ 953 h 19050"/>
                  <a:gd name="connsiteX3" fmla="*/ 0 w 122872"/>
                  <a:gd name="connsiteY3" fmla="*/ 12382 h 19050"/>
                  <a:gd name="connsiteX4" fmla="*/ 59055 w 122872"/>
                  <a:gd name="connsiteY4" fmla="*/ 19050 h 19050"/>
                  <a:gd name="connsiteX5" fmla="*/ 122873 w 122872"/>
                  <a:gd name="connsiteY5" fmla="*/ 10478 h 19050"/>
                  <a:gd name="connsiteX6" fmla="*/ 118110 w 122872"/>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872" h="19050">
                    <a:moveTo>
                      <a:pt x="118110" y="0"/>
                    </a:moveTo>
                    <a:cubicBezTo>
                      <a:pt x="99060" y="4763"/>
                      <a:pt x="79057" y="7620"/>
                      <a:pt x="58102" y="7620"/>
                    </a:cubicBezTo>
                    <a:cubicBezTo>
                      <a:pt x="39052" y="7620"/>
                      <a:pt x="20955" y="5715"/>
                      <a:pt x="3810" y="953"/>
                    </a:cubicBezTo>
                    <a:cubicBezTo>
                      <a:pt x="2857" y="4763"/>
                      <a:pt x="1905" y="8572"/>
                      <a:pt x="0" y="12382"/>
                    </a:cubicBezTo>
                    <a:cubicBezTo>
                      <a:pt x="19050" y="17145"/>
                      <a:pt x="39052" y="19050"/>
                      <a:pt x="59055" y="19050"/>
                    </a:cubicBezTo>
                    <a:cubicBezTo>
                      <a:pt x="80963" y="19050"/>
                      <a:pt x="102870" y="16192"/>
                      <a:pt x="122873" y="10478"/>
                    </a:cubicBezTo>
                    <a:cubicBezTo>
                      <a:pt x="120015" y="7620"/>
                      <a:pt x="119063" y="3810"/>
                      <a:pt x="118110" y="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8" name="Freeform 547">
                <a:extLst>
                  <a:ext uri="{FF2B5EF4-FFF2-40B4-BE49-F238E27FC236}">
                    <a16:creationId xmlns:a16="http://schemas.microsoft.com/office/drawing/2014/main" id="{A4B9C38C-12DF-9F57-5368-F9BF2FADC097}"/>
                  </a:ext>
                </a:extLst>
              </p:cNvPr>
              <p:cNvSpPr/>
              <p:nvPr/>
            </p:nvSpPr>
            <p:spPr>
              <a:xfrm>
                <a:off x="39052" y="370523"/>
                <a:ext cx="84772" cy="100012"/>
              </a:xfrm>
              <a:custGeom>
                <a:avLst/>
                <a:gdLst>
                  <a:gd name="connsiteX0" fmla="*/ 84773 w 84772"/>
                  <a:gd name="connsiteY0" fmla="*/ 89535 h 100012"/>
                  <a:gd name="connsiteX1" fmla="*/ 11430 w 84772"/>
                  <a:gd name="connsiteY1" fmla="*/ 0 h 100012"/>
                  <a:gd name="connsiteX2" fmla="*/ 0 w 84772"/>
                  <a:gd name="connsiteY2" fmla="*/ 2857 h 100012"/>
                  <a:gd name="connsiteX3" fmla="*/ 79057 w 84772"/>
                  <a:gd name="connsiteY3" fmla="*/ 100013 h 100012"/>
                  <a:gd name="connsiteX4" fmla="*/ 84773 w 84772"/>
                  <a:gd name="connsiteY4" fmla="*/ 8953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2" h="100012">
                    <a:moveTo>
                      <a:pt x="84773" y="89535"/>
                    </a:moveTo>
                    <a:cubicBezTo>
                      <a:pt x="53340" y="66675"/>
                      <a:pt x="27623" y="35242"/>
                      <a:pt x="11430" y="0"/>
                    </a:cubicBezTo>
                    <a:cubicBezTo>
                      <a:pt x="7620" y="1905"/>
                      <a:pt x="3810" y="2857"/>
                      <a:pt x="0" y="2857"/>
                    </a:cubicBezTo>
                    <a:cubicBezTo>
                      <a:pt x="18098" y="41910"/>
                      <a:pt x="45720" y="75247"/>
                      <a:pt x="79057" y="100013"/>
                    </a:cubicBezTo>
                    <a:cubicBezTo>
                      <a:pt x="80963" y="96203"/>
                      <a:pt x="82868" y="93345"/>
                      <a:pt x="84773" y="89535"/>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 name="TextBox 1">
            <a:extLst>
              <a:ext uri="{FF2B5EF4-FFF2-40B4-BE49-F238E27FC236}">
                <a16:creationId xmlns:a16="http://schemas.microsoft.com/office/drawing/2014/main" id="{C88CF931-791D-D2CE-7F8A-A3D7A8864857}"/>
              </a:ext>
            </a:extLst>
          </p:cNvPr>
          <p:cNvSpPr txBox="1"/>
          <p:nvPr/>
        </p:nvSpPr>
        <p:spPr>
          <a:xfrm>
            <a:off x="300446" y="42632"/>
            <a:ext cx="7048621"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en-US" sz="2800" b="1" dirty="0"/>
              <a:t>ANALYSE DES CINQ FORCES DE PORTER</a:t>
            </a:r>
          </a:p>
        </p:txBody>
      </p:sp>
    </p:spTree>
    <p:extLst>
      <p:ext uri="{BB962C8B-B14F-4D97-AF65-F5344CB8AC3E}">
        <p14:creationId xmlns:p14="http://schemas.microsoft.com/office/powerpoint/2010/main" val="316216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DDFE8D-705A-A455-6E8B-98D5E404874E}"/>
            </a:ext>
          </a:extLst>
        </p:cNvPr>
        <p:cNvGrpSpPr/>
        <p:nvPr/>
      </p:nvGrpSpPr>
      <p:grpSpPr>
        <a:xfrm>
          <a:off x="0" y="0"/>
          <a:ext cx="0" cy="0"/>
          <a:chOff x="0" y="0"/>
          <a:chExt cx="0" cy="0"/>
        </a:xfrm>
      </p:grpSpPr>
      <p:sp>
        <p:nvSpPr>
          <p:cNvPr id="318" name="TextBox 317">
            <a:extLst>
              <a:ext uri="{FF2B5EF4-FFF2-40B4-BE49-F238E27FC236}">
                <a16:creationId xmlns:a16="http://schemas.microsoft.com/office/drawing/2014/main" id="{75CF9E02-6206-03B8-6A5D-B11BC2F030BD}"/>
              </a:ext>
            </a:extLst>
          </p:cNvPr>
          <p:cNvSpPr txBox="1"/>
          <p:nvPr/>
        </p:nvSpPr>
        <p:spPr>
          <a:xfrm>
            <a:off x="1114672" y="998957"/>
            <a:ext cx="3242367" cy="4272132"/>
          </a:xfrm>
          <a:prstGeom prst="rect">
            <a:avLst/>
          </a:prstGeom>
          <a:noFill/>
        </p:spPr>
        <p:txBody>
          <a:bodyPr wrap="square" lIns="182880" rtlCol="0">
            <a:spAutoFit/>
          </a:bodyPr>
          <a:lstStyle/>
          <a:p>
            <a:pPr>
              <a:lnSpc>
                <a:spcPct val="107000"/>
              </a:lnSpc>
              <a:spcAft>
                <a:spcPts val="800"/>
              </a:spcAft>
            </a:pPr>
            <a:r>
              <a:rPr lang="fr-FR" sz="1500" dirty="0">
                <a:solidFill>
                  <a:prstClr val="black"/>
                </a:solidFill>
                <a:latin typeface="Century Gothic" panose="020B0502020202020204" pitchFamily="34" charset="0"/>
              </a:rPr>
              <a:t>La cible est clairement définie, ce sont les ménages et les entreprises, sensibles aux économies d'énergie et intéressées par des solutions d’automatisation pour un confort thermique et éco-responsable. Avec une stratégie qui repose sur une demande croissante pour des solutions éco-responsables et une automatisation des appareils simple à utiliser. Les conclusions de l’étude de marché montrent un intérêt fort pour des systèmes accessibles et modulables.</a:t>
            </a:r>
            <a:endParaRPr lang="fr-CI" sz="1500" dirty="0">
              <a:solidFill>
                <a:prstClr val="black"/>
              </a:solidFill>
              <a:latin typeface="Century Gothic" panose="020B0502020202020204" pitchFamily="34" charset="0"/>
            </a:endParaRPr>
          </a:p>
        </p:txBody>
      </p:sp>
      <p:sp>
        <p:nvSpPr>
          <p:cNvPr id="319" name="TextBox 318">
            <a:extLst>
              <a:ext uri="{FF2B5EF4-FFF2-40B4-BE49-F238E27FC236}">
                <a16:creationId xmlns:a16="http://schemas.microsoft.com/office/drawing/2014/main" id="{B40FE3B6-B477-6431-A335-23139AFA1949}"/>
              </a:ext>
            </a:extLst>
          </p:cNvPr>
          <p:cNvSpPr txBox="1"/>
          <p:nvPr/>
        </p:nvSpPr>
        <p:spPr>
          <a:xfrm>
            <a:off x="8239122" y="515577"/>
            <a:ext cx="3279681" cy="3231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dirty="0"/>
              <a:t>Valider la viabilité</a:t>
            </a:r>
            <a:endParaRPr lang="fr-CI" sz="1500" dirty="0"/>
          </a:p>
        </p:txBody>
      </p:sp>
      <p:sp>
        <p:nvSpPr>
          <p:cNvPr id="320" name="Rectangle 319">
            <a:extLst>
              <a:ext uri="{FF2B5EF4-FFF2-40B4-BE49-F238E27FC236}">
                <a16:creationId xmlns:a16="http://schemas.microsoft.com/office/drawing/2014/main" id="{4839E7B7-7774-9C6C-28F4-3949D9F4DBFC}"/>
              </a:ext>
            </a:extLst>
          </p:cNvPr>
          <p:cNvSpPr/>
          <p:nvPr/>
        </p:nvSpPr>
        <p:spPr>
          <a:xfrm>
            <a:off x="1089338" y="981563"/>
            <a:ext cx="3267702" cy="497851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5" name="TextBox 494">
            <a:extLst>
              <a:ext uri="{FF2B5EF4-FFF2-40B4-BE49-F238E27FC236}">
                <a16:creationId xmlns:a16="http://schemas.microsoft.com/office/drawing/2014/main" id="{BBFF4D96-8701-86C1-3DA5-CAAEED0FD29D}"/>
              </a:ext>
            </a:extLst>
          </p:cNvPr>
          <p:cNvSpPr txBox="1"/>
          <p:nvPr/>
        </p:nvSpPr>
        <p:spPr>
          <a:xfrm>
            <a:off x="4664230" y="1011775"/>
            <a:ext cx="3267701" cy="3489353"/>
          </a:xfrm>
          <a:prstGeom prst="rect">
            <a:avLst/>
          </a:prstGeom>
          <a:noFill/>
        </p:spPr>
        <p:txBody>
          <a:bodyPr wrap="square" lIns="182880" rtlCol="0">
            <a:spAutoFit/>
          </a:bodyPr>
          <a:lstStyle/>
          <a:p>
            <a:pPr>
              <a:lnSpc>
                <a:spcPct val="107000"/>
              </a:lnSpc>
              <a:spcAft>
                <a:spcPts val="800"/>
              </a:spcAft>
            </a:pPr>
            <a:r>
              <a:rPr lang="fr-FR" sz="1500" dirty="0">
                <a:solidFill>
                  <a:prstClr val="black"/>
                </a:solidFill>
                <a:latin typeface="Century Gothic" panose="020B0502020202020204" pitchFamily="34" charset="0"/>
              </a:rPr>
              <a:t>Le prototype est toujours en cours de développement, avec des fonctionnalités prévues pour automatiser la régulation thermique en fonction des habitudes éco-responsables des utilisateurs.</a:t>
            </a:r>
            <a:endParaRPr lang="fr-CI" sz="1500" dirty="0">
              <a:solidFill>
                <a:prstClr val="black"/>
              </a:solidFill>
              <a:latin typeface="Century Gothic" panose="020B0502020202020204" pitchFamily="34" charset="0"/>
            </a:endParaRPr>
          </a:p>
          <a:p>
            <a:pPr>
              <a:lnSpc>
                <a:spcPct val="107000"/>
              </a:lnSpc>
              <a:spcAft>
                <a:spcPts val="800"/>
              </a:spcAft>
            </a:pPr>
            <a:r>
              <a:rPr lang="fr-CI" sz="1500" dirty="0">
                <a:solidFill>
                  <a:prstClr val="black"/>
                </a:solidFill>
                <a:latin typeface="Century Gothic" panose="020B0502020202020204" pitchFamily="34" charset="0"/>
              </a:rPr>
              <a:t>Les retours pendant les tests après le prototypage sont favorables avec quelques améliorations ajoutées tel que l’extinction des luminaires.</a:t>
            </a:r>
          </a:p>
          <a:p>
            <a:pPr>
              <a:lnSpc>
                <a:spcPct val="107000"/>
              </a:lnSpc>
              <a:spcAft>
                <a:spcPts val="800"/>
              </a:spcAft>
            </a:pPr>
            <a:endParaRPr lang="fr-CI" sz="1500" dirty="0">
              <a:solidFill>
                <a:prstClr val="black"/>
              </a:solidFill>
              <a:latin typeface="Century Gothic" panose="020B0502020202020204" pitchFamily="34" charset="0"/>
            </a:endParaRPr>
          </a:p>
        </p:txBody>
      </p:sp>
      <p:sp>
        <p:nvSpPr>
          <p:cNvPr id="496" name="TextBox 495">
            <a:extLst>
              <a:ext uri="{FF2B5EF4-FFF2-40B4-BE49-F238E27FC236}">
                <a16:creationId xmlns:a16="http://schemas.microsoft.com/office/drawing/2014/main" id="{F1D191E4-38F6-3C99-3E69-08DC1C5EB187}"/>
              </a:ext>
            </a:extLst>
          </p:cNvPr>
          <p:cNvSpPr txBox="1"/>
          <p:nvPr/>
        </p:nvSpPr>
        <p:spPr>
          <a:xfrm>
            <a:off x="4664577" y="565917"/>
            <a:ext cx="3267353" cy="3231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dirty="0"/>
              <a:t>Valider le prototype</a:t>
            </a:r>
            <a:endParaRPr lang="fr-CI" sz="1500" dirty="0"/>
          </a:p>
        </p:txBody>
      </p:sp>
      <p:sp>
        <p:nvSpPr>
          <p:cNvPr id="497" name="Rectangle 496">
            <a:extLst>
              <a:ext uri="{FF2B5EF4-FFF2-40B4-BE49-F238E27FC236}">
                <a16:creationId xmlns:a16="http://schemas.microsoft.com/office/drawing/2014/main" id="{735B1478-C889-36A3-E9C9-F3300F22C9D4}"/>
              </a:ext>
            </a:extLst>
          </p:cNvPr>
          <p:cNvSpPr/>
          <p:nvPr/>
        </p:nvSpPr>
        <p:spPr>
          <a:xfrm>
            <a:off x="4664231" y="981563"/>
            <a:ext cx="3267702" cy="497851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8" name="Rectangle 497">
            <a:extLst>
              <a:ext uri="{FF2B5EF4-FFF2-40B4-BE49-F238E27FC236}">
                <a16:creationId xmlns:a16="http://schemas.microsoft.com/office/drawing/2014/main" id="{0F944915-D907-8D0B-D2EF-05F5E5C889F0}"/>
              </a:ext>
            </a:extLst>
          </p:cNvPr>
          <p:cNvSpPr/>
          <p:nvPr/>
        </p:nvSpPr>
        <p:spPr>
          <a:xfrm>
            <a:off x="4655820" y="5954993"/>
            <a:ext cx="3276000" cy="91440"/>
          </a:xfrm>
          <a:prstGeom prst="rect">
            <a:avLst/>
          </a:prstGeom>
          <a:solidFill>
            <a:srgbClr val="20B25A"/>
          </a:solidFill>
          <a:ln>
            <a:solidFill>
              <a:srgbClr val="20B2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0" name="TextBox 499">
            <a:extLst>
              <a:ext uri="{FF2B5EF4-FFF2-40B4-BE49-F238E27FC236}">
                <a16:creationId xmlns:a16="http://schemas.microsoft.com/office/drawing/2014/main" id="{34FEECD8-249D-742B-9E7A-D44980783467}"/>
              </a:ext>
            </a:extLst>
          </p:cNvPr>
          <p:cNvSpPr txBox="1"/>
          <p:nvPr/>
        </p:nvSpPr>
        <p:spPr>
          <a:xfrm>
            <a:off x="8259068" y="993783"/>
            <a:ext cx="3259735" cy="4669227"/>
          </a:xfrm>
          <a:prstGeom prst="rect">
            <a:avLst/>
          </a:prstGeom>
          <a:noFill/>
        </p:spPr>
        <p:txBody>
          <a:bodyPr wrap="square" lIns="182880" rtlCol="0">
            <a:spAutoFit/>
          </a:bodyPr>
          <a:lstStyle/>
          <a:p>
            <a:pPr>
              <a:lnSpc>
                <a:spcPct val="107000"/>
              </a:lnSpc>
              <a:spcAft>
                <a:spcPts val="800"/>
              </a:spcAft>
            </a:pPr>
            <a:r>
              <a:rPr lang="fr-FR" sz="1500" dirty="0">
                <a:solidFill>
                  <a:prstClr val="black"/>
                </a:solidFill>
                <a:latin typeface="Century Gothic" panose="020B0502020202020204" pitchFamily="34" charset="0"/>
              </a:rPr>
              <a:t>À court terme, le coût de fabrication du prototype est supportable. A moyen terme, nous comptons sur un modèle de prix fixe pour l’achat et l’installation, avec un abonnement pour la maintenance et le Service Après Vente.</a:t>
            </a:r>
            <a:endParaRPr lang="fr-CI" sz="1500" dirty="0">
              <a:solidFill>
                <a:prstClr val="black"/>
              </a:solidFill>
              <a:latin typeface="Century Gothic" panose="020B0502020202020204" pitchFamily="34" charset="0"/>
            </a:endParaRPr>
          </a:p>
          <a:p>
            <a:pPr>
              <a:lnSpc>
                <a:spcPct val="107000"/>
              </a:lnSpc>
              <a:spcAft>
                <a:spcPts val="800"/>
              </a:spcAft>
            </a:pPr>
            <a:r>
              <a:rPr lang="fr-FR" sz="1500" dirty="0">
                <a:solidFill>
                  <a:prstClr val="black"/>
                </a:solidFill>
                <a:latin typeface="Century Gothic" panose="020B0502020202020204" pitchFamily="34" charset="0"/>
              </a:rPr>
              <a:t>Les indicateurs de performance que nous allons suivre sont :</a:t>
            </a:r>
            <a:endParaRPr lang="fr-CI" sz="1500" dirty="0">
              <a:solidFill>
                <a:prstClr val="black"/>
              </a:solidFill>
              <a:latin typeface="Century Gothic" panose="020B0502020202020204" pitchFamily="34" charset="0"/>
            </a:endParaRPr>
          </a:p>
          <a:p>
            <a:pPr>
              <a:lnSpc>
                <a:spcPct val="107000"/>
              </a:lnSpc>
              <a:spcAft>
                <a:spcPts val="800"/>
              </a:spcAft>
            </a:pPr>
            <a:r>
              <a:rPr lang="fr-FR" sz="1500" dirty="0">
                <a:solidFill>
                  <a:prstClr val="black"/>
                </a:solidFill>
                <a:latin typeface="Century Gothic" panose="020B0502020202020204" pitchFamily="34" charset="0"/>
              </a:rPr>
              <a:t>Les coûts de production du dispositif</a:t>
            </a:r>
            <a:endParaRPr lang="fr-CI" sz="1500" dirty="0">
              <a:solidFill>
                <a:prstClr val="black"/>
              </a:solidFill>
              <a:latin typeface="Century Gothic" panose="020B0502020202020204" pitchFamily="34" charset="0"/>
            </a:endParaRPr>
          </a:p>
          <a:p>
            <a:pPr>
              <a:lnSpc>
                <a:spcPct val="107000"/>
              </a:lnSpc>
              <a:spcAft>
                <a:spcPts val="800"/>
              </a:spcAft>
            </a:pPr>
            <a:r>
              <a:rPr lang="fr-FR" sz="1500" dirty="0">
                <a:solidFill>
                  <a:prstClr val="black"/>
                </a:solidFill>
                <a:latin typeface="Century Gothic" panose="020B0502020202020204" pitchFamily="34" charset="0"/>
              </a:rPr>
              <a:t>La durabilité des composants utilisés et</a:t>
            </a:r>
            <a:endParaRPr lang="fr-CI" sz="1500" dirty="0">
              <a:solidFill>
                <a:prstClr val="black"/>
              </a:solidFill>
              <a:latin typeface="Century Gothic" panose="020B0502020202020204" pitchFamily="34" charset="0"/>
            </a:endParaRPr>
          </a:p>
          <a:p>
            <a:r>
              <a:rPr lang="fr-FR" sz="1500" dirty="0">
                <a:solidFill>
                  <a:prstClr val="black"/>
                </a:solidFill>
                <a:latin typeface="Century Gothic" panose="020B0502020202020204" pitchFamily="34" charset="0"/>
              </a:rPr>
              <a:t>L’estimation des économies d’énergie potentielles</a:t>
            </a:r>
            <a:endParaRPr lang="fr-CI" sz="1500" dirty="0">
              <a:solidFill>
                <a:prstClr val="black"/>
              </a:solidFill>
              <a:latin typeface="Century Gothic" panose="020B0502020202020204" pitchFamily="34" charset="0"/>
            </a:endParaRPr>
          </a:p>
        </p:txBody>
      </p:sp>
      <p:sp>
        <p:nvSpPr>
          <p:cNvPr id="502" name="Rectangle 501">
            <a:extLst>
              <a:ext uri="{FF2B5EF4-FFF2-40B4-BE49-F238E27FC236}">
                <a16:creationId xmlns:a16="http://schemas.microsoft.com/office/drawing/2014/main" id="{5843F926-B116-1387-7C66-E1E0496CF1FA}"/>
              </a:ext>
            </a:extLst>
          </p:cNvPr>
          <p:cNvSpPr/>
          <p:nvPr/>
        </p:nvSpPr>
        <p:spPr>
          <a:xfrm>
            <a:off x="8239123" y="981563"/>
            <a:ext cx="3267702" cy="497851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3" name="Rectangle 502">
            <a:extLst>
              <a:ext uri="{FF2B5EF4-FFF2-40B4-BE49-F238E27FC236}">
                <a16:creationId xmlns:a16="http://schemas.microsoft.com/office/drawing/2014/main" id="{D1AF046B-66BA-0C1E-64DA-8DE2BB3A32F4}"/>
              </a:ext>
            </a:extLst>
          </p:cNvPr>
          <p:cNvSpPr/>
          <p:nvPr/>
        </p:nvSpPr>
        <p:spPr>
          <a:xfrm>
            <a:off x="1072518" y="5960073"/>
            <a:ext cx="3276000" cy="91440"/>
          </a:xfrm>
          <a:prstGeom prst="rect">
            <a:avLst/>
          </a:prstGeom>
          <a:solidFill>
            <a:srgbClr val="5A98CB"/>
          </a:solidFill>
          <a:ln>
            <a:solidFill>
              <a:srgbClr val="5A98C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6" name="TextBox 505">
            <a:extLst>
              <a:ext uri="{FF2B5EF4-FFF2-40B4-BE49-F238E27FC236}">
                <a16:creationId xmlns:a16="http://schemas.microsoft.com/office/drawing/2014/main" id="{CA89A00E-F089-72DD-A358-67ADAB7032D0}"/>
              </a:ext>
            </a:extLst>
          </p:cNvPr>
          <p:cNvSpPr txBox="1"/>
          <p:nvPr/>
        </p:nvSpPr>
        <p:spPr>
          <a:xfrm>
            <a:off x="1133649" y="582850"/>
            <a:ext cx="3223390" cy="32316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fr-FR" sz="1500" b="1" dirty="0"/>
              <a:t>Valider la stratégie</a:t>
            </a:r>
            <a:endParaRPr lang="en-US" sz="1500" b="1" dirty="0"/>
          </a:p>
        </p:txBody>
      </p:sp>
      <p:sp>
        <p:nvSpPr>
          <p:cNvPr id="508" name="Rectangle 507">
            <a:extLst>
              <a:ext uri="{FF2B5EF4-FFF2-40B4-BE49-F238E27FC236}">
                <a16:creationId xmlns:a16="http://schemas.microsoft.com/office/drawing/2014/main" id="{D6193A1F-03AB-A53F-B0A8-98A013B838A9}"/>
              </a:ext>
            </a:extLst>
          </p:cNvPr>
          <p:cNvSpPr/>
          <p:nvPr/>
        </p:nvSpPr>
        <p:spPr>
          <a:xfrm>
            <a:off x="8239123" y="5960073"/>
            <a:ext cx="3276000" cy="91440"/>
          </a:xfrm>
          <a:prstGeom prst="rect">
            <a:avLst/>
          </a:prstGeom>
          <a:solidFill>
            <a:srgbClr val="8EA7D6"/>
          </a:solidFill>
          <a:ln>
            <a:solidFill>
              <a:srgbClr val="8EA7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16AEC91-315E-40CD-F6ED-DD76C9D71729}"/>
              </a:ext>
            </a:extLst>
          </p:cNvPr>
          <p:cNvSpPr txBox="1"/>
          <p:nvPr/>
        </p:nvSpPr>
        <p:spPr>
          <a:xfrm>
            <a:off x="300446" y="42632"/>
            <a:ext cx="7048621"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en-US" sz="2800" b="1" dirty="0"/>
              <a:t>QUESTIONNEMENT DE VALIDATION</a:t>
            </a:r>
          </a:p>
        </p:txBody>
      </p:sp>
    </p:spTree>
    <p:extLst>
      <p:ext uri="{BB962C8B-B14F-4D97-AF65-F5344CB8AC3E}">
        <p14:creationId xmlns:p14="http://schemas.microsoft.com/office/powerpoint/2010/main" val="70267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with a computer screen and a computer screen&#10;&#10;Description automatically generated with medium confidence">
            <a:extLst>
              <a:ext uri="{FF2B5EF4-FFF2-40B4-BE49-F238E27FC236}">
                <a16:creationId xmlns:a16="http://schemas.microsoft.com/office/drawing/2014/main" id="{12F4F799-6C7A-63AC-0FC3-E6760F022EA9}"/>
              </a:ext>
            </a:extLst>
          </p:cNvPr>
          <p:cNvPicPr>
            <a:picLocks noChangeAspect="1"/>
          </p:cNvPicPr>
          <p:nvPr/>
        </p:nvPicPr>
        <p:blipFill>
          <a:blip r:embed="rId2"/>
          <a:stretch>
            <a:fillRect/>
          </a:stretch>
        </p:blipFill>
        <p:spPr>
          <a:xfrm>
            <a:off x="219075" y="100012"/>
            <a:ext cx="11753850" cy="6657975"/>
          </a:xfrm>
          <a:prstGeom prst="rect">
            <a:avLst/>
          </a:prstGeom>
        </p:spPr>
      </p:pic>
    </p:spTree>
    <p:extLst>
      <p:ext uri="{BB962C8B-B14F-4D97-AF65-F5344CB8AC3E}">
        <p14:creationId xmlns:p14="http://schemas.microsoft.com/office/powerpoint/2010/main" val="50927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6D696488-D533-BAEF-0A21-428E845828BF}"/>
                  </a:ext>
                </a:extLst>
              </p:cNvPr>
              <p:cNvGraphicFramePr>
                <a:graphicFrameLocks noChangeAspect="1"/>
              </p:cNvGraphicFramePr>
              <p:nvPr>
                <p:extLst>
                  <p:ext uri="{D42A27DB-BD31-4B8C-83A1-F6EECF244321}">
                    <p14:modId xmlns:p14="http://schemas.microsoft.com/office/powerpoint/2010/main" val="3267613199"/>
                  </p:ext>
                </p:extLst>
              </p:nvPr>
            </p:nvGraphicFramePr>
            <p:xfrm>
              <a:off x="169330" y="615953"/>
              <a:ext cx="4771435" cy="2683932"/>
            </p:xfrm>
            <a:graphic>
              <a:graphicData uri="http://schemas.microsoft.com/office/powerpoint/2016/sectionzoom">
                <psez:sectionZm>
                  <psez:sectionZmObj sectionId="{4B3713F7-D1DA-4E4D-9FB1-518E68F5FCE6}">
                    <psez:zmPr id="{3BEC3D5A-5115-4309-A74F-750913E93BD1}" transitionDur="1000">
                      <p166:blipFill xmlns:p166="http://schemas.microsoft.com/office/powerpoint/2016/6/main">
                        <a:blip r:embed="rId2"/>
                        <a:stretch>
                          <a:fillRect/>
                        </a:stretch>
                      </p166:blipFill>
                      <p166:spPr xmlns:p166="http://schemas.microsoft.com/office/powerpoint/2016/6/main">
                        <a:xfrm>
                          <a:off x="0" y="0"/>
                          <a:ext cx="4771435" cy="2683932"/>
                        </a:xfrm>
                        <a:prstGeom prst="rect">
                          <a:avLst/>
                        </a:prstGeom>
                        <a:ln w="3175">
                          <a:solidFill>
                            <a:prstClr val="ltGray"/>
                          </a:solidFill>
                        </a:ln>
                      </p166:spPr>
                    </psez:zmPr>
                  </psez:sectionZmObj>
                </psez:sectionZm>
              </a:graphicData>
            </a:graphic>
          </p:graphicFrame>
        </mc:Choice>
        <mc:Fallback xmlns="">
          <p:pic>
            <p:nvPicPr>
              <p:cNvPr id="8" name="Section Zoom 7">
                <a:hlinkClick r:id="rId3" action="ppaction://hlinksldjump"/>
                <a:extLst>
                  <a:ext uri="{FF2B5EF4-FFF2-40B4-BE49-F238E27FC236}">
                    <a16:creationId xmlns:a16="http://schemas.microsoft.com/office/drawing/2014/main" id="{6D696488-D533-BAEF-0A21-428E845828BF}"/>
                  </a:ext>
                </a:extLst>
              </p:cNvPr>
              <p:cNvPicPr>
                <a:picLocks noGrp="1" noRot="1" noChangeAspect="1" noMove="1" noResize="1" noEditPoints="1" noAdjustHandles="1" noChangeArrowheads="1" noChangeShapeType="1"/>
              </p:cNvPicPr>
              <p:nvPr/>
            </p:nvPicPr>
            <p:blipFill>
              <a:blip r:embed="rId4"/>
              <a:stretch>
                <a:fillRect/>
              </a:stretch>
            </p:blipFill>
            <p:spPr>
              <a:xfrm>
                <a:off x="169330" y="615953"/>
                <a:ext cx="4771435" cy="2683932"/>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3ADCCD8E-551B-DAC7-ECCB-ACB4E35891CE}"/>
                  </a:ext>
                </a:extLst>
              </p:cNvPr>
              <p:cNvGraphicFramePr>
                <a:graphicFrameLocks noChangeAspect="1"/>
              </p:cNvGraphicFramePr>
              <p:nvPr>
                <p:extLst>
                  <p:ext uri="{D42A27DB-BD31-4B8C-83A1-F6EECF244321}">
                    <p14:modId xmlns:p14="http://schemas.microsoft.com/office/powerpoint/2010/main" val="229221520"/>
                  </p:ext>
                </p:extLst>
              </p:nvPr>
            </p:nvGraphicFramePr>
            <p:xfrm>
              <a:off x="7251237" y="615953"/>
              <a:ext cx="4771435" cy="2683932"/>
            </p:xfrm>
            <a:graphic>
              <a:graphicData uri="http://schemas.microsoft.com/office/powerpoint/2016/sectionzoom">
                <psez:sectionZm>
                  <psez:sectionZmObj sectionId="{0D46D469-9A4A-4B8D-937E-D364788E31D2}">
                    <psez:zmPr id="{46BF16DB-8D69-40BE-B27E-C0DCF9A74EE1}" transitionDur="1000">
                      <p166:blipFill xmlns:p166="http://schemas.microsoft.com/office/powerpoint/2016/6/main">
                        <a:blip r:embed="rId5"/>
                        <a:stretch>
                          <a:fillRect/>
                        </a:stretch>
                      </p166:blipFill>
                      <p166:spPr xmlns:p166="http://schemas.microsoft.com/office/powerpoint/2016/6/main">
                        <a:xfrm>
                          <a:off x="0" y="0"/>
                          <a:ext cx="4771435" cy="2683932"/>
                        </a:xfrm>
                        <a:prstGeom prst="rect">
                          <a:avLst/>
                        </a:prstGeom>
                        <a:ln w="3175">
                          <a:solidFill>
                            <a:prstClr val="ltGray"/>
                          </a:solidFill>
                        </a:ln>
                      </p166:spPr>
                    </psez:zmPr>
                  </psez:sectionZmObj>
                </psez:sectionZm>
              </a:graphicData>
            </a:graphic>
          </p:graphicFrame>
        </mc:Choice>
        <mc:Fallback xmlns="">
          <p:pic>
            <p:nvPicPr>
              <p:cNvPr id="11" name="Section Zoom 10">
                <a:hlinkClick r:id="rId6" action="ppaction://hlinksldjump"/>
                <a:extLst>
                  <a:ext uri="{FF2B5EF4-FFF2-40B4-BE49-F238E27FC236}">
                    <a16:creationId xmlns:a16="http://schemas.microsoft.com/office/drawing/2014/main" id="{3ADCCD8E-551B-DAC7-ECCB-ACB4E35891CE}"/>
                  </a:ext>
                </a:extLst>
              </p:cNvPr>
              <p:cNvPicPr>
                <a:picLocks noGrp="1" noRot="1" noChangeAspect="1" noMove="1" noResize="1" noEditPoints="1" noAdjustHandles="1" noChangeArrowheads="1" noChangeShapeType="1"/>
              </p:cNvPicPr>
              <p:nvPr/>
            </p:nvPicPr>
            <p:blipFill>
              <a:blip r:embed="rId7"/>
              <a:stretch>
                <a:fillRect/>
              </a:stretch>
            </p:blipFill>
            <p:spPr>
              <a:xfrm>
                <a:off x="7251237" y="615953"/>
                <a:ext cx="4771435" cy="2683932"/>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5" name="Section Zoom 14">
                <a:extLst>
                  <a:ext uri="{FF2B5EF4-FFF2-40B4-BE49-F238E27FC236}">
                    <a16:creationId xmlns:a16="http://schemas.microsoft.com/office/drawing/2014/main" id="{06361B22-A87A-A363-CDE9-962F5578BEAC}"/>
                  </a:ext>
                </a:extLst>
              </p:cNvPr>
              <p:cNvGraphicFramePr>
                <a:graphicFrameLocks noChangeAspect="1"/>
              </p:cNvGraphicFramePr>
              <p:nvPr>
                <p:extLst>
                  <p:ext uri="{D42A27DB-BD31-4B8C-83A1-F6EECF244321}">
                    <p14:modId xmlns:p14="http://schemas.microsoft.com/office/powerpoint/2010/main" val="479965283"/>
                  </p:ext>
                </p:extLst>
              </p:nvPr>
            </p:nvGraphicFramePr>
            <p:xfrm>
              <a:off x="169330" y="3776137"/>
              <a:ext cx="4771435" cy="2683932"/>
            </p:xfrm>
            <a:graphic>
              <a:graphicData uri="http://schemas.microsoft.com/office/powerpoint/2016/sectionzoom">
                <psez:sectionZm>
                  <psez:sectionZmObj sectionId="{39FB6588-9565-44FA-878F-722AE8EEC18C}">
                    <psez:zmPr id="{1A502662-8351-40FF-805F-77147C0501F8}" transitionDur="1000">
                      <p166:blipFill xmlns:p166="http://schemas.microsoft.com/office/powerpoint/2016/6/main">
                        <a:blip r:embed="rId8"/>
                        <a:stretch>
                          <a:fillRect/>
                        </a:stretch>
                      </p166:blipFill>
                      <p166:spPr xmlns:p166="http://schemas.microsoft.com/office/powerpoint/2016/6/main">
                        <a:xfrm>
                          <a:off x="0" y="0"/>
                          <a:ext cx="4771435" cy="2683932"/>
                        </a:xfrm>
                        <a:prstGeom prst="rect">
                          <a:avLst/>
                        </a:prstGeom>
                        <a:ln w="3175">
                          <a:solidFill>
                            <a:prstClr val="ltGray"/>
                          </a:solidFill>
                        </a:ln>
                      </p166:spPr>
                    </psez:zmPr>
                  </psez:sectionZmObj>
                </psez:sectionZm>
              </a:graphicData>
            </a:graphic>
          </p:graphicFrame>
        </mc:Choice>
        <mc:Fallback>
          <p:pic>
            <p:nvPicPr>
              <p:cNvPr id="15" name="Section Zoom 14">
                <a:hlinkClick r:id="rId9" action="ppaction://hlinksldjump"/>
                <a:extLst>
                  <a:ext uri="{FF2B5EF4-FFF2-40B4-BE49-F238E27FC236}">
                    <a16:creationId xmlns:a16="http://schemas.microsoft.com/office/drawing/2014/main" id="{06361B22-A87A-A363-CDE9-962F5578BEAC}"/>
                  </a:ext>
                </a:extLst>
              </p:cNvPr>
              <p:cNvPicPr>
                <a:picLocks noGrp="1" noRot="1" noChangeAspect="1" noMove="1" noResize="1" noEditPoints="1" noAdjustHandles="1" noChangeArrowheads="1" noChangeShapeType="1"/>
              </p:cNvPicPr>
              <p:nvPr/>
            </p:nvPicPr>
            <p:blipFill>
              <a:blip r:embed="rId8"/>
              <a:stretch>
                <a:fillRect/>
              </a:stretch>
            </p:blipFill>
            <p:spPr>
              <a:xfrm>
                <a:off x="169330" y="3776137"/>
                <a:ext cx="4771435" cy="2683932"/>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3" name="Section Zoom 2">
                <a:extLst>
                  <a:ext uri="{FF2B5EF4-FFF2-40B4-BE49-F238E27FC236}">
                    <a16:creationId xmlns:a16="http://schemas.microsoft.com/office/drawing/2014/main" id="{CD5B7BCB-EA95-274E-787E-D7D4FFAF41A4}"/>
                  </a:ext>
                </a:extLst>
              </p:cNvPr>
              <p:cNvGraphicFramePr>
                <a:graphicFrameLocks noChangeAspect="1"/>
              </p:cNvGraphicFramePr>
              <p:nvPr>
                <p:extLst>
                  <p:ext uri="{D42A27DB-BD31-4B8C-83A1-F6EECF244321}">
                    <p14:modId xmlns:p14="http://schemas.microsoft.com/office/powerpoint/2010/main" val="2812259550"/>
                  </p:ext>
                </p:extLst>
              </p:nvPr>
            </p:nvGraphicFramePr>
            <p:xfrm>
              <a:off x="7251235" y="3776137"/>
              <a:ext cx="4771435" cy="2683932"/>
            </p:xfrm>
            <a:graphic>
              <a:graphicData uri="http://schemas.microsoft.com/office/powerpoint/2016/sectionzoom">
                <psez:sectionZm>
                  <psez:sectionZmObj sectionId="{42E37B1E-5BFA-44E3-8CC2-B636857C54B9}">
                    <psez:zmPr id="{F2E933AF-2203-4A53-B025-EC38D39989DD}" transitionDur="1000">
                      <p166:blipFill xmlns:p166="http://schemas.microsoft.com/office/powerpoint/2016/6/main">
                        <a:blip r:embed="rId10"/>
                        <a:stretch>
                          <a:fillRect/>
                        </a:stretch>
                      </p166:blipFill>
                      <p166:spPr xmlns:p166="http://schemas.microsoft.com/office/powerpoint/2016/6/main">
                        <a:xfrm>
                          <a:off x="0" y="0"/>
                          <a:ext cx="4771435" cy="2683932"/>
                        </a:xfrm>
                        <a:prstGeom prst="rect">
                          <a:avLst/>
                        </a:prstGeom>
                      </p166:spPr>
                    </psez:zmPr>
                  </psez:sectionZmObj>
                </psez:sectionZm>
              </a:graphicData>
            </a:graphic>
          </p:graphicFrame>
        </mc:Choice>
        <mc:Fallback>
          <p:pic>
            <p:nvPicPr>
              <p:cNvPr id="3" name="Section Zoom 2">
                <a:hlinkClick r:id="rId11" action="ppaction://hlinksldjump"/>
                <a:extLst>
                  <a:ext uri="{FF2B5EF4-FFF2-40B4-BE49-F238E27FC236}">
                    <a16:creationId xmlns:a16="http://schemas.microsoft.com/office/drawing/2014/main" id="{CD5B7BCB-EA95-274E-787E-D7D4FFAF41A4}"/>
                  </a:ext>
                </a:extLst>
              </p:cNvPr>
              <p:cNvPicPr>
                <a:picLocks noGrp="1" noRot="1" noChangeAspect="1" noMove="1" noResize="1" noEditPoints="1" noAdjustHandles="1" noChangeArrowheads="1" noChangeShapeType="1"/>
              </p:cNvPicPr>
              <p:nvPr/>
            </p:nvPicPr>
            <p:blipFill>
              <a:blip r:embed="rId10"/>
              <a:stretch>
                <a:fillRect/>
              </a:stretch>
            </p:blipFill>
            <p:spPr>
              <a:xfrm>
                <a:off x="7251235" y="3776137"/>
                <a:ext cx="4771435" cy="2683932"/>
              </a:xfrm>
              <a:prstGeom prst="rect">
                <a:avLst/>
              </a:prstGeom>
            </p:spPr>
          </p:pic>
        </mc:Fallback>
      </mc:AlternateContent>
    </p:spTree>
    <p:extLst>
      <p:ext uri="{BB962C8B-B14F-4D97-AF65-F5344CB8AC3E}">
        <p14:creationId xmlns:p14="http://schemas.microsoft.com/office/powerpoint/2010/main" val="84790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39232283-6741-C949-91C4-5794FD991E43}"/>
              </a:ext>
            </a:extLst>
          </p:cNvPr>
          <p:cNvSpPr/>
          <p:nvPr/>
        </p:nvSpPr>
        <p:spPr>
          <a:xfrm>
            <a:off x="802291" y="3702011"/>
            <a:ext cx="6284288" cy="2853518"/>
          </a:xfrm>
          <a:custGeom>
            <a:avLst/>
            <a:gdLst>
              <a:gd name="connsiteX0" fmla="*/ 3254693 w 3473767"/>
              <a:gd name="connsiteY0" fmla="*/ 652463 h 1577340"/>
              <a:gd name="connsiteX1" fmla="*/ 3051810 w 3473767"/>
              <a:gd name="connsiteY1" fmla="*/ 734378 h 1577340"/>
              <a:gd name="connsiteX2" fmla="*/ 3051810 w 3473767"/>
              <a:gd name="connsiteY2" fmla="*/ 0 h 1577340"/>
              <a:gd name="connsiteX3" fmla="*/ 1562100 w 3473767"/>
              <a:gd name="connsiteY3" fmla="*/ 0 h 1577340"/>
              <a:gd name="connsiteX4" fmla="*/ 1615440 w 3473767"/>
              <a:gd name="connsiteY4" fmla="*/ 147638 h 1577340"/>
              <a:gd name="connsiteX5" fmla="*/ 1396365 w 3473767"/>
              <a:gd name="connsiteY5" fmla="*/ 366713 h 1577340"/>
              <a:gd name="connsiteX6" fmla="*/ 1177290 w 3473767"/>
              <a:gd name="connsiteY6" fmla="*/ 147638 h 1577340"/>
              <a:gd name="connsiteX7" fmla="*/ 1230630 w 3473767"/>
              <a:gd name="connsiteY7" fmla="*/ 0 h 1577340"/>
              <a:gd name="connsiteX8" fmla="*/ 0 w 3473767"/>
              <a:gd name="connsiteY8" fmla="*/ 0 h 1577340"/>
              <a:gd name="connsiteX9" fmla="*/ 0 w 3473767"/>
              <a:gd name="connsiteY9" fmla="*/ 1577340 h 1577340"/>
              <a:gd name="connsiteX10" fmla="*/ 3051810 w 3473767"/>
              <a:gd name="connsiteY10" fmla="*/ 1577340 h 1577340"/>
              <a:gd name="connsiteX11" fmla="*/ 3051810 w 3473767"/>
              <a:gd name="connsiteY11" fmla="*/ 1007745 h 1577340"/>
              <a:gd name="connsiteX12" fmla="*/ 3254693 w 3473767"/>
              <a:gd name="connsiteY12" fmla="*/ 1089660 h 1577340"/>
              <a:gd name="connsiteX13" fmla="*/ 3473768 w 3473767"/>
              <a:gd name="connsiteY13" fmla="*/ 870585 h 1577340"/>
              <a:gd name="connsiteX14" fmla="*/ 3254693 w 3473767"/>
              <a:gd name="connsiteY14" fmla="*/ 652463 h 157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3767" h="1577340">
                <a:moveTo>
                  <a:pt x="3254693" y="652463"/>
                </a:moveTo>
                <a:cubicBezTo>
                  <a:pt x="3214688" y="652463"/>
                  <a:pt x="3137535" y="689610"/>
                  <a:pt x="3051810" y="734378"/>
                </a:cubicBezTo>
                <a:lnTo>
                  <a:pt x="3051810" y="0"/>
                </a:lnTo>
                <a:lnTo>
                  <a:pt x="1562100" y="0"/>
                </a:lnTo>
                <a:cubicBezTo>
                  <a:pt x="1593533" y="62865"/>
                  <a:pt x="1615440" y="117157"/>
                  <a:pt x="1615440" y="147638"/>
                </a:cubicBezTo>
                <a:cubicBezTo>
                  <a:pt x="1615440" y="268605"/>
                  <a:pt x="1517333" y="366713"/>
                  <a:pt x="1396365" y="366713"/>
                </a:cubicBezTo>
                <a:cubicBezTo>
                  <a:pt x="1275398" y="366713"/>
                  <a:pt x="1177290" y="268605"/>
                  <a:pt x="1177290" y="147638"/>
                </a:cubicBezTo>
                <a:cubicBezTo>
                  <a:pt x="1177290" y="116205"/>
                  <a:pt x="1200150" y="62865"/>
                  <a:pt x="1230630" y="0"/>
                </a:cubicBezTo>
                <a:lnTo>
                  <a:pt x="0" y="0"/>
                </a:lnTo>
                <a:lnTo>
                  <a:pt x="0" y="1577340"/>
                </a:lnTo>
                <a:lnTo>
                  <a:pt x="3051810" y="1577340"/>
                </a:lnTo>
                <a:lnTo>
                  <a:pt x="3051810" y="1007745"/>
                </a:lnTo>
                <a:cubicBezTo>
                  <a:pt x="3137535" y="1052513"/>
                  <a:pt x="3214688" y="1089660"/>
                  <a:pt x="3254693" y="1089660"/>
                </a:cubicBezTo>
                <a:cubicBezTo>
                  <a:pt x="3375660" y="1089660"/>
                  <a:pt x="3473768" y="991553"/>
                  <a:pt x="3473768" y="870585"/>
                </a:cubicBezTo>
                <a:cubicBezTo>
                  <a:pt x="3473768" y="750570"/>
                  <a:pt x="3375660" y="652463"/>
                  <a:pt x="3254693" y="652463"/>
                </a:cubicBezTo>
                <a:close/>
              </a:path>
            </a:pathLst>
          </a:custGeom>
          <a:solidFill>
            <a:srgbClr val="FFEBAD"/>
          </a:solidFill>
          <a:ln w="19050" cap="flat">
            <a:solidFill>
              <a:schemeClr val="bg1"/>
            </a:solid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234E893E-B041-9F2D-311A-15BD3E34BAAC}"/>
              </a:ext>
            </a:extLst>
          </p:cNvPr>
          <p:cNvSpPr/>
          <p:nvPr/>
        </p:nvSpPr>
        <p:spPr>
          <a:xfrm>
            <a:off x="6323229" y="2902472"/>
            <a:ext cx="5520938" cy="3653055"/>
          </a:xfrm>
          <a:custGeom>
            <a:avLst/>
            <a:gdLst>
              <a:gd name="connsiteX0" fmla="*/ 1782127 w 3051810"/>
              <a:gd name="connsiteY0" fmla="*/ 441008 h 2019300"/>
              <a:gd name="connsiteX1" fmla="*/ 1873568 w 3051810"/>
              <a:gd name="connsiteY1" fmla="*/ 219075 h 2019300"/>
              <a:gd name="connsiteX2" fmla="*/ 1654493 w 3051810"/>
              <a:gd name="connsiteY2" fmla="*/ 0 h 2019300"/>
              <a:gd name="connsiteX3" fmla="*/ 1435418 w 3051810"/>
              <a:gd name="connsiteY3" fmla="*/ 219075 h 2019300"/>
              <a:gd name="connsiteX4" fmla="*/ 1526857 w 3051810"/>
              <a:gd name="connsiteY4" fmla="*/ 441008 h 2019300"/>
              <a:gd name="connsiteX5" fmla="*/ 0 w 3051810"/>
              <a:gd name="connsiteY5" fmla="*/ 441008 h 2019300"/>
              <a:gd name="connsiteX6" fmla="*/ 0 w 3051810"/>
              <a:gd name="connsiteY6" fmla="*/ 1175385 h 2019300"/>
              <a:gd name="connsiteX7" fmla="*/ 202882 w 3051810"/>
              <a:gd name="connsiteY7" fmla="*/ 1093470 h 2019300"/>
              <a:gd name="connsiteX8" fmla="*/ 421957 w 3051810"/>
              <a:gd name="connsiteY8" fmla="*/ 1312545 h 2019300"/>
              <a:gd name="connsiteX9" fmla="*/ 202882 w 3051810"/>
              <a:gd name="connsiteY9" fmla="*/ 1531620 h 2019300"/>
              <a:gd name="connsiteX10" fmla="*/ 0 w 3051810"/>
              <a:gd name="connsiteY10" fmla="*/ 1449705 h 2019300"/>
              <a:gd name="connsiteX11" fmla="*/ 0 w 3051810"/>
              <a:gd name="connsiteY11" fmla="*/ 2019300 h 2019300"/>
              <a:gd name="connsiteX12" fmla="*/ 3051810 w 3051810"/>
              <a:gd name="connsiteY12" fmla="*/ 2019300 h 2019300"/>
              <a:gd name="connsiteX13" fmla="*/ 3051810 w 3051810"/>
              <a:gd name="connsiteY13" fmla="*/ 441008 h 2019300"/>
              <a:gd name="connsiteX14" fmla="*/ 1782127 w 3051810"/>
              <a:gd name="connsiteY14" fmla="*/ 441008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1810" h="2019300">
                <a:moveTo>
                  <a:pt x="1782127" y="441008"/>
                </a:moveTo>
                <a:cubicBezTo>
                  <a:pt x="1831657" y="347663"/>
                  <a:pt x="1873568" y="261938"/>
                  <a:pt x="1873568" y="219075"/>
                </a:cubicBezTo>
                <a:cubicBezTo>
                  <a:pt x="1873568" y="98108"/>
                  <a:pt x="1775460" y="0"/>
                  <a:pt x="1654493" y="0"/>
                </a:cubicBezTo>
                <a:cubicBezTo>
                  <a:pt x="1533525" y="0"/>
                  <a:pt x="1435418" y="98108"/>
                  <a:pt x="1435418" y="219075"/>
                </a:cubicBezTo>
                <a:cubicBezTo>
                  <a:pt x="1435418" y="261938"/>
                  <a:pt x="1477327" y="347663"/>
                  <a:pt x="1526857" y="441008"/>
                </a:cubicBezTo>
                <a:lnTo>
                  <a:pt x="0" y="441008"/>
                </a:lnTo>
                <a:lnTo>
                  <a:pt x="0" y="1175385"/>
                </a:lnTo>
                <a:cubicBezTo>
                  <a:pt x="85725" y="1130618"/>
                  <a:pt x="162878" y="1093470"/>
                  <a:pt x="202882" y="1093470"/>
                </a:cubicBezTo>
                <a:cubicBezTo>
                  <a:pt x="323850" y="1093470"/>
                  <a:pt x="421957" y="1191577"/>
                  <a:pt x="421957" y="1312545"/>
                </a:cubicBezTo>
                <a:cubicBezTo>
                  <a:pt x="421957" y="1433513"/>
                  <a:pt x="323850" y="1531620"/>
                  <a:pt x="202882" y="1531620"/>
                </a:cubicBezTo>
                <a:cubicBezTo>
                  <a:pt x="162878" y="1531620"/>
                  <a:pt x="85725" y="1494473"/>
                  <a:pt x="0" y="1449705"/>
                </a:cubicBezTo>
                <a:lnTo>
                  <a:pt x="0" y="2019300"/>
                </a:lnTo>
                <a:lnTo>
                  <a:pt x="3051810" y="2019300"/>
                </a:lnTo>
                <a:lnTo>
                  <a:pt x="3051810" y="441008"/>
                </a:lnTo>
                <a:lnTo>
                  <a:pt x="1782127" y="441008"/>
                </a:lnTo>
                <a:close/>
              </a:path>
            </a:pathLst>
          </a:custGeom>
          <a:solidFill>
            <a:srgbClr val="FFE784"/>
          </a:solidFill>
          <a:ln w="19050" cap="flat">
            <a:solidFill>
              <a:schemeClr val="bg1"/>
            </a:solid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143A449B-AAB7-994A-92CE-8F48E2CA7DF6}"/>
              </a:ext>
            </a:extLst>
          </p:cNvPr>
          <p:cNvSpPr txBox="1"/>
          <p:nvPr/>
        </p:nvSpPr>
        <p:spPr>
          <a:xfrm>
            <a:off x="300448" y="176378"/>
            <a:ext cx="4593286"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ANALYSE SWOT</a:t>
            </a:r>
          </a:p>
        </p:txBody>
      </p:sp>
      <p:sp>
        <p:nvSpPr>
          <p:cNvPr id="99" name="TextBox 98">
            <a:extLst>
              <a:ext uri="{FF2B5EF4-FFF2-40B4-BE49-F238E27FC236}">
                <a16:creationId xmlns:a16="http://schemas.microsoft.com/office/drawing/2014/main" id="{7A48AE90-D6D0-9CD1-07C0-F77259AF81DE}"/>
              </a:ext>
            </a:extLst>
          </p:cNvPr>
          <p:cNvSpPr txBox="1"/>
          <p:nvPr/>
        </p:nvSpPr>
        <p:spPr>
          <a:xfrm rot="16200000">
            <a:off x="-861388" y="4920202"/>
            <a:ext cx="2797871" cy="369332"/>
          </a:xfrm>
          <a:prstGeom prst="rect">
            <a:avLst/>
          </a:prstGeom>
          <a:noFill/>
        </p:spPr>
        <p:txBody>
          <a:bodyPr wrap="square" rtlCol="0">
            <a:spAutoFit/>
          </a:bodyPr>
          <a:lstStyle/>
          <a:p>
            <a:pPr algn="ctr" rtl="0"/>
            <a:r>
              <a:rPr lang="fr-FR" spc="300">
                <a:solidFill>
                  <a:schemeClr val="tx1">
                    <a:lumMod val="65000"/>
                    <a:lumOff val="35000"/>
                  </a:schemeClr>
                </a:solidFill>
                <a:latin typeface="Century Gothic" panose="020B0502020202020204" pitchFamily="34" charset="0"/>
              </a:rPr>
              <a:t>EXTERNE</a:t>
            </a:r>
          </a:p>
        </p:txBody>
      </p:sp>
      <p:sp>
        <p:nvSpPr>
          <p:cNvPr id="100" name="TextBox 99">
            <a:extLst>
              <a:ext uri="{FF2B5EF4-FFF2-40B4-BE49-F238E27FC236}">
                <a16:creationId xmlns:a16="http://schemas.microsoft.com/office/drawing/2014/main" id="{E21ECD1A-04AE-68FE-976E-58928A82E80B}"/>
              </a:ext>
            </a:extLst>
          </p:cNvPr>
          <p:cNvSpPr txBox="1"/>
          <p:nvPr/>
        </p:nvSpPr>
        <p:spPr>
          <a:xfrm rot="16200000">
            <a:off x="-861465" y="2059328"/>
            <a:ext cx="2794451"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INTERNE</a:t>
            </a:r>
          </a:p>
        </p:txBody>
      </p:sp>
      <p:sp>
        <p:nvSpPr>
          <p:cNvPr id="113" name="TextBox 112">
            <a:extLst>
              <a:ext uri="{FF2B5EF4-FFF2-40B4-BE49-F238E27FC236}">
                <a16:creationId xmlns:a16="http://schemas.microsoft.com/office/drawing/2014/main" id="{62C95EE9-634D-CE2F-CEC2-AF86DC92766E}"/>
              </a:ext>
            </a:extLst>
          </p:cNvPr>
          <p:cNvSpPr txBox="1"/>
          <p:nvPr/>
        </p:nvSpPr>
        <p:spPr>
          <a:xfrm>
            <a:off x="830240" y="5086051"/>
            <a:ext cx="5468486"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OPPORTUNITÉS +</a:t>
            </a:r>
          </a:p>
        </p:txBody>
      </p:sp>
      <p:sp>
        <p:nvSpPr>
          <p:cNvPr id="114" name="TextBox 113">
            <a:extLst>
              <a:ext uri="{FF2B5EF4-FFF2-40B4-BE49-F238E27FC236}">
                <a16:creationId xmlns:a16="http://schemas.microsoft.com/office/drawing/2014/main" id="{D9A89A27-9841-662F-333C-A79C63EADB77}"/>
              </a:ext>
            </a:extLst>
          </p:cNvPr>
          <p:cNvSpPr txBox="1"/>
          <p:nvPr/>
        </p:nvSpPr>
        <p:spPr>
          <a:xfrm>
            <a:off x="6331816" y="5092189"/>
            <a:ext cx="5468486"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MENACES -</a:t>
            </a:r>
          </a:p>
        </p:txBody>
      </p:sp>
      <p:sp>
        <p:nvSpPr>
          <p:cNvPr id="15" name="Right Triangle 14">
            <a:extLst>
              <a:ext uri="{FF2B5EF4-FFF2-40B4-BE49-F238E27FC236}">
                <a16:creationId xmlns:a16="http://schemas.microsoft.com/office/drawing/2014/main" id="{3287C4F0-F0E5-4F10-2750-92276A6C428B}"/>
              </a:ext>
            </a:extLst>
          </p:cNvPr>
          <p:cNvSpPr/>
          <p:nvPr/>
        </p:nvSpPr>
        <p:spPr>
          <a:xfrm>
            <a:off x="841875" y="6282776"/>
            <a:ext cx="224925" cy="224925"/>
          </a:xfrm>
          <a:prstGeom prst="rtTriangle">
            <a:avLst/>
          </a:prstGeom>
          <a:solidFill>
            <a:srgbClr val="FFD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F5FD8150-34A9-88EC-D618-43937ECB96F0}"/>
              </a:ext>
            </a:extLst>
          </p:cNvPr>
          <p:cNvSpPr/>
          <p:nvPr/>
        </p:nvSpPr>
        <p:spPr>
          <a:xfrm flipH="1">
            <a:off x="11568069" y="6278879"/>
            <a:ext cx="224925" cy="224925"/>
          </a:xfrm>
          <a:prstGeom prst="rtTriangle">
            <a:avLst/>
          </a:prstGeom>
          <a:solidFill>
            <a:srgbClr val="E5B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DC4F2B0-C637-F787-F1FD-FCE8DEFEBFD7}"/>
              </a:ext>
            </a:extLst>
          </p:cNvPr>
          <p:cNvGrpSpPr/>
          <p:nvPr/>
        </p:nvGrpSpPr>
        <p:grpSpPr>
          <a:xfrm>
            <a:off x="802291" y="846768"/>
            <a:ext cx="5524385" cy="3516926"/>
            <a:chOff x="802291" y="846768"/>
            <a:chExt cx="5524385" cy="3516926"/>
          </a:xfrm>
        </p:grpSpPr>
        <p:sp>
          <p:nvSpPr>
            <p:cNvPr id="7" name="Freeform 6">
              <a:extLst>
                <a:ext uri="{FF2B5EF4-FFF2-40B4-BE49-F238E27FC236}">
                  <a16:creationId xmlns:a16="http://schemas.microsoft.com/office/drawing/2014/main" id="{1A79B9D0-4108-88CF-53B9-D272CDC78ED5}"/>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01" name="TextBox 100">
              <a:extLst>
                <a:ext uri="{FF2B5EF4-FFF2-40B4-BE49-F238E27FC236}">
                  <a16:creationId xmlns:a16="http://schemas.microsoft.com/office/drawing/2014/main" id="{9111D247-B21F-B446-D61F-A45651B9648F}"/>
                </a:ext>
              </a:extLst>
            </p:cNvPr>
            <p:cNvSpPr txBox="1"/>
            <p:nvPr/>
          </p:nvSpPr>
          <p:spPr>
            <a:xfrm>
              <a:off x="830240" y="2291381"/>
              <a:ext cx="5468486"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FORCES +</a:t>
              </a:r>
            </a:p>
          </p:txBody>
        </p:sp>
        <p:sp>
          <p:nvSpPr>
            <p:cNvPr id="17" name="Right Triangle 16">
              <a:extLst>
                <a:ext uri="{FF2B5EF4-FFF2-40B4-BE49-F238E27FC236}">
                  <a16:creationId xmlns:a16="http://schemas.microsoft.com/office/drawing/2014/main" id="{0CD337A6-57CC-4D94-677B-1DD64FF9C1C1}"/>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0A0BA89-33CC-D941-E34E-BD6B41B03860}"/>
              </a:ext>
            </a:extLst>
          </p:cNvPr>
          <p:cNvGrpSpPr/>
          <p:nvPr/>
        </p:nvGrpSpPr>
        <p:grpSpPr>
          <a:xfrm>
            <a:off x="5625359" y="846768"/>
            <a:ext cx="6220533" cy="2856963"/>
            <a:chOff x="5625359" y="846768"/>
            <a:chExt cx="6220533" cy="2856963"/>
          </a:xfrm>
        </p:grpSpPr>
        <p:sp>
          <p:nvSpPr>
            <p:cNvPr id="9" name="Freeform 8">
              <a:extLst>
                <a:ext uri="{FF2B5EF4-FFF2-40B4-BE49-F238E27FC236}">
                  <a16:creationId xmlns:a16="http://schemas.microsoft.com/office/drawing/2014/main" id="{91D5657C-0D25-D04A-2352-073AAE19EF3C}"/>
                </a:ext>
              </a:extLst>
            </p:cNvPr>
            <p:cNvSpPr/>
            <p:nvPr/>
          </p:nvSpPr>
          <p:spPr>
            <a:xfrm>
              <a:off x="5625359" y="846768"/>
              <a:ext cx="6220533" cy="2856963"/>
            </a:xfrm>
            <a:custGeom>
              <a:avLst/>
              <a:gdLst>
                <a:gd name="connsiteX0" fmla="*/ 385763 w 3438525"/>
                <a:gd name="connsiteY0" fmla="*/ 0 h 1579244"/>
                <a:gd name="connsiteX1" fmla="*/ 385763 w 3438525"/>
                <a:gd name="connsiteY1" fmla="*/ 550545 h 1579244"/>
                <a:gd name="connsiteX2" fmla="*/ 219075 w 3438525"/>
                <a:gd name="connsiteY2" fmla="*/ 487680 h 1579244"/>
                <a:gd name="connsiteX3" fmla="*/ 0 w 3438525"/>
                <a:gd name="connsiteY3" fmla="*/ 706755 h 1579244"/>
                <a:gd name="connsiteX4" fmla="*/ 219075 w 3438525"/>
                <a:gd name="connsiteY4" fmla="*/ 925830 h 1579244"/>
                <a:gd name="connsiteX5" fmla="*/ 385763 w 3438525"/>
                <a:gd name="connsiteY5" fmla="*/ 862965 h 1579244"/>
                <a:gd name="connsiteX6" fmla="*/ 385763 w 3438525"/>
                <a:gd name="connsiteY6" fmla="*/ 1579245 h 1579244"/>
                <a:gd name="connsiteX7" fmla="*/ 1913573 w 3438525"/>
                <a:gd name="connsiteY7" fmla="*/ 1579245 h 1579244"/>
                <a:gd name="connsiteX8" fmla="*/ 1822132 w 3438525"/>
                <a:gd name="connsiteY8" fmla="*/ 1357312 h 1579244"/>
                <a:gd name="connsiteX9" fmla="*/ 2041207 w 3438525"/>
                <a:gd name="connsiteY9" fmla="*/ 1138237 h 1579244"/>
                <a:gd name="connsiteX10" fmla="*/ 2260283 w 3438525"/>
                <a:gd name="connsiteY10" fmla="*/ 1357312 h 1579244"/>
                <a:gd name="connsiteX11" fmla="*/ 2168843 w 3438525"/>
                <a:gd name="connsiteY11" fmla="*/ 1579245 h 1579244"/>
                <a:gd name="connsiteX12" fmla="*/ 3438525 w 3438525"/>
                <a:gd name="connsiteY12" fmla="*/ 1579245 h 1579244"/>
                <a:gd name="connsiteX13" fmla="*/ 3438525 w 3438525"/>
                <a:gd name="connsiteY13" fmla="*/ 0 h 1579244"/>
                <a:gd name="connsiteX14" fmla="*/ 385763 w 3438525"/>
                <a:gd name="connsiteY14" fmla="*/ 0 h 157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8525" h="1579244">
                  <a:moveTo>
                    <a:pt x="385763" y="0"/>
                  </a:moveTo>
                  <a:lnTo>
                    <a:pt x="385763" y="550545"/>
                  </a:lnTo>
                  <a:cubicBezTo>
                    <a:pt x="314325" y="514350"/>
                    <a:pt x="252413" y="487680"/>
                    <a:pt x="219075" y="487680"/>
                  </a:cubicBezTo>
                  <a:cubicBezTo>
                    <a:pt x="98107" y="487680"/>
                    <a:pt x="0" y="585787"/>
                    <a:pt x="0" y="706755"/>
                  </a:cubicBezTo>
                  <a:cubicBezTo>
                    <a:pt x="0" y="827723"/>
                    <a:pt x="98107" y="925830"/>
                    <a:pt x="219075" y="925830"/>
                  </a:cubicBezTo>
                  <a:cubicBezTo>
                    <a:pt x="253365" y="925830"/>
                    <a:pt x="315278" y="899160"/>
                    <a:pt x="385763" y="862965"/>
                  </a:cubicBezTo>
                  <a:lnTo>
                    <a:pt x="385763" y="1579245"/>
                  </a:lnTo>
                  <a:lnTo>
                    <a:pt x="1913573" y="1579245"/>
                  </a:lnTo>
                  <a:cubicBezTo>
                    <a:pt x="1864043" y="1485900"/>
                    <a:pt x="1822132" y="1400175"/>
                    <a:pt x="1822132" y="1357312"/>
                  </a:cubicBezTo>
                  <a:cubicBezTo>
                    <a:pt x="1822132" y="1236345"/>
                    <a:pt x="1920240" y="1138237"/>
                    <a:pt x="2041207" y="1138237"/>
                  </a:cubicBezTo>
                  <a:cubicBezTo>
                    <a:pt x="2162175" y="1138237"/>
                    <a:pt x="2260283" y="1236345"/>
                    <a:pt x="2260283" y="1357312"/>
                  </a:cubicBezTo>
                  <a:cubicBezTo>
                    <a:pt x="2260283" y="1400175"/>
                    <a:pt x="2218373" y="1485900"/>
                    <a:pt x="2168843" y="1579245"/>
                  </a:cubicBezTo>
                  <a:lnTo>
                    <a:pt x="3438525" y="1579245"/>
                  </a:lnTo>
                  <a:lnTo>
                    <a:pt x="3438525" y="0"/>
                  </a:lnTo>
                  <a:lnTo>
                    <a:pt x="385763" y="0"/>
                  </a:lnTo>
                  <a:close/>
                </a:path>
              </a:pathLst>
            </a:custGeom>
            <a:solidFill>
              <a:srgbClr val="7DF0EF"/>
            </a:solidFill>
            <a:ln w="19050" cap="flat">
              <a:solidFill>
                <a:schemeClr val="bg1"/>
              </a:solidFill>
              <a:prstDash val="solid"/>
              <a:miter/>
            </a:ln>
          </p:spPr>
          <p:txBody>
            <a:bodyPr rtlCol="0" anchor="ctr"/>
            <a:lstStyle/>
            <a:p>
              <a:endParaRPr lang="en-US" dirty="0"/>
            </a:p>
          </p:txBody>
        </p:sp>
        <p:sp>
          <p:nvSpPr>
            <p:cNvPr id="102" name="TextBox 101">
              <a:extLst>
                <a:ext uri="{FF2B5EF4-FFF2-40B4-BE49-F238E27FC236}">
                  <a16:creationId xmlns:a16="http://schemas.microsoft.com/office/drawing/2014/main" id="{32A2CE33-DA01-0B8E-699B-BA81173F4910}"/>
                </a:ext>
              </a:extLst>
            </p:cNvPr>
            <p:cNvSpPr txBox="1"/>
            <p:nvPr/>
          </p:nvSpPr>
          <p:spPr>
            <a:xfrm>
              <a:off x="6307698" y="2295840"/>
              <a:ext cx="5468486"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FAIBLESSES -</a:t>
              </a:r>
            </a:p>
          </p:txBody>
        </p:sp>
        <p:sp>
          <p:nvSpPr>
            <p:cNvPr id="18" name="Right Triangle 17">
              <a:extLst>
                <a:ext uri="{FF2B5EF4-FFF2-40B4-BE49-F238E27FC236}">
                  <a16:creationId xmlns:a16="http://schemas.microsoft.com/office/drawing/2014/main" id="{00BCF12B-3068-1323-482E-5F49BA2F660C}"/>
                </a:ext>
              </a:extLst>
            </p:cNvPr>
            <p:cNvSpPr/>
            <p:nvPr/>
          </p:nvSpPr>
          <p:spPr>
            <a:xfrm flipH="1" flipV="1">
              <a:off x="11568069" y="887601"/>
              <a:ext cx="224925" cy="224925"/>
            </a:xfrm>
            <a:prstGeom prst="rtTriangle">
              <a:avLst/>
            </a:prstGeom>
            <a:solidFill>
              <a:srgbClr val="0EB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4B1C1F0A-D2E8-80D0-9E7F-2C5287539125}"/>
              </a:ext>
            </a:extLst>
          </p:cNvPr>
          <p:cNvGrpSpPr/>
          <p:nvPr/>
        </p:nvGrpSpPr>
        <p:grpSpPr>
          <a:xfrm>
            <a:off x="5734729" y="3122177"/>
            <a:ext cx="1165441" cy="1192772"/>
            <a:chOff x="5734729" y="3132954"/>
            <a:chExt cx="1165441" cy="1192772"/>
          </a:xfrm>
        </p:grpSpPr>
        <p:sp>
          <p:nvSpPr>
            <p:cNvPr id="2" name="TextBox 1">
              <a:extLst>
                <a:ext uri="{FF2B5EF4-FFF2-40B4-BE49-F238E27FC236}">
                  <a16:creationId xmlns:a16="http://schemas.microsoft.com/office/drawing/2014/main" id="{B8E0A430-4323-CF77-7076-F05BF9C140E3}"/>
                </a:ext>
              </a:extLst>
            </p:cNvPr>
            <p:cNvSpPr txBox="1"/>
            <p:nvPr/>
          </p:nvSpPr>
          <p:spPr>
            <a:xfrm>
              <a:off x="5734729" y="3132954"/>
              <a:ext cx="634061" cy="584775"/>
            </a:xfrm>
            <a:prstGeom prst="rect">
              <a:avLst/>
            </a:prstGeom>
            <a:noFill/>
          </p:spPr>
          <p:txBody>
            <a:bodyPr wrap="square" rtlCol="0">
              <a:spAutoFit/>
            </a:bodyPr>
            <a:lstStyle/>
            <a:p>
              <a:pPr algn="ctr" rtl="0"/>
              <a:r>
                <a:rPr lang="fr-FR" sz="3200" b="1">
                  <a:solidFill>
                    <a:schemeClr val="bg1"/>
                  </a:solidFill>
                  <a:latin typeface="Century Gothic" panose="020B0502020202020204" pitchFamily="34" charset="0"/>
                </a:rPr>
                <a:t>S</a:t>
              </a:r>
            </a:p>
          </p:txBody>
        </p:sp>
        <p:sp>
          <p:nvSpPr>
            <p:cNvPr id="3" name="TextBox 2">
              <a:extLst>
                <a:ext uri="{FF2B5EF4-FFF2-40B4-BE49-F238E27FC236}">
                  <a16:creationId xmlns:a16="http://schemas.microsoft.com/office/drawing/2014/main" id="{23764618-2B4F-946C-2A5D-50F9FD1ECC80}"/>
                </a:ext>
              </a:extLst>
            </p:cNvPr>
            <p:cNvSpPr txBox="1"/>
            <p:nvPr/>
          </p:nvSpPr>
          <p:spPr>
            <a:xfrm>
              <a:off x="6340934" y="3136208"/>
              <a:ext cx="559236" cy="584775"/>
            </a:xfrm>
            <a:prstGeom prst="rect">
              <a:avLst/>
            </a:prstGeom>
            <a:noFill/>
          </p:spPr>
          <p:txBody>
            <a:bodyPr wrap="square" rtlCol="0">
              <a:spAutoFit/>
            </a:bodyPr>
            <a:lstStyle/>
            <a:p>
              <a:pPr algn="ctr" rtl="0"/>
              <a:r>
                <a:rPr lang="fr-FR" sz="3200" b="1">
                  <a:solidFill>
                    <a:schemeClr val="bg1"/>
                  </a:solidFill>
                  <a:latin typeface="Century Gothic" panose="020B0502020202020204" pitchFamily="34" charset="0"/>
                </a:rPr>
                <a:t>W</a:t>
              </a:r>
            </a:p>
          </p:txBody>
        </p:sp>
        <p:sp>
          <p:nvSpPr>
            <p:cNvPr id="5" name="TextBox 4">
              <a:extLst>
                <a:ext uri="{FF2B5EF4-FFF2-40B4-BE49-F238E27FC236}">
                  <a16:creationId xmlns:a16="http://schemas.microsoft.com/office/drawing/2014/main" id="{22D1FFA0-0508-9D3F-75D7-7A1655686EC9}"/>
                </a:ext>
              </a:extLst>
            </p:cNvPr>
            <p:cNvSpPr txBox="1"/>
            <p:nvPr/>
          </p:nvSpPr>
          <p:spPr>
            <a:xfrm>
              <a:off x="5758718" y="3737697"/>
              <a:ext cx="559236" cy="584775"/>
            </a:xfrm>
            <a:prstGeom prst="rect">
              <a:avLst/>
            </a:prstGeom>
            <a:noFill/>
          </p:spPr>
          <p:txBody>
            <a:bodyPr wrap="square" rtlCol="0">
              <a:spAutoFit/>
            </a:bodyPr>
            <a:lstStyle/>
            <a:p>
              <a:pPr algn="ctr" rtl="0"/>
              <a:r>
                <a:rPr lang="fr-FR" sz="3200" b="1">
                  <a:solidFill>
                    <a:schemeClr val="bg1"/>
                  </a:solidFill>
                  <a:latin typeface="Century Gothic" panose="020B0502020202020204" pitchFamily="34" charset="0"/>
                </a:rPr>
                <a:t>O</a:t>
              </a:r>
            </a:p>
          </p:txBody>
        </p:sp>
        <p:sp>
          <p:nvSpPr>
            <p:cNvPr id="10" name="TextBox 9">
              <a:extLst>
                <a:ext uri="{FF2B5EF4-FFF2-40B4-BE49-F238E27FC236}">
                  <a16:creationId xmlns:a16="http://schemas.microsoft.com/office/drawing/2014/main" id="{C724EB3E-0F08-A4B5-A36A-356B37D5B152}"/>
                </a:ext>
              </a:extLst>
            </p:cNvPr>
            <p:cNvSpPr txBox="1"/>
            <p:nvPr/>
          </p:nvSpPr>
          <p:spPr>
            <a:xfrm>
              <a:off x="6336398" y="3740951"/>
              <a:ext cx="559236" cy="584775"/>
            </a:xfrm>
            <a:prstGeom prst="rect">
              <a:avLst/>
            </a:prstGeom>
            <a:noFill/>
          </p:spPr>
          <p:txBody>
            <a:bodyPr wrap="square" rtlCol="0">
              <a:spAutoFit/>
            </a:bodyPr>
            <a:lstStyle/>
            <a:p>
              <a:pPr algn="ctr" rtl="0"/>
              <a:r>
                <a:rPr lang="fr-FR" sz="3200" b="1">
                  <a:solidFill>
                    <a:schemeClr val="bg1"/>
                  </a:solidFill>
                  <a:latin typeface="Century Gothic" panose="020B0502020202020204" pitchFamily="34" charset="0"/>
                </a:rPr>
                <a:t>T</a:t>
              </a:r>
            </a:p>
          </p:txBody>
        </p:sp>
      </p:grpSp>
    </p:spTree>
    <p:extLst>
      <p:ext uri="{BB962C8B-B14F-4D97-AF65-F5344CB8AC3E}">
        <p14:creationId xmlns:p14="http://schemas.microsoft.com/office/powerpoint/2010/main" val="150858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8F4D10-2222-AD9A-1765-3830D5C0FD0D}"/>
            </a:ext>
          </a:extLst>
        </p:cNvPr>
        <p:cNvGrpSpPr/>
        <p:nvPr/>
      </p:nvGrpSpPr>
      <p:grpSpPr>
        <a:xfrm>
          <a:off x="0" y="0"/>
          <a:ext cx="0" cy="0"/>
          <a:chOff x="0" y="0"/>
          <a:chExt cx="0" cy="0"/>
        </a:xfrm>
      </p:grpSpPr>
      <p:sp>
        <p:nvSpPr>
          <p:cNvPr id="33" name="TextBox 32">
            <a:extLst>
              <a:ext uri="{FF2B5EF4-FFF2-40B4-BE49-F238E27FC236}">
                <a16:creationId xmlns:a16="http://schemas.microsoft.com/office/drawing/2014/main" id="{464F7D81-ED1E-B54E-DCEA-DD2BB605E933}"/>
              </a:ext>
            </a:extLst>
          </p:cNvPr>
          <p:cNvSpPr txBox="1"/>
          <p:nvPr/>
        </p:nvSpPr>
        <p:spPr>
          <a:xfrm>
            <a:off x="300447" y="176378"/>
            <a:ext cx="67861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ANALYSE SWOT</a:t>
            </a:r>
          </a:p>
        </p:txBody>
      </p:sp>
      <p:sp>
        <p:nvSpPr>
          <p:cNvPr id="100" name="TextBox 99">
            <a:extLst>
              <a:ext uri="{FF2B5EF4-FFF2-40B4-BE49-F238E27FC236}">
                <a16:creationId xmlns:a16="http://schemas.microsoft.com/office/drawing/2014/main" id="{E9692994-96A9-241C-D481-0FB698B5FDFD}"/>
              </a:ext>
            </a:extLst>
          </p:cNvPr>
          <p:cNvSpPr txBox="1"/>
          <p:nvPr/>
        </p:nvSpPr>
        <p:spPr>
          <a:xfrm rot="16200000">
            <a:off x="-899685" y="3244334"/>
            <a:ext cx="2794451"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INTERNE</a:t>
            </a:r>
          </a:p>
        </p:txBody>
      </p:sp>
      <p:sp>
        <p:nvSpPr>
          <p:cNvPr id="101" name="TextBox 100">
            <a:extLst>
              <a:ext uri="{FF2B5EF4-FFF2-40B4-BE49-F238E27FC236}">
                <a16:creationId xmlns:a16="http://schemas.microsoft.com/office/drawing/2014/main" id="{2B7A8FE7-C70C-3EA3-652A-2BE6A9CD11EB}"/>
              </a:ext>
            </a:extLst>
          </p:cNvPr>
          <p:cNvSpPr txBox="1"/>
          <p:nvPr/>
        </p:nvSpPr>
        <p:spPr>
          <a:xfrm>
            <a:off x="830240" y="2291381"/>
            <a:ext cx="5468486"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FORCES +</a:t>
            </a:r>
          </a:p>
        </p:txBody>
      </p:sp>
      <p:grpSp>
        <p:nvGrpSpPr>
          <p:cNvPr id="11" name="Group 10">
            <a:extLst>
              <a:ext uri="{FF2B5EF4-FFF2-40B4-BE49-F238E27FC236}">
                <a16:creationId xmlns:a16="http://schemas.microsoft.com/office/drawing/2014/main" id="{3CFE2D60-8EA9-0C6D-6571-BF2F842B918D}"/>
              </a:ext>
            </a:extLst>
          </p:cNvPr>
          <p:cNvGrpSpPr/>
          <p:nvPr/>
        </p:nvGrpSpPr>
        <p:grpSpPr>
          <a:xfrm>
            <a:off x="802291" y="846768"/>
            <a:ext cx="10559469" cy="6011232"/>
            <a:chOff x="802291" y="846768"/>
            <a:chExt cx="5524385" cy="3516926"/>
          </a:xfrm>
        </p:grpSpPr>
        <p:sp>
          <p:nvSpPr>
            <p:cNvPr id="7" name="Freeform 6">
              <a:extLst>
                <a:ext uri="{FF2B5EF4-FFF2-40B4-BE49-F238E27FC236}">
                  <a16:creationId xmlns:a16="http://schemas.microsoft.com/office/drawing/2014/main" id="{BBA94406-D077-D058-FC8A-7CE36878D927}"/>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6445ADFF-0CB8-1C68-4D29-6EC9E8B0370B}"/>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F8D65DBF-2059-7C12-034B-0B19B0FBB730}"/>
              </a:ext>
            </a:extLst>
          </p:cNvPr>
          <p:cNvGrpSpPr/>
          <p:nvPr/>
        </p:nvGrpSpPr>
        <p:grpSpPr>
          <a:xfrm>
            <a:off x="10806988" y="5188044"/>
            <a:ext cx="1165441" cy="1192772"/>
            <a:chOff x="5734729" y="3132954"/>
            <a:chExt cx="1165441" cy="1192772"/>
          </a:xfrm>
        </p:grpSpPr>
        <p:sp>
          <p:nvSpPr>
            <p:cNvPr id="2" name="TextBox 1">
              <a:extLst>
                <a:ext uri="{FF2B5EF4-FFF2-40B4-BE49-F238E27FC236}">
                  <a16:creationId xmlns:a16="http://schemas.microsoft.com/office/drawing/2014/main" id="{57B71DA3-6147-463E-0D8C-53B3115C5913}"/>
                </a:ext>
              </a:extLst>
            </p:cNvPr>
            <p:cNvSpPr txBox="1"/>
            <p:nvPr/>
          </p:nvSpPr>
          <p:spPr>
            <a:xfrm>
              <a:off x="5734729" y="3132954"/>
              <a:ext cx="634061" cy="584775"/>
            </a:xfrm>
            <a:prstGeom prst="rect">
              <a:avLst/>
            </a:prstGeom>
            <a:noFill/>
          </p:spPr>
          <p:txBody>
            <a:bodyPr wrap="square" rtlCol="0">
              <a:spAutoFit/>
            </a:bodyPr>
            <a:lstStyle/>
            <a:p>
              <a:pPr algn="ctr" rtl="0"/>
              <a:r>
                <a:rPr lang="fr-FR" sz="3200" b="1" dirty="0">
                  <a:solidFill>
                    <a:schemeClr val="bg1"/>
                  </a:solidFill>
                  <a:latin typeface="Century Gothic" panose="020B0502020202020204" pitchFamily="34" charset="0"/>
                </a:rPr>
                <a:t>S</a:t>
              </a:r>
            </a:p>
          </p:txBody>
        </p:sp>
        <p:sp>
          <p:nvSpPr>
            <p:cNvPr id="3" name="TextBox 2">
              <a:extLst>
                <a:ext uri="{FF2B5EF4-FFF2-40B4-BE49-F238E27FC236}">
                  <a16:creationId xmlns:a16="http://schemas.microsoft.com/office/drawing/2014/main" id="{10F2F3E7-4635-2EC2-2BF4-7EF32AEC03E3}"/>
                </a:ext>
              </a:extLst>
            </p:cNvPr>
            <p:cNvSpPr txBox="1"/>
            <p:nvPr/>
          </p:nvSpPr>
          <p:spPr>
            <a:xfrm>
              <a:off x="6340934" y="3136208"/>
              <a:ext cx="559236" cy="584775"/>
            </a:xfrm>
            <a:prstGeom prst="rect">
              <a:avLst/>
            </a:prstGeom>
            <a:noFill/>
          </p:spPr>
          <p:txBody>
            <a:bodyPr wrap="square" rtlCol="0">
              <a:spAutoFit/>
            </a:bodyPr>
            <a:lstStyle/>
            <a:p>
              <a:pPr algn="ctr" rtl="0"/>
              <a:r>
                <a:rPr lang="fr-FR" sz="3200" b="1" dirty="0">
                  <a:solidFill>
                    <a:schemeClr val="bg1"/>
                  </a:solidFill>
                  <a:latin typeface="Century Gothic" panose="020B0502020202020204" pitchFamily="34" charset="0"/>
                </a:rPr>
                <a:t>W</a:t>
              </a:r>
            </a:p>
          </p:txBody>
        </p:sp>
        <p:sp>
          <p:nvSpPr>
            <p:cNvPr id="5" name="TextBox 4">
              <a:extLst>
                <a:ext uri="{FF2B5EF4-FFF2-40B4-BE49-F238E27FC236}">
                  <a16:creationId xmlns:a16="http://schemas.microsoft.com/office/drawing/2014/main" id="{70C59D3B-4448-AF83-9EF8-5790F00D84E2}"/>
                </a:ext>
              </a:extLst>
            </p:cNvPr>
            <p:cNvSpPr txBox="1"/>
            <p:nvPr/>
          </p:nvSpPr>
          <p:spPr>
            <a:xfrm>
              <a:off x="5758718" y="3737697"/>
              <a:ext cx="559236" cy="584775"/>
            </a:xfrm>
            <a:prstGeom prst="rect">
              <a:avLst/>
            </a:prstGeom>
            <a:noFill/>
          </p:spPr>
          <p:txBody>
            <a:bodyPr wrap="square" rtlCol="0">
              <a:spAutoFit/>
            </a:bodyPr>
            <a:lstStyle/>
            <a:p>
              <a:pPr algn="ctr" rtl="0"/>
              <a:r>
                <a:rPr lang="fr-FR" sz="3200" b="1">
                  <a:solidFill>
                    <a:schemeClr val="bg1"/>
                  </a:solidFill>
                  <a:latin typeface="Century Gothic" panose="020B0502020202020204" pitchFamily="34" charset="0"/>
                </a:rPr>
                <a:t>O</a:t>
              </a:r>
            </a:p>
          </p:txBody>
        </p:sp>
        <p:sp>
          <p:nvSpPr>
            <p:cNvPr id="10" name="TextBox 9">
              <a:extLst>
                <a:ext uri="{FF2B5EF4-FFF2-40B4-BE49-F238E27FC236}">
                  <a16:creationId xmlns:a16="http://schemas.microsoft.com/office/drawing/2014/main" id="{1EABD8F0-92E0-77BE-AB23-7FB6328688B3}"/>
                </a:ext>
              </a:extLst>
            </p:cNvPr>
            <p:cNvSpPr txBox="1"/>
            <p:nvPr/>
          </p:nvSpPr>
          <p:spPr>
            <a:xfrm>
              <a:off x="6336398" y="3740951"/>
              <a:ext cx="559236" cy="584775"/>
            </a:xfrm>
            <a:prstGeom prst="rect">
              <a:avLst/>
            </a:prstGeom>
            <a:noFill/>
          </p:spPr>
          <p:txBody>
            <a:bodyPr wrap="square" rtlCol="0">
              <a:spAutoFit/>
            </a:bodyPr>
            <a:lstStyle/>
            <a:p>
              <a:pPr algn="ctr" rtl="0"/>
              <a:r>
                <a:rPr lang="fr-FR" sz="3200" b="1">
                  <a:solidFill>
                    <a:schemeClr val="bg1"/>
                  </a:solidFill>
                  <a:latin typeface="Century Gothic" panose="020B0502020202020204" pitchFamily="34" charset="0"/>
                </a:rPr>
                <a:t>T</a:t>
              </a:r>
            </a:p>
          </p:txBody>
        </p:sp>
      </p:grpSp>
      <p:sp>
        <p:nvSpPr>
          <p:cNvPr id="12" name="TextBox 11">
            <a:extLst>
              <a:ext uri="{FF2B5EF4-FFF2-40B4-BE49-F238E27FC236}">
                <a16:creationId xmlns:a16="http://schemas.microsoft.com/office/drawing/2014/main" id="{C41FF3EC-174F-F5D9-948D-FE074552D589}"/>
              </a:ext>
            </a:extLst>
          </p:cNvPr>
          <p:cNvSpPr txBox="1"/>
          <p:nvPr/>
        </p:nvSpPr>
        <p:spPr>
          <a:xfrm>
            <a:off x="830240" y="886255"/>
            <a:ext cx="2539493" cy="369332"/>
          </a:xfrm>
          <a:prstGeom prst="rect">
            <a:avLst/>
          </a:prstGeom>
          <a:noFill/>
        </p:spPr>
        <p:txBody>
          <a:bodyPr wrap="square" rtlCol="0">
            <a:spAutoFit/>
          </a:bodyPr>
          <a:lstStyle/>
          <a:p>
            <a:pPr algn="ctr" rtl="0"/>
            <a:r>
              <a:rPr lang="fr-FR" b="1" spc="300" dirty="0">
                <a:solidFill>
                  <a:schemeClr val="tx1">
                    <a:lumMod val="65000"/>
                    <a:lumOff val="35000"/>
                  </a:schemeClr>
                </a:solidFill>
                <a:latin typeface="Century Gothic" panose="020B0502020202020204" pitchFamily="34" charset="0"/>
              </a:rPr>
              <a:t>FORCES +</a:t>
            </a:r>
          </a:p>
        </p:txBody>
      </p:sp>
      <p:sp>
        <p:nvSpPr>
          <p:cNvPr id="13" name="TextBox 12">
            <a:extLst>
              <a:ext uri="{FF2B5EF4-FFF2-40B4-BE49-F238E27FC236}">
                <a16:creationId xmlns:a16="http://schemas.microsoft.com/office/drawing/2014/main" id="{A938F321-3A94-CA76-6376-7D13013AEB4F}"/>
              </a:ext>
            </a:extLst>
          </p:cNvPr>
          <p:cNvSpPr txBox="1"/>
          <p:nvPr/>
        </p:nvSpPr>
        <p:spPr>
          <a:xfrm>
            <a:off x="802290" y="1326289"/>
            <a:ext cx="9473318" cy="4198585"/>
          </a:xfrm>
          <a:prstGeom prst="rect">
            <a:avLst/>
          </a:prstGeom>
          <a:noFill/>
        </p:spPr>
        <p:txBody>
          <a:bodyPr wrap="square" rtlCol="0">
            <a:spAutoFit/>
          </a:bodyPr>
          <a:lstStyle/>
          <a:p>
            <a:pPr>
              <a:lnSpc>
                <a:spcPct val="150000"/>
              </a:lnSpc>
              <a:spcAft>
                <a:spcPts val="135"/>
              </a:spcAft>
            </a:pPr>
            <a:r>
              <a:rPr lang="fr-FR" sz="1600" spc="300" dirty="0">
                <a:solidFill>
                  <a:schemeClr val="tx1">
                    <a:lumMod val="65000"/>
                    <a:lumOff val="35000"/>
                  </a:schemeClr>
                </a:solidFill>
                <a:latin typeface="Century Gothic" panose="020B0502020202020204" pitchFamily="34" charset="0"/>
              </a:rPr>
              <a:t>+ L’automatisation des gestes éco-responsables; </a:t>
            </a:r>
            <a:endParaRPr lang="fr-CI" sz="1600" spc="300" dirty="0">
              <a:solidFill>
                <a:schemeClr val="tx1">
                  <a:lumMod val="65000"/>
                  <a:lumOff val="35000"/>
                </a:schemeClr>
              </a:solidFill>
              <a:latin typeface="Century Gothic" panose="020B0502020202020204" pitchFamily="34" charset="0"/>
            </a:endParaRPr>
          </a:p>
          <a:p>
            <a:pPr>
              <a:lnSpc>
                <a:spcPct val="150000"/>
              </a:lnSpc>
              <a:spcAft>
                <a:spcPts val="135"/>
              </a:spcAft>
            </a:pPr>
            <a:r>
              <a:rPr lang="fr-FR" sz="1600" spc="300" dirty="0">
                <a:solidFill>
                  <a:schemeClr val="tx1">
                    <a:lumMod val="65000"/>
                    <a:lumOff val="35000"/>
                  </a:schemeClr>
                </a:solidFill>
                <a:latin typeface="Century Gothic" panose="020B0502020202020204" pitchFamily="34" charset="0"/>
              </a:rPr>
              <a:t>+ La sensibilisation interactive et éducative sur les gestes éco-responsables;</a:t>
            </a:r>
            <a:endParaRPr lang="fr-CI" sz="1600" spc="300" dirty="0">
              <a:solidFill>
                <a:schemeClr val="tx1">
                  <a:lumMod val="65000"/>
                  <a:lumOff val="35000"/>
                </a:schemeClr>
              </a:solidFill>
              <a:latin typeface="Century Gothic" panose="020B0502020202020204" pitchFamily="34" charset="0"/>
            </a:endParaRPr>
          </a:p>
          <a:p>
            <a:pPr>
              <a:lnSpc>
                <a:spcPct val="150000"/>
              </a:lnSpc>
              <a:spcAft>
                <a:spcPts val="135"/>
              </a:spcAft>
            </a:pPr>
            <a:r>
              <a:rPr lang="fr-FR" sz="1600" spc="300" dirty="0">
                <a:solidFill>
                  <a:schemeClr val="tx1">
                    <a:lumMod val="65000"/>
                    <a:lumOff val="35000"/>
                  </a:schemeClr>
                </a:solidFill>
                <a:latin typeface="Century Gothic" panose="020B0502020202020204" pitchFamily="34" charset="0"/>
              </a:rPr>
              <a:t>+ La réduction des coûts énergétiques pour les utilisateurs;</a:t>
            </a:r>
          </a:p>
          <a:p>
            <a:pPr>
              <a:lnSpc>
                <a:spcPct val="150000"/>
              </a:lnSpc>
              <a:spcAft>
                <a:spcPts val="800"/>
              </a:spcAft>
            </a:pPr>
            <a:r>
              <a:rPr lang="fr-FR" sz="1600" spc="300" dirty="0">
                <a:solidFill>
                  <a:schemeClr val="tx1">
                    <a:lumMod val="65000"/>
                    <a:lumOff val="35000"/>
                  </a:schemeClr>
                </a:solidFill>
                <a:latin typeface="Century Gothic" panose="020B0502020202020204" pitchFamily="34" charset="0"/>
              </a:rPr>
              <a:t>+ La combinaison des concepts de l’automatisation et de l’éducation à l’économie d’énergie;</a:t>
            </a:r>
            <a:endParaRPr lang="fr-CI" sz="1600" spc="300" dirty="0">
              <a:solidFill>
                <a:schemeClr val="tx1">
                  <a:lumMod val="65000"/>
                  <a:lumOff val="35000"/>
                </a:schemeClr>
              </a:solidFill>
              <a:latin typeface="Century Gothic" panose="020B0502020202020204" pitchFamily="34" charset="0"/>
            </a:endParaRPr>
          </a:p>
          <a:p>
            <a:pPr>
              <a:lnSpc>
                <a:spcPct val="150000"/>
              </a:lnSpc>
              <a:spcAft>
                <a:spcPts val="135"/>
              </a:spcAft>
            </a:pPr>
            <a:r>
              <a:rPr lang="fr-FR" sz="1600" spc="300" dirty="0">
                <a:solidFill>
                  <a:schemeClr val="tx1">
                    <a:lumMod val="65000"/>
                    <a:lumOff val="35000"/>
                  </a:schemeClr>
                </a:solidFill>
                <a:latin typeface="Century Gothic" panose="020B0502020202020204" pitchFamily="34" charset="0"/>
              </a:rPr>
              <a:t>+ Une interface web simple, intuitive et accessible aux utilisateurs;</a:t>
            </a:r>
            <a:endParaRPr lang="fr-CI" sz="1600" spc="300" dirty="0">
              <a:solidFill>
                <a:schemeClr val="tx1">
                  <a:lumMod val="65000"/>
                  <a:lumOff val="35000"/>
                </a:schemeClr>
              </a:solidFill>
              <a:latin typeface="Century Gothic" panose="020B0502020202020204" pitchFamily="34" charset="0"/>
            </a:endParaRPr>
          </a:p>
          <a:p>
            <a:pPr>
              <a:lnSpc>
                <a:spcPct val="150000"/>
              </a:lnSpc>
              <a:spcAft>
                <a:spcPts val="135"/>
              </a:spcAft>
            </a:pPr>
            <a:r>
              <a:rPr lang="fr-FR" sz="1600" spc="300" dirty="0">
                <a:solidFill>
                  <a:schemeClr val="tx1">
                    <a:lumMod val="65000"/>
                    <a:lumOff val="35000"/>
                  </a:schemeClr>
                </a:solidFill>
                <a:latin typeface="Century Gothic" panose="020B0502020202020204" pitchFamily="34" charset="0"/>
              </a:rPr>
              <a:t>+ Une solution, perçue par le public cible comme innovante et attractive, minimisant les efforts requis de leur part pour adopter les gestes éco-responsables.</a:t>
            </a:r>
            <a:endParaRPr lang="fr-CI" sz="1600" spc="300" dirty="0">
              <a:solidFill>
                <a:schemeClr val="tx1">
                  <a:lumMod val="65000"/>
                  <a:lumOff val="35000"/>
                </a:schemeClr>
              </a:solidFill>
              <a:latin typeface="Century Gothic" panose="020B0502020202020204" pitchFamily="34" charset="0"/>
            </a:endParaRPr>
          </a:p>
          <a:p>
            <a:pPr rtl="0"/>
            <a:endParaRPr lang="fr-FR" sz="1600" spc="300" dirty="0">
              <a:solidFill>
                <a:schemeClr val="tx1">
                  <a:lumMod val="65000"/>
                  <a:lumOff val="35000"/>
                </a:schemeClr>
              </a:solidFill>
              <a:latin typeface="Century Gothic" panose="020B0502020202020204" pitchFamily="34" charset="0"/>
            </a:endParaRPr>
          </a:p>
        </p:txBody>
      </p:sp>
      <p:pic>
        <p:nvPicPr>
          <p:cNvPr id="21" name="Picture 20">
            <a:extLst>
              <a:ext uri="{FF2B5EF4-FFF2-40B4-BE49-F238E27FC236}">
                <a16:creationId xmlns:a16="http://schemas.microsoft.com/office/drawing/2014/main" id="{45DCBF56-F4B8-9198-A82D-B6BB6D04C56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242025" y="5840073"/>
            <a:ext cx="803176" cy="803176"/>
          </a:xfrm>
          <a:prstGeom prst="rect">
            <a:avLst/>
          </a:prstGeom>
        </p:spPr>
      </p:pic>
    </p:spTree>
    <p:extLst>
      <p:ext uri="{BB962C8B-B14F-4D97-AF65-F5344CB8AC3E}">
        <p14:creationId xmlns:p14="http://schemas.microsoft.com/office/powerpoint/2010/main" val="281653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DA1F78-B6A2-A1BD-9886-729D7C99A860}"/>
            </a:ext>
          </a:extLst>
        </p:cNvPr>
        <p:cNvGrpSpPr/>
        <p:nvPr/>
      </p:nvGrpSpPr>
      <p:grpSpPr>
        <a:xfrm>
          <a:off x="0" y="0"/>
          <a:ext cx="0" cy="0"/>
          <a:chOff x="0" y="0"/>
          <a:chExt cx="0" cy="0"/>
        </a:xfrm>
      </p:grpSpPr>
      <p:sp>
        <p:nvSpPr>
          <p:cNvPr id="4" name="Freeform 8">
            <a:extLst>
              <a:ext uri="{FF2B5EF4-FFF2-40B4-BE49-F238E27FC236}">
                <a16:creationId xmlns:a16="http://schemas.microsoft.com/office/drawing/2014/main" id="{E25C8E42-4AF8-45D4-E367-D56FE4F28862}"/>
              </a:ext>
            </a:extLst>
          </p:cNvPr>
          <p:cNvSpPr/>
          <p:nvPr/>
        </p:nvSpPr>
        <p:spPr>
          <a:xfrm>
            <a:off x="789432" y="908401"/>
            <a:ext cx="10585186" cy="4788000"/>
          </a:xfrm>
          <a:custGeom>
            <a:avLst/>
            <a:gdLst>
              <a:gd name="connsiteX0" fmla="*/ 385763 w 3438525"/>
              <a:gd name="connsiteY0" fmla="*/ 0 h 1579244"/>
              <a:gd name="connsiteX1" fmla="*/ 385763 w 3438525"/>
              <a:gd name="connsiteY1" fmla="*/ 550545 h 1579244"/>
              <a:gd name="connsiteX2" fmla="*/ 219075 w 3438525"/>
              <a:gd name="connsiteY2" fmla="*/ 487680 h 1579244"/>
              <a:gd name="connsiteX3" fmla="*/ 0 w 3438525"/>
              <a:gd name="connsiteY3" fmla="*/ 706755 h 1579244"/>
              <a:gd name="connsiteX4" fmla="*/ 219075 w 3438525"/>
              <a:gd name="connsiteY4" fmla="*/ 925830 h 1579244"/>
              <a:gd name="connsiteX5" fmla="*/ 385763 w 3438525"/>
              <a:gd name="connsiteY5" fmla="*/ 862965 h 1579244"/>
              <a:gd name="connsiteX6" fmla="*/ 385763 w 3438525"/>
              <a:gd name="connsiteY6" fmla="*/ 1579245 h 1579244"/>
              <a:gd name="connsiteX7" fmla="*/ 1913573 w 3438525"/>
              <a:gd name="connsiteY7" fmla="*/ 1579245 h 1579244"/>
              <a:gd name="connsiteX8" fmla="*/ 1822132 w 3438525"/>
              <a:gd name="connsiteY8" fmla="*/ 1357312 h 1579244"/>
              <a:gd name="connsiteX9" fmla="*/ 2041207 w 3438525"/>
              <a:gd name="connsiteY9" fmla="*/ 1138237 h 1579244"/>
              <a:gd name="connsiteX10" fmla="*/ 2260283 w 3438525"/>
              <a:gd name="connsiteY10" fmla="*/ 1357312 h 1579244"/>
              <a:gd name="connsiteX11" fmla="*/ 2168843 w 3438525"/>
              <a:gd name="connsiteY11" fmla="*/ 1579245 h 1579244"/>
              <a:gd name="connsiteX12" fmla="*/ 3438525 w 3438525"/>
              <a:gd name="connsiteY12" fmla="*/ 1579245 h 1579244"/>
              <a:gd name="connsiteX13" fmla="*/ 3438525 w 3438525"/>
              <a:gd name="connsiteY13" fmla="*/ 0 h 1579244"/>
              <a:gd name="connsiteX14" fmla="*/ 385763 w 3438525"/>
              <a:gd name="connsiteY14" fmla="*/ 0 h 157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8525" h="1579244">
                <a:moveTo>
                  <a:pt x="385763" y="0"/>
                </a:moveTo>
                <a:lnTo>
                  <a:pt x="385763" y="550545"/>
                </a:lnTo>
                <a:cubicBezTo>
                  <a:pt x="314325" y="514350"/>
                  <a:pt x="252413" y="487680"/>
                  <a:pt x="219075" y="487680"/>
                </a:cubicBezTo>
                <a:cubicBezTo>
                  <a:pt x="98107" y="487680"/>
                  <a:pt x="0" y="585787"/>
                  <a:pt x="0" y="706755"/>
                </a:cubicBezTo>
                <a:cubicBezTo>
                  <a:pt x="0" y="827723"/>
                  <a:pt x="98107" y="925830"/>
                  <a:pt x="219075" y="925830"/>
                </a:cubicBezTo>
                <a:cubicBezTo>
                  <a:pt x="253365" y="925830"/>
                  <a:pt x="315278" y="899160"/>
                  <a:pt x="385763" y="862965"/>
                </a:cubicBezTo>
                <a:lnTo>
                  <a:pt x="385763" y="1579245"/>
                </a:lnTo>
                <a:lnTo>
                  <a:pt x="1913573" y="1579245"/>
                </a:lnTo>
                <a:cubicBezTo>
                  <a:pt x="1864043" y="1485900"/>
                  <a:pt x="1822132" y="1400175"/>
                  <a:pt x="1822132" y="1357312"/>
                </a:cubicBezTo>
                <a:cubicBezTo>
                  <a:pt x="1822132" y="1236345"/>
                  <a:pt x="1920240" y="1138237"/>
                  <a:pt x="2041207" y="1138237"/>
                </a:cubicBezTo>
                <a:cubicBezTo>
                  <a:pt x="2162175" y="1138237"/>
                  <a:pt x="2260283" y="1236345"/>
                  <a:pt x="2260283" y="1357312"/>
                </a:cubicBezTo>
                <a:cubicBezTo>
                  <a:pt x="2260283" y="1400175"/>
                  <a:pt x="2218373" y="1485900"/>
                  <a:pt x="2168843" y="1579245"/>
                </a:cubicBezTo>
                <a:lnTo>
                  <a:pt x="3438525" y="1579245"/>
                </a:lnTo>
                <a:lnTo>
                  <a:pt x="3438525" y="0"/>
                </a:lnTo>
                <a:lnTo>
                  <a:pt x="385763" y="0"/>
                </a:lnTo>
                <a:close/>
              </a:path>
            </a:pathLst>
          </a:custGeom>
          <a:solidFill>
            <a:srgbClr val="7DF0EF"/>
          </a:solidFill>
          <a:ln w="19050" cap="flat">
            <a:solidFill>
              <a:schemeClr val="bg1"/>
            </a:solidFill>
            <a:prstDash val="solid"/>
            <a:miter/>
          </a:ln>
        </p:spPr>
        <p:txBody>
          <a:bodyPr rtlCol="0" anchor="ctr"/>
          <a:lstStyle/>
          <a:p>
            <a:endParaRPr lang="en-US" dirty="0"/>
          </a:p>
        </p:txBody>
      </p:sp>
      <p:sp>
        <p:nvSpPr>
          <p:cNvPr id="33" name="TextBox 32">
            <a:extLst>
              <a:ext uri="{FF2B5EF4-FFF2-40B4-BE49-F238E27FC236}">
                <a16:creationId xmlns:a16="http://schemas.microsoft.com/office/drawing/2014/main" id="{85142A98-5FDF-D83B-B44C-BBC343966C04}"/>
              </a:ext>
            </a:extLst>
          </p:cNvPr>
          <p:cNvSpPr txBox="1"/>
          <p:nvPr/>
        </p:nvSpPr>
        <p:spPr>
          <a:xfrm>
            <a:off x="300447" y="176378"/>
            <a:ext cx="67861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ANALYSE SWOT</a:t>
            </a:r>
          </a:p>
        </p:txBody>
      </p:sp>
      <p:sp>
        <p:nvSpPr>
          <p:cNvPr id="100" name="TextBox 99">
            <a:extLst>
              <a:ext uri="{FF2B5EF4-FFF2-40B4-BE49-F238E27FC236}">
                <a16:creationId xmlns:a16="http://schemas.microsoft.com/office/drawing/2014/main" id="{2205DA3B-003A-9BBD-370A-636F3A5F7E75}"/>
              </a:ext>
            </a:extLst>
          </p:cNvPr>
          <p:cNvSpPr txBox="1"/>
          <p:nvPr/>
        </p:nvSpPr>
        <p:spPr>
          <a:xfrm rot="16200000">
            <a:off x="-899684" y="3117735"/>
            <a:ext cx="2794451"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INTERNE</a:t>
            </a:r>
          </a:p>
        </p:txBody>
      </p:sp>
      <p:grpSp>
        <p:nvGrpSpPr>
          <p:cNvPr id="31" name="Group 30">
            <a:extLst>
              <a:ext uri="{FF2B5EF4-FFF2-40B4-BE49-F238E27FC236}">
                <a16:creationId xmlns:a16="http://schemas.microsoft.com/office/drawing/2014/main" id="{8CE8E372-701B-922E-593B-2A1FC38CD2AA}"/>
              </a:ext>
            </a:extLst>
          </p:cNvPr>
          <p:cNvGrpSpPr/>
          <p:nvPr/>
        </p:nvGrpSpPr>
        <p:grpSpPr>
          <a:xfrm>
            <a:off x="10248256" y="5188044"/>
            <a:ext cx="1165441" cy="1192772"/>
            <a:chOff x="5734729" y="3132954"/>
            <a:chExt cx="1165441" cy="1192772"/>
          </a:xfrm>
        </p:grpSpPr>
        <p:sp>
          <p:nvSpPr>
            <p:cNvPr id="2" name="TextBox 1">
              <a:extLst>
                <a:ext uri="{FF2B5EF4-FFF2-40B4-BE49-F238E27FC236}">
                  <a16:creationId xmlns:a16="http://schemas.microsoft.com/office/drawing/2014/main" id="{14514D48-3E19-8741-2825-2CF78F2D5E25}"/>
                </a:ext>
              </a:extLst>
            </p:cNvPr>
            <p:cNvSpPr txBox="1"/>
            <p:nvPr/>
          </p:nvSpPr>
          <p:spPr>
            <a:xfrm>
              <a:off x="5734729" y="3132954"/>
              <a:ext cx="634061" cy="584775"/>
            </a:xfrm>
            <a:prstGeom prst="rect">
              <a:avLst/>
            </a:prstGeom>
            <a:noFill/>
          </p:spPr>
          <p:txBody>
            <a:bodyPr wrap="square" rtlCol="0">
              <a:spAutoFit/>
            </a:bodyPr>
            <a:lstStyle/>
            <a:p>
              <a:pPr algn="ctr" rtl="0"/>
              <a:endParaRPr lang="fr-FR" sz="3200" b="1" dirty="0">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58B39296-54D9-93D8-DE49-D5E6F5601AE7}"/>
                </a:ext>
              </a:extLst>
            </p:cNvPr>
            <p:cNvSpPr txBox="1"/>
            <p:nvPr/>
          </p:nvSpPr>
          <p:spPr>
            <a:xfrm>
              <a:off x="6340934" y="3136208"/>
              <a:ext cx="559236" cy="584775"/>
            </a:xfrm>
            <a:prstGeom prst="rect">
              <a:avLst/>
            </a:prstGeom>
            <a:noFill/>
          </p:spPr>
          <p:txBody>
            <a:bodyPr wrap="square" rtlCol="0">
              <a:spAutoFit/>
            </a:bodyPr>
            <a:lstStyle/>
            <a:p>
              <a:pPr algn="ctr" rtl="0"/>
              <a:r>
                <a:rPr lang="fr-FR" sz="3200" b="1" dirty="0">
                  <a:solidFill>
                    <a:schemeClr val="bg1"/>
                  </a:solidFill>
                  <a:latin typeface="Century Gothic" panose="020B0502020202020204" pitchFamily="34" charset="0"/>
                </a:rPr>
                <a:t>W</a:t>
              </a:r>
            </a:p>
          </p:txBody>
        </p:sp>
        <p:sp>
          <p:nvSpPr>
            <p:cNvPr id="5" name="TextBox 4">
              <a:extLst>
                <a:ext uri="{FF2B5EF4-FFF2-40B4-BE49-F238E27FC236}">
                  <a16:creationId xmlns:a16="http://schemas.microsoft.com/office/drawing/2014/main" id="{9EA41559-C681-5D85-87AF-79C4E4D5F411}"/>
                </a:ext>
              </a:extLst>
            </p:cNvPr>
            <p:cNvSpPr txBox="1"/>
            <p:nvPr/>
          </p:nvSpPr>
          <p:spPr>
            <a:xfrm>
              <a:off x="5758718" y="3737697"/>
              <a:ext cx="559236" cy="584775"/>
            </a:xfrm>
            <a:prstGeom prst="rect">
              <a:avLst/>
            </a:prstGeom>
            <a:noFill/>
          </p:spPr>
          <p:txBody>
            <a:bodyPr wrap="square" rtlCol="0">
              <a:spAutoFit/>
            </a:bodyPr>
            <a:lstStyle/>
            <a:p>
              <a:pPr algn="ctr" rtl="0"/>
              <a:r>
                <a:rPr lang="fr-FR" sz="3200" b="1">
                  <a:solidFill>
                    <a:schemeClr val="bg1"/>
                  </a:solidFill>
                  <a:latin typeface="Century Gothic" panose="020B0502020202020204" pitchFamily="34" charset="0"/>
                </a:rPr>
                <a:t>O</a:t>
              </a:r>
            </a:p>
          </p:txBody>
        </p:sp>
        <p:sp>
          <p:nvSpPr>
            <p:cNvPr id="10" name="TextBox 9">
              <a:extLst>
                <a:ext uri="{FF2B5EF4-FFF2-40B4-BE49-F238E27FC236}">
                  <a16:creationId xmlns:a16="http://schemas.microsoft.com/office/drawing/2014/main" id="{8A387793-E98E-E176-E475-8A9F1F89A466}"/>
                </a:ext>
              </a:extLst>
            </p:cNvPr>
            <p:cNvSpPr txBox="1"/>
            <p:nvPr/>
          </p:nvSpPr>
          <p:spPr>
            <a:xfrm>
              <a:off x="6336398" y="3740951"/>
              <a:ext cx="559236" cy="584775"/>
            </a:xfrm>
            <a:prstGeom prst="rect">
              <a:avLst/>
            </a:prstGeom>
            <a:noFill/>
          </p:spPr>
          <p:txBody>
            <a:bodyPr wrap="square" rtlCol="0">
              <a:spAutoFit/>
            </a:bodyPr>
            <a:lstStyle/>
            <a:p>
              <a:pPr algn="ctr" rtl="0"/>
              <a:r>
                <a:rPr lang="fr-FR" sz="3200" b="1">
                  <a:solidFill>
                    <a:schemeClr val="bg1"/>
                  </a:solidFill>
                  <a:latin typeface="Century Gothic" panose="020B0502020202020204" pitchFamily="34" charset="0"/>
                </a:rPr>
                <a:t>T</a:t>
              </a:r>
            </a:p>
          </p:txBody>
        </p:sp>
      </p:grpSp>
      <p:sp>
        <p:nvSpPr>
          <p:cNvPr id="13" name="TextBox 12">
            <a:extLst>
              <a:ext uri="{FF2B5EF4-FFF2-40B4-BE49-F238E27FC236}">
                <a16:creationId xmlns:a16="http://schemas.microsoft.com/office/drawing/2014/main" id="{48AE806E-E064-5738-5DB4-48F6760EE1FE}"/>
              </a:ext>
            </a:extLst>
          </p:cNvPr>
          <p:cNvSpPr txBox="1"/>
          <p:nvPr/>
        </p:nvSpPr>
        <p:spPr>
          <a:xfrm>
            <a:off x="2096868" y="1849727"/>
            <a:ext cx="9238929" cy="1522853"/>
          </a:xfrm>
          <a:prstGeom prst="rect">
            <a:avLst/>
          </a:prstGeom>
          <a:noFill/>
        </p:spPr>
        <p:txBody>
          <a:bodyPr wrap="square" rtlCol="0">
            <a:spAutoFit/>
          </a:bodyPr>
          <a:lstStyle/>
          <a:p>
            <a:pPr>
              <a:lnSpc>
                <a:spcPct val="150000"/>
              </a:lnSpc>
            </a:pPr>
            <a:r>
              <a:rPr lang="fr-FR" sz="1600" spc="300" dirty="0">
                <a:solidFill>
                  <a:schemeClr val="tx1">
                    <a:lumMod val="65000"/>
                    <a:lumOff val="35000"/>
                  </a:schemeClr>
                </a:solidFill>
                <a:latin typeface="Century Gothic" panose="020B0502020202020204" pitchFamily="34" charset="0"/>
              </a:rPr>
              <a:t>-  L’indisponibilité des ressources matériels;</a:t>
            </a:r>
            <a:endParaRPr lang="fr-CI" sz="1600" spc="300" dirty="0">
              <a:solidFill>
                <a:schemeClr val="tx1">
                  <a:lumMod val="65000"/>
                  <a:lumOff val="35000"/>
                </a:schemeClr>
              </a:solidFill>
              <a:latin typeface="Century Gothic" panose="020B0502020202020204" pitchFamily="34" charset="0"/>
            </a:endParaRPr>
          </a:p>
          <a:p>
            <a:pPr marL="285750" indent="-285750">
              <a:lnSpc>
                <a:spcPct val="150000"/>
              </a:lnSpc>
              <a:buFontTx/>
              <a:buChar char="-"/>
            </a:pPr>
            <a:r>
              <a:rPr lang="fr-FR" sz="1600" spc="300" dirty="0">
                <a:solidFill>
                  <a:schemeClr val="tx1">
                    <a:lumMod val="65000"/>
                    <a:lumOff val="35000"/>
                  </a:schemeClr>
                </a:solidFill>
                <a:latin typeface="Century Gothic" panose="020B0502020202020204" pitchFamily="34" charset="0"/>
              </a:rPr>
              <a:t>Le manque de ressources financières;</a:t>
            </a:r>
          </a:p>
          <a:p>
            <a:pPr marL="285750" indent="-285750">
              <a:lnSpc>
                <a:spcPct val="150000"/>
              </a:lnSpc>
              <a:buFontTx/>
              <a:buChar char="-"/>
            </a:pPr>
            <a:r>
              <a:rPr lang="fr-FR" sz="1600" spc="300" dirty="0">
                <a:solidFill>
                  <a:schemeClr val="tx1">
                    <a:lumMod val="65000"/>
                    <a:lumOff val="35000"/>
                  </a:schemeClr>
                </a:solidFill>
                <a:latin typeface="Century Gothic" panose="020B0502020202020204" pitchFamily="34" charset="0"/>
              </a:rPr>
              <a:t>L’utilisation des composants électroniques exportés ;</a:t>
            </a:r>
          </a:p>
          <a:p>
            <a:pPr marL="285750" indent="-285750">
              <a:lnSpc>
                <a:spcPct val="150000"/>
              </a:lnSpc>
              <a:buFontTx/>
              <a:buChar char="-"/>
            </a:pPr>
            <a:r>
              <a:rPr lang="fr-FR" sz="1600" spc="300" dirty="0">
                <a:solidFill>
                  <a:schemeClr val="tx1">
                    <a:lumMod val="65000"/>
                    <a:lumOff val="35000"/>
                  </a:schemeClr>
                </a:solidFill>
                <a:latin typeface="Century Gothic" panose="020B0502020202020204" pitchFamily="34" charset="0"/>
              </a:rPr>
              <a:t>L’utilisation des matériaux non écologiques.</a:t>
            </a:r>
            <a:endParaRPr lang="fr-CI" sz="1600" spc="300" dirty="0">
              <a:solidFill>
                <a:schemeClr val="tx1">
                  <a:lumMod val="65000"/>
                  <a:lumOff val="35000"/>
                </a:schemeClr>
              </a:solidFill>
              <a:latin typeface="Century Gothic" panose="020B0502020202020204" pitchFamily="34" charset="0"/>
            </a:endParaRPr>
          </a:p>
        </p:txBody>
      </p:sp>
      <p:sp>
        <p:nvSpPr>
          <p:cNvPr id="6" name="Right Triangle 5">
            <a:extLst>
              <a:ext uri="{FF2B5EF4-FFF2-40B4-BE49-F238E27FC236}">
                <a16:creationId xmlns:a16="http://schemas.microsoft.com/office/drawing/2014/main" id="{07C18D36-51C5-5901-BBCC-8FAB33A71DE5}"/>
              </a:ext>
            </a:extLst>
          </p:cNvPr>
          <p:cNvSpPr/>
          <p:nvPr/>
        </p:nvSpPr>
        <p:spPr>
          <a:xfrm flipH="1" flipV="1">
            <a:off x="10972800" y="989198"/>
            <a:ext cx="362997" cy="369332"/>
          </a:xfrm>
          <a:prstGeom prst="rtTriangle">
            <a:avLst/>
          </a:prstGeom>
          <a:solidFill>
            <a:srgbClr val="0EB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5E31A57-32A0-7C91-8F64-523FC3687496}"/>
              </a:ext>
            </a:extLst>
          </p:cNvPr>
          <p:cNvSpPr txBox="1"/>
          <p:nvPr/>
        </p:nvSpPr>
        <p:spPr>
          <a:xfrm>
            <a:off x="1837433" y="938400"/>
            <a:ext cx="2539493" cy="369332"/>
          </a:xfrm>
          <a:prstGeom prst="rect">
            <a:avLst/>
          </a:prstGeom>
          <a:noFill/>
        </p:spPr>
        <p:txBody>
          <a:bodyPr wrap="square" rtlCol="0">
            <a:spAutoFit/>
          </a:bodyPr>
          <a:lstStyle/>
          <a:p>
            <a:pPr algn="ctr" rtl="0"/>
            <a:r>
              <a:rPr lang="fr-FR" b="1" spc="300" dirty="0">
                <a:solidFill>
                  <a:schemeClr val="tx1">
                    <a:lumMod val="65000"/>
                    <a:lumOff val="35000"/>
                  </a:schemeClr>
                </a:solidFill>
                <a:latin typeface="Century Gothic" panose="020B0502020202020204" pitchFamily="34" charset="0"/>
              </a:rPr>
              <a:t>FAIBLESSES -</a:t>
            </a:r>
          </a:p>
        </p:txBody>
      </p:sp>
      <p:pic>
        <p:nvPicPr>
          <p:cNvPr id="1026" name="Picture 2" descr="Analyse SWOT 3D">
            <a:extLst>
              <a:ext uri="{FF2B5EF4-FFF2-40B4-BE49-F238E27FC236}">
                <a16:creationId xmlns:a16="http://schemas.microsoft.com/office/drawing/2014/main" id="{310DD4DE-E75C-C472-54E0-1D3347A09CFC}"/>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9059" t="35698" r="2331" b="51585"/>
          <a:stretch/>
        </p:blipFill>
        <p:spPr bwMode="auto">
          <a:xfrm>
            <a:off x="1037359" y="2738552"/>
            <a:ext cx="732342" cy="60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81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A850A7-E6A4-60CF-7559-7DB0A1FB9AA8}"/>
            </a:ext>
          </a:extLst>
        </p:cNvPr>
        <p:cNvGrpSpPr/>
        <p:nvPr/>
      </p:nvGrpSpPr>
      <p:grpSpPr>
        <a:xfrm>
          <a:off x="0" y="0"/>
          <a:ext cx="0" cy="0"/>
          <a:chOff x="0" y="0"/>
          <a:chExt cx="0" cy="0"/>
        </a:xfrm>
      </p:grpSpPr>
      <p:sp>
        <p:nvSpPr>
          <p:cNvPr id="4" name="Freeform 5">
            <a:extLst>
              <a:ext uri="{FF2B5EF4-FFF2-40B4-BE49-F238E27FC236}">
                <a16:creationId xmlns:a16="http://schemas.microsoft.com/office/drawing/2014/main" id="{D0838282-DE9F-B1B6-83CA-A02F628DB357}"/>
              </a:ext>
            </a:extLst>
          </p:cNvPr>
          <p:cNvSpPr/>
          <p:nvPr/>
        </p:nvSpPr>
        <p:spPr>
          <a:xfrm>
            <a:off x="802288" y="846768"/>
            <a:ext cx="11076837" cy="5283099"/>
          </a:xfrm>
          <a:custGeom>
            <a:avLst/>
            <a:gdLst>
              <a:gd name="connsiteX0" fmla="*/ 3254693 w 3473767"/>
              <a:gd name="connsiteY0" fmla="*/ 652463 h 1577340"/>
              <a:gd name="connsiteX1" fmla="*/ 3051810 w 3473767"/>
              <a:gd name="connsiteY1" fmla="*/ 734378 h 1577340"/>
              <a:gd name="connsiteX2" fmla="*/ 3051810 w 3473767"/>
              <a:gd name="connsiteY2" fmla="*/ 0 h 1577340"/>
              <a:gd name="connsiteX3" fmla="*/ 1562100 w 3473767"/>
              <a:gd name="connsiteY3" fmla="*/ 0 h 1577340"/>
              <a:gd name="connsiteX4" fmla="*/ 1615440 w 3473767"/>
              <a:gd name="connsiteY4" fmla="*/ 147638 h 1577340"/>
              <a:gd name="connsiteX5" fmla="*/ 1396365 w 3473767"/>
              <a:gd name="connsiteY5" fmla="*/ 366713 h 1577340"/>
              <a:gd name="connsiteX6" fmla="*/ 1177290 w 3473767"/>
              <a:gd name="connsiteY6" fmla="*/ 147638 h 1577340"/>
              <a:gd name="connsiteX7" fmla="*/ 1230630 w 3473767"/>
              <a:gd name="connsiteY7" fmla="*/ 0 h 1577340"/>
              <a:gd name="connsiteX8" fmla="*/ 0 w 3473767"/>
              <a:gd name="connsiteY8" fmla="*/ 0 h 1577340"/>
              <a:gd name="connsiteX9" fmla="*/ 0 w 3473767"/>
              <a:gd name="connsiteY9" fmla="*/ 1577340 h 1577340"/>
              <a:gd name="connsiteX10" fmla="*/ 3051810 w 3473767"/>
              <a:gd name="connsiteY10" fmla="*/ 1577340 h 1577340"/>
              <a:gd name="connsiteX11" fmla="*/ 3051810 w 3473767"/>
              <a:gd name="connsiteY11" fmla="*/ 1007745 h 1577340"/>
              <a:gd name="connsiteX12" fmla="*/ 3254693 w 3473767"/>
              <a:gd name="connsiteY12" fmla="*/ 1089660 h 1577340"/>
              <a:gd name="connsiteX13" fmla="*/ 3473768 w 3473767"/>
              <a:gd name="connsiteY13" fmla="*/ 870585 h 1577340"/>
              <a:gd name="connsiteX14" fmla="*/ 3254693 w 3473767"/>
              <a:gd name="connsiteY14" fmla="*/ 652463 h 157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3767" h="1577340">
                <a:moveTo>
                  <a:pt x="3254693" y="652463"/>
                </a:moveTo>
                <a:cubicBezTo>
                  <a:pt x="3214688" y="652463"/>
                  <a:pt x="3137535" y="689610"/>
                  <a:pt x="3051810" y="734378"/>
                </a:cubicBezTo>
                <a:lnTo>
                  <a:pt x="3051810" y="0"/>
                </a:lnTo>
                <a:lnTo>
                  <a:pt x="1562100" y="0"/>
                </a:lnTo>
                <a:cubicBezTo>
                  <a:pt x="1593533" y="62865"/>
                  <a:pt x="1615440" y="117157"/>
                  <a:pt x="1615440" y="147638"/>
                </a:cubicBezTo>
                <a:cubicBezTo>
                  <a:pt x="1615440" y="268605"/>
                  <a:pt x="1517333" y="366713"/>
                  <a:pt x="1396365" y="366713"/>
                </a:cubicBezTo>
                <a:cubicBezTo>
                  <a:pt x="1275398" y="366713"/>
                  <a:pt x="1177290" y="268605"/>
                  <a:pt x="1177290" y="147638"/>
                </a:cubicBezTo>
                <a:cubicBezTo>
                  <a:pt x="1177290" y="116205"/>
                  <a:pt x="1200150" y="62865"/>
                  <a:pt x="1230630" y="0"/>
                </a:cubicBezTo>
                <a:lnTo>
                  <a:pt x="0" y="0"/>
                </a:lnTo>
                <a:lnTo>
                  <a:pt x="0" y="1577340"/>
                </a:lnTo>
                <a:lnTo>
                  <a:pt x="3051810" y="1577340"/>
                </a:lnTo>
                <a:lnTo>
                  <a:pt x="3051810" y="1007745"/>
                </a:lnTo>
                <a:cubicBezTo>
                  <a:pt x="3137535" y="1052513"/>
                  <a:pt x="3214688" y="1089660"/>
                  <a:pt x="3254693" y="1089660"/>
                </a:cubicBezTo>
                <a:cubicBezTo>
                  <a:pt x="3375660" y="1089660"/>
                  <a:pt x="3473768" y="991553"/>
                  <a:pt x="3473768" y="870585"/>
                </a:cubicBezTo>
                <a:cubicBezTo>
                  <a:pt x="3473768" y="750570"/>
                  <a:pt x="3375660" y="652463"/>
                  <a:pt x="3254693" y="652463"/>
                </a:cubicBezTo>
                <a:close/>
              </a:path>
            </a:pathLst>
          </a:custGeom>
          <a:solidFill>
            <a:srgbClr val="FFEBAD"/>
          </a:solidFill>
          <a:ln w="19050" cap="flat">
            <a:solidFill>
              <a:schemeClr val="bg1"/>
            </a:solid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8DEBCA28-72B1-3B22-314C-8C47DF39EBBD}"/>
              </a:ext>
            </a:extLst>
          </p:cNvPr>
          <p:cNvSpPr txBox="1"/>
          <p:nvPr/>
        </p:nvSpPr>
        <p:spPr>
          <a:xfrm>
            <a:off x="300447" y="176378"/>
            <a:ext cx="67861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ANALYSE SWOT</a:t>
            </a:r>
          </a:p>
        </p:txBody>
      </p:sp>
      <p:sp>
        <p:nvSpPr>
          <p:cNvPr id="100" name="TextBox 99">
            <a:extLst>
              <a:ext uri="{FF2B5EF4-FFF2-40B4-BE49-F238E27FC236}">
                <a16:creationId xmlns:a16="http://schemas.microsoft.com/office/drawing/2014/main" id="{73F6C7D0-B12C-2B0D-5D0E-09DE0CE331FA}"/>
              </a:ext>
            </a:extLst>
          </p:cNvPr>
          <p:cNvSpPr txBox="1"/>
          <p:nvPr/>
        </p:nvSpPr>
        <p:spPr>
          <a:xfrm rot="16200000">
            <a:off x="-899685" y="3244334"/>
            <a:ext cx="2794451"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EXTERNE</a:t>
            </a:r>
          </a:p>
        </p:txBody>
      </p:sp>
      <p:grpSp>
        <p:nvGrpSpPr>
          <p:cNvPr id="31" name="Group 30">
            <a:extLst>
              <a:ext uri="{FF2B5EF4-FFF2-40B4-BE49-F238E27FC236}">
                <a16:creationId xmlns:a16="http://schemas.microsoft.com/office/drawing/2014/main" id="{F5806969-96E8-1131-7406-EE792423F69B}"/>
              </a:ext>
            </a:extLst>
          </p:cNvPr>
          <p:cNvGrpSpPr/>
          <p:nvPr/>
        </p:nvGrpSpPr>
        <p:grpSpPr>
          <a:xfrm>
            <a:off x="9798392" y="4966052"/>
            <a:ext cx="1165441" cy="1192772"/>
            <a:chOff x="5734729" y="3132954"/>
            <a:chExt cx="1165441" cy="1192772"/>
          </a:xfrm>
        </p:grpSpPr>
        <p:sp>
          <p:nvSpPr>
            <p:cNvPr id="2" name="TextBox 1">
              <a:extLst>
                <a:ext uri="{FF2B5EF4-FFF2-40B4-BE49-F238E27FC236}">
                  <a16:creationId xmlns:a16="http://schemas.microsoft.com/office/drawing/2014/main" id="{90E85293-A3A6-22F5-81C2-176B0DA77216}"/>
                </a:ext>
              </a:extLst>
            </p:cNvPr>
            <p:cNvSpPr txBox="1"/>
            <p:nvPr/>
          </p:nvSpPr>
          <p:spPr>
            <a:xfrm>
              <a:off x="5734729" y="3132954"/>
              <a:ext cx="634061" cy="584775"/>
            </a:xfrm>
            <a:prstGeom prst="rect">
              <a:avLst/>
            </a:prstGeom>
            <a:noFill/>
          </p:spPr>
          <p:txBody>
            <a:bodyPr wrap="square" rtlCol="0">
              <a:spAutoFit/>
            </a:bodyPr>
            <a:lstStyle/>
            <a:p>
              <a:pPr algn="ctr" rtl="0"/>
              <a:endParaRPr lang="fr-FR" sz="3200" b="1" dirty="0">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D65D734E-1168-A2C7-CA11-1767F6CFCFB8}"/>
                </a:ext>
              </a:extLst>
            </p:cNvPr>
            <p:cNvSpPr txBox="1"/>
            <p:nvPr/>
          </p:nvSpPr>
          <p:spPr>
            <a:xfrm>
              <a:off x="6340934" y="3136208"/>
              <a:ext cx="559236" cy="584775"/>
            </a:xfrm>
            <a:prstGeom prst="rect">
              <a:avLst/>
            </a:prstGeom>
            <a:noFill/>
          </p:spPr>
          <p:txBody>
            <a:bodyPr wrap="square" rtlCol="0">
              <a:spAutoFit/>
            </a:bodyPr>
            <a:lstStyle/>
            <a:p>
              <a:pPr algn="ctr" rtl="0"/>
              <a:r>
                <a:rPr lang="fr-FR" sz="3200" b="1" dirty="0">
                  <a:solidFill>
                    <a:schemeClr val="bg1"/>
                  </a:solidFill>
                  <a:latin typeface="Century Gothic" panose="020B0502020202020204" pitchFamily="34" charset="0"/>
                </a:rPr>
                <a:t>W</a:t>
              </a:r>
            </a:p>
          </p:txBody>
        </p:sp>
        <p:sp>
          <p:nvSpPr>
            <p:cNvPr id="5" name="TextBox 4">
              <a:extLst>
                <a:ext uri="{FF2B5EF4-FFF2-40B4-BE49-F238E27FC236}">
                  <a16:creationId xmlns:a16="http://schemas.microsoft.com/office/drawing/2014/main" id="{A1EAAFE7-FF0D-7228-7365-79525EF9D39F}"/>
                </a:ext>
              </a:extLst>
            </p:cNvPr>
            <p:cNvSpPr txBox="1"/>
            <p:nvPr/>
          </p:nvSpPr>
          <p:spPr>
            <a:xfrm>
              <a:off x="5758718" y="3737697"/>
              <a:ext cx="559236" cy="584775"/>
            </a:xfrm>
            <a:prstGeom prst="rect">
              <a:avLst/>
            </a:prstGeom>
            <a:noFill/>
          </p:spPr>
          <p:txBody>
            <a:bodyPr wrap="square" rtlCol="0">
              <a:spAutoFit/>
            </a:bodyPr>
            <a:lstStyle/>
            <a:p>
              <a:pPr algn="ctr" rtl="0"/>
              <a:r>
                <a:rPr lang="fr-FR" sz="3200" b="1">
                  <a:solidFill>
                    <a:schemeClr val="bg1"/>
                  </a:solidFill>
                  <a:latin typeface="Century Gothic" panose="020B0502020202020204" pitchFamily="34" charset="0"/>
                </a:rPr>
                <a:t>O</a:t>
              </a:r>
            </a:p>
          </p:txBody>
        </p:sp>
        <p:sp>
          <p:nvSpPr>
            <p:cNvPr id="10" name="TextBox 9">
              <a:extLst>
                <a:ext uri="{FF2B5EF4-FFF2-40B4-BE49-F238E27FC236}">
                  <a16:creationId xmlns:a16="http://schemas.microsoft.com/office/drawing/2014/main" id="{17C0E656-3466-D4EB-E50C-1509B98520FF}"/>
                </a:ext>
              </a:extLst>
            </p:cNvPr>
            <p:cNvSpPr txBox="1"/>
            <p:nvPr/>
          </p:nvSpPr>
          <p:spPr>
            <a:xfrm>
              <a:off x="6336398" y="3740951"/>
              <a:ext cx="559236" cy="584775"/>
            </a:xfrm>
            <a:prstGeom prst="rect">
              <a:avLst/>
            </a:prstGeom>
            <a:noFill/>
          </p:spPr>
          <p:txBody>
            <a:bodyPr wrap="square" rtlCol="0">
              <a:spAutoFit/>
            </a:bodyPr>
            <a:lstStyle/>
            <a:p>
              <a:pPr algn="ctr" rtl="0"/>
              <a:r>
                <a:rPr lang="fr-FR" sz="3200" b="1" dirty="0">
                  <a:solidFill>
                    <a:schemeClr val="bg1"/>
                  </a:solidFill>
                  <a:latin typeface="Century Gothic" panose="020B0502020202020204" pitchFamily="34" charset="0"/>
                </a:rPr>
                <a:t>T</a:t>
              </a:r>
            </a:p>
          </p:txBody>
        </p:sp>
      </p:grpSp>
      <p:sp>
        <p:nvSpPr>
          <p:cNvPr id="12" name="TextBox 11">
            <a:extLst>
              <a:ext uri="{FF2B5EF4-FFF2-40B4-BE49-F238E27FC236}">
                <a16:creationId xmlns:a16="http://schemas.microsoft.com/office/drawing/2014/main" id="{50BB1A48-B543-4800-38ED-3EB20E6E3C1D}"/>
              </a:ext>
            </a:extLst>
          </p:cNvPr>
          <p:cNvSpPr txBox="1"/>
          <p:nvPr/>
        </p:nvSpPr>
        <p:spPr>
          <a:xfrm>
            <a:off x="830240" y="886255"/>
            <a:ext cx="2539493" cy="369332"/>
          </a:xfrm>
          <a:prstGeom prst="rect">
            <a:avLst/>
          </a:prstGeom>
          <a:noFill/>
        </p:spPr>
        <p:txBody>
          <a:bodyPr wrap="square" rtlCol="0">
            <a:spAutoFit/>
          </a:bodyPr>
          <a:lstStyle/>
          <a:p>
            <a:pPr algn="ctr"/>
            <a:r>
              <a:rPr lang="fr-FR" b="1" spc="300" dirty="0">
                <a:solidFill>
                  <a:schemeClr val="tx1">
                    <a:lumMod val="65000"/>
                    <a:lumOff val="35000"/>
                  </a:schemeClr>
                </a:solidFill>
                <a:latin typeface="Century Gothic" panose="020B0502020202020204" pitchFamily="34" charset="0"/>
              </a:rPr>
              <a:t>OPPORTUNITÉS +</a:t>
            </a:r>
          </a:p>
        </p:txBody>
      </p:sp>
      <p:sp>
        <p:nvSpPr>
          <p:cNvPr id="13" name="TextBox 12">
            <a:extLst>
              <a:ext uri="{FF2B5EF4-FFF2-40B4-BE49-F238E27FC236}">
                <a16:creationId xmlns:a16="http://schemas.microsoft.com/office/drawing/2014/main" id="{83CF591B-1E08-0D59-7278-14C85A3715E3}"/>
              </a:ext>
            </a:extLst>
          </p:cNvPr>
          <p:cNvSpPr txBox="1"/>
          <p:nvPr/>
        </p:nvSpPr>
        <p:spPr>
          <a:xfrm>
            <a:off x="802288" y="1508299"/>
            <a:ext cx="9482228" cy="4326184"/>
          </a:xfrm>
          <a:prstGeom prst="rect">
            <a:avLst/>
          </a:prstGeom>
          <a:noFill/>
        </p:spPr>
        <p:txBody>
          <a:bodyPr wrap="square" rtlCol="0">
            <a:spAutoFit/>
          </a:bodyPr>
          <a:lstStyle/>
          <a:p>
            <a:pPr>
              <a:lnSpc>
                <a:spcPct val="150000"/>
              </a:lnSpc>
              <a:spcAft>
                <a:spcPts val="800"/>
              </a:spcAft>
            </a:pPr>
            <a:r>
              <a:rPr lang="fr-FR" sz="1600" spc="300" dirty="0">
                <a:solidFill>
                  <a:schemeClr val="tx1">
                    <a:lumMod val="65000"/>
                    <a:lumOff val="35000"/>
                  </a:schemeClr>
                </a:solidFill>
                <a:latin typeface="Century Gothic" panose="020B0502020202020204" pitchFamily="34" charset="0"/>
              </a:rPr>
              <a:t>+ L’utilisation accrue de la climatisation comme solution pour lutter contre la chaleur;</a:t>
            </a:r>
          </a:p>
          <a:p>
            <a:pPr>
              <a:lnSpc>
                <a:spcPct val="150000"/>
              </a:lnSpc>
              <a:spcAft>
                <a:spcPts val="800"/>
              </a:spcAft>
            </a:pPr>
            <a:r>
              <a:rPr lang="fr-FR" sz="1600" spc="300" dirty="0">
                <a:solidFill>
                  <a:schemeClr val="tx1">
                    <a:lumMod val="65000"/>
                    <a:lumOff val="35000"/>
                  </a:schemeClr>
                </a:solidFill>
                <a:latin typeface="Century Gothic" panose="020B0502020202020204" pitchFamily="34" charset="0"/>
              </a:rPr>
              <a:t>+ La demande croissante pour des solutions d’économie d’énergie et d’automatisation dans les bâtiments;</a:t>
            </a:r>
            <a:endParaRPr lang="fr-CI" sz="1600" spc="300" dirty="0">
              <a:solidFill>
                <a:schemeClr val="tx1">
                  <a:lumMod val="65000"/>
                  <a:lumOff val="35000"/>
                </a:schemeClr>
              </a:solidFill>
              <a:latin typeface="Century Gothic" panose="020B0502020202020204" pitchFamily="34" charset="0"/>
            </a:endParaRPr>
          </a:p>
          <a:p>
            <a:pPr>
              <a:lnSpc>
                <a:spcPct val="150000"/>
              </a:lnSpc>
              <a:spcAft>
                <a:spcPts val="135"/>
              </a:spcAft>
            </a:pPr>
            <a:r>
              <a:rPr lang="fr-FR" sz="1600" spc="300" dirty="0">
                <a:solidFill>
                  <a:schemeClr val="tx1">
                    <a:lumMod val="65000"/>
                    <a:lumOff val="35000"/>
                  </a:schemeClr>
                </a:solidFill>
                <a:latin typeface="Century Gothic" panose="020B0502020202020204" pitchFamily="34" charset="0"/>
              </a:rPr>
              <a:t>+ La sensibilisation accrue aux problématiques du réchauffement climatique;</a:t>
            </a:r>
            <a:endParaRPr lang="fr-CI" sz="1600" spc="300" dirty="0">
              <a:solidFill>
                <a:schemeClr val="tx1">
                  <a:lumMod val="65000"/>
                  <a:lumOff val="35000"/>
                </a:schemeClr>
              </a:solidFill>
              <a:latin typeface="Century Gothic" panose="020B0502020202020204" pitchFamily="34" charset="0"/>
            </a:endParaRPr>
          </a:p>
          <a:p>
            <a:pPr>
              <a:lnSpc>
                <a:spcPct val="150000"/>
              </a:lnSpc>
            </a:pPr>
            <a:r>
              <a:rPr lang="fr-FR" sz="1600" spc="300" dirty="0">
                <a:solidFill>
                  <a:schemeClr val="tx1">
                    <a:lumMod val="65000"/>
                    <a:lumOff val="35000"/>
                  </a:schemeClr>
                </a:solidFill>
                <a:latin typeface="Century Gothic" panose="020B0502020202020204" pitchFamily="34" charset="0"/>
              </a:rPr>
              <a:t>+ Le marché des écoles, des bureaux, et des centres commerciaux;</a:t>
            </a:r>
            <a:endParaRPr lang="fr-CI" sz="1600" spc="300" dirty="0">
              <a:solidFill>
                <a:schemeClr val="tx1">
                  <a:lumMod val="65000"/>
                  <a:lumOff val="35000"/>
                </a:schemeClr>
              </a:solidFill>
              <a:latin typeface="Century Gothic" panose="020B0502020202020204" pitchFamily="34" charset="0"/>
            </a:endParaRPr>
          </a:p>
          <a:p>
            <a:pPr>
              <a:lnSpc>
                <a:spcPct val="150000"/>
              </a:lnSpc>
            </a:pPr>
            <a:r>
              <a:rPr lang="fr-FR" sz="1600" spc="300" dirty="0">
                <a:solidFill>
                  <a:schemeClr val="tx1">
                    <a:lumMod val="65000"/>
                    <a:lumOff val="35000"/>
                  </a:schemeClr>
                </a:solidFill>
                <a:latin typeface="Century Gothic" panose="020B0502020202020204" pitchFamily="34" charset="0"/>
              </a:rPr>
              <a:t>+ Les réglementations en vigueur;</a:t>
            </a:r>
          </a:p>
          <a:p>
            <a:pPr>
              <a:lnSpc>
                <a:spcPct val="150000"/>
              </a:lnSpc>
            </a:pPr>
            <a:r>
              <a:rPr lang="fr-FR" sz="1600" spc="300" dirty="0">
                <a:solidFill>
                  <a:schemeClr val="tx1">
                    <a:lumMod val="65000"/>
                    <a:lumOff val="35000"/>
                  </a:schemeClr>
                </a:solidFill>
                <a:latin typeface="Century Gothic" panose="020B0502020202020204" pitchFamily="34" charset="0"/>
              </a:rPr>
              <a:t>+ La politique gouvernementale visant </a:t>
            </a:r>
            <a:r>
              <a:rPr lang="fr-CI" sz="1600" spc="300" dirty="0">
                <a:solidFill>
                  <a:schemeClr val="tx1">
                    <a:lumMod val="65000"/>
                    <a:lumOff val="35000"/>
                  </a:schemeClr>
                </a:solidFill>
                <a:latin typeface="Century Gothic" panose="020B0502020202020204" pitchFamily="34" charset="0"/>
              </a:rPr>
              <a:t>à</a:t>
            </a:r>
            <a:r>
              <a:rPr lang="fr-FR" sz="1600" spc="300" dirty="0">
                <a:solidFill>
                  <a:schemeClr val="tx1">
                    <a:lumMod val="65000"/>
                    <a:lumOff val="35000"/>
                  </a:schemeClr>
                </a:solidFill>
                <a:latin typeface="Century Gothic" panose="020B0502020202020204" pitchFamily="34" charset="0"/>
              </a:rPr>
              <a:t> faire adopter des mesures favorisant les énergies renouvelables, les innovations écologiques et les technologies éco-responsables.</a:t>
            </a:r>
            <a:endParaRPr lang="fr-CI" sz="1600" spc="300" dirty="0">
              <a:solidFill>
                <a:schemeClr val="tx1">
                  <a:lumMod val="65000"/>
                  <a:lumOff val="35000"/>
                </a:schemeClr>
              </a:solidFill>
              <a:latin typeface="Century Gothic" panose="020B0502020202020204" pitchFamily="34" charset="0"/>
            </a:endParaRPr>
          </a:p>
        </p:txBody>
      </p:sp>
      <p:sp>
        <p:nvSpPr>
          <p:cNvPr id="6" name="Right Triangle 5">
            <a:extLst>
              <a:ext uri="{FF2B5EF4-FFF2-40B4-BE49-F238E27FC236}">
                <a16:creationId xmlns:a16="http://schemas.microsoft.com/office/drawing/2014/main" id="{44D5F08E-BE72-8FBC-FFE5-82805243B462}"/>
              </a:ext>
            </a:extLst>
          </p:cNvPr>
          <p:cNvSpPr/>
          <p:nvPr/>
        </p:nvSpPr>
        <p:spPr>
          <a:xfrm>
            <a:off x="873163" y="5673768"/>
            <a:ext cx="377941" cy="388290"/>
          </a:xfrm>
          <a:prstGeom prst="rtTriangle">
            <a:avLst/>
          </a:prstGeom>
          <a:solidFill>
            <a:srgbClr val="FFD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Analyse SWOT 3D">
            <a:extLst>
              <a:ext uri="{FF2B5EF4-FFF2-40B4-BE49-F238E27FC236}">
                <a16:creationId xmlns:a16="http://schemas.microsoft.com/office/drawing/2014/main" id="{93162F4E-BFCA-A0B3-8798-E0039F5B4C6F}"/>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8934" t="54840" r="2283" b="29501"/>
          <a:stretch/>
        </p:blipFill>
        <p:spPr bwMode="auto">
          <a:xfrm>
            <a:off x="10644395" y="3288165"/>
            <a:ext cx="1102320" cy="110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5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050A1E-1775-22FB-C8A3-1CEFB32F155E}"/>
            </a:ext>
          </a:extLst>
        </p:cNvPr>
        <p:cNvGrpSpPr/>
        <p:nvPr/>
      </p:nvGrpSpPr>
      <p:grpSpPr>
        <a:xfrm>
          <a:off x="0" y="0"/>
          <a:ext cx="0" cy="0"/>
          <a:chOff x="0" y="0"/>
          <a:chExt cx="0" cy="0"/>
        </a:xfrm>
      </p:grpSpPr>
      <p:sp>
        <p:nvSpPr>
          <p:cNvPr id="11" name="Freeform 7">
            <a:extLst>
              <a:ext uri="{FF2B5EF4-FFF2-40B4-BE49-F238E27FC236}">
                <a16:creationId xmlns:a16="http://schemas.microsoft.com/office/drawing/2014/main" id="{DC15150F-069C-E5A5-D269-494B78C96CF6}"/>
              </a:ext>
            </a:extLst>
          </p:cNvPr>
          <p:cNvSpPr/>
          <p:nvPr/>
        </p:nvSpPr>
        <p:spPr>
          <a:xfrm>
            <a:off x="800111" y="423325"/>
            <a:ext cx="10515243" cy="6085867"/>
          </a:xfrm>
          <a:custGeom>
            <a:avLst/>
            <a:gdLst>
              <a:gd name="connsiteX0" fmla="*/ 1782127 w 3051810"/>
              <a:gd name="connsiteY0" fmla="*/ 441008 h 2019300"/>
              <a:gd name="connsiteX1" fmla="*/ 1873568 w 3051810"/>
              <a:gd name="connsiteY1" fmla="*/ 219075 h 2019300"/>
              <a:gd name="connsiteX2" fmla="*/ 1654493 w 3051810"/>
              <a:gd name="connsiteY2" fmla="*/ 0 h 2019300"/>
              <a:gd name="connsiteX3" fmla="*/ 1435418 w 3051810"/>
              <a:gd name="connsiteY3" fmla="*/ 219075 h 2019300"/>
              <a:gd name="connsiteX4" fmla="*/ 1526857 w 3051810"/>
              <a:gd name="connsiteY4" fmla="*/ 441008 h 2019300"/>
              <a:gd name="connsiteX5" fmla="*/ 0 w 3051810"/>
              <a:gd name="connsiteY5" fmla="*/ 441008 h 2019300"/>
              <a:gd name="connsiteX6" fmla="*/ 0 w 3051810"/>
              <a:gd name="connsiteY6" fmla="*/ 1175385 h 2019300"/>
              <a:gd name="connsiteX7" fmla="*/ 202882 w 3051810"/>
              <a:gd name="connsiteY7" fmla="*/ 1093470 h 2019300"/>
              <a:gd name="connsiteX8" fmla="*/ 421957 w 3051810"/>
              <a:gd name="connsiteY8" fmla="*/ 1312545 h 2019300"/>
              <a:gd name="connsiteX9" fmla="*/ 202882 w 3051810"/>
              <a:gd name="connsiteY9" fmla="*/ 1531620 h 2019300"/>
              <a:gd name="connsiteX10" fmla="*/ 0 w 3051810"/>
              <a:gd name="connsiteY10" fmla="*/ 1449705 h 2019300"/>
              <a:gd name="connsiteX11" fmla="*/ 0 w 3051810"/>
              <a:gd name="connsiteY11" fmla="*/ 2019300 h 2019300"/>
              <a:gd name="connsiteX12" fmla="*/ 3051810 w 3051810"/>
              <a:gd name="connsiteY12" fmla="*/ 2019300 h 2019300"/>
              <a:gd name="connsiteX13" fmla="*/ 3051810 w 3051810"/>
              <a:gd name="connsiteY13" fmla="*/ 441008 h 2019300"/>
              <a:gd name="connsiteX14" fmla="*/ 1782127 w 3051810"/>
              <a:gd name="connsiteY14" fmla="*/ 441008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1810" h="2019300">
                <a:moveTo>
                  <a:pt x="1782127" y="441008"/>
                </a:moveTo>
                <a:cubicBezTo>
                  <a:pt x="1831657" y="347663"/>
                  <a:pt x="1873568" y="261938"/>
                  <a:pt x="1873568" y="219075"/>
                </a:cubicBezTo>
                <a:cubicBezTo>
                  <a:pt x="1873568" y="98108"/>
                  <a:pt x="1775460" y="0"/>
                  <a:pt x="1654493" y="0"/>
                </a:cubicBezTo>
                <a:cubicBezTo>
                  <a:pt x="1533525" y="0"/>
                  <a:pt x="1435418" y="98108"/>
                  <a:pt x="1435418" y="219075"/>
                </a:cubicBezTo>
                <a:cubicBezTo>
                  <a:pt x="1435418" y="261938"/>
                  <a:pt x="1477327" y="347663"/>
                  <a:pt x="1526857" y="441008"/>
                </a:cubicBezTo>
                <a:lnTo>
                  <a:pt x="0" y="441008"/>
                </a:lnTo>
                <a:lnTo>
                  <a:pt x="0" y="1175385"/>
                </a:lnTo>
                <a:cubicBezTo>
                  <a:pt x="85725" y="1130618"/>
                  <a:pt x="162878" y="1093470"/>
                  <a:pt x="202882" y="1093470"/>
                </a:cubicBezTo>
                <a:cubicBezTo>
                  <a:pt x="323850" y="1093470"/>
                  <a:pt x="421957" y="1191577"/>
                  <a:pt x="421957" y="1312545"/>
                </a:cubicBezTo>
                <a:cubicBezTo>
                  <a:pt x="421957" y="1433513"/>
                  <a:pt x="323850" y="1531620"/>
                  <a:pt x="202882" y="1531620"/>
                </a:cubicBezTo>
                <a:cubicBezTo>
                  <a:pt x="162878" y="1531620"/>
                  <a:pt x="85725" y="1494473"/>
                  <a:pt x="0" y="1449705"/>
                </a:cubicBezTo>
                <a:lnTo>
                  <a:pt x="0" y="2019300"/>
                </a:lnTo>
                <a:lnTo>
                  <a:pt x="3051810" y="2019300"/>
                </a:lnTo>
                <a:lnTo>
                  <a:pt x="3051810" y="441008"/>
                </a:lnTo>
                <a:lnTo>
                  <a:pt x="1782127" y="441008"/>
                </a:lnTo>
                <a:close/>
              </a:path>
            </a:pathLst>
          </a:custGeom>
          <a:solidFill>
            <a:srgbClr val="FFE784"/>
          </a:solidFill>
          <a:ln w="19050" cap="flat">
            <a:solidFill>
              <a:schemeClr val="bg1"/>
            </a:solid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0011FF85-35A4-73C2-DD7B-B93B11BB426F}"/>
              </a:ext>
            </a:extLst>
          </p:cNvPr>
          <p:cNvSpPr txBox="1"/>
          <p:nvPr/>
        </p:nvSpPr>
        <p:spPr>
          <a:xfrm>
            <a:off x="300447" y="176378"/>
            <a:ext cx="47287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ANALYSE SWOT</a:t>
            </a:r>
          </a:p>
        </p:txBody>
      </p:sp>
      <p:sp>
        <p:nvSpPr>
          <p:cNvPr id="100" name="TextBox 99">
            <a:extLst>
              <a:ext uri="{FF2B5EF4-FFF2-40B4-BE49-F238E27FC236}">
                <a16:creationId xmlns:a16="http://schemas.microsoft.com/office/drawing/2014/main" id="{E399CF68-97EC-08AF-7127-A05E687BD08F}"/>
              </a:ext>
            </a:extLst>
          </p:cNvPr>
          <p:cNvSpPr txBox="1"/>
          <p:nvPr/>
        </p:nvSpPr>
        <p:spPr>
          <a:xfrm rot="16200000">
            <a:off x="-980164" y="3898084"/>
            <a:ext cx="2794451"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EXTERNE</a:t>
            </a:r>
          </a:p>
        </p:txBody>
      </p:sp>
      <p:sp>
        <p:nvSpPr>
          <p:cNvPr id="12" name="TextBox 11">
            <a:extLst>
              <a:ext uri="{FF2B5EF4-FFF2-40B4-BE49-F238E27FC236}">
                <a16:creationId xmlns:a16="http://schemas.microsoft.com/office/drawing/2014/main" id="{5773C363-FDAA-A24C-479F-166DAA607420}"/>
              </a:ext>
            </a:extLst>
          </p:cNvPr>
          <p:cNvSpPr txBox="1"/>
          <p:nvPr/>
        </p:nvSpPr>
        <p:spPr>
          <a:xfrm>
            <a:off x="742981" y="1824760"/>
            <a:ext cx="2539493" cy="369332"/>
          </a:xfrm>
          <a:prstGeom prst="rect">
            <a:avLst/>
          </a:prstGeom>
          <a:noFill/>
        </p:spPr>
        <p:txBody>
          <a:bodyPr wrap="square" rtlCol="0">
            <a:spAutoFit/>
          </a:bodyPr>
          <a:lstStyle/>
          <a:p>
            <a:pPr algn="ctr"/>
            <a:r>
              <a:rPr lang="fr-FR" b="1" spc="300" dirty="0">
                <a:solidFill>
                  <a:schemeClr val="tx1">
                    <a:lumMod val="65000"/>
                    <a:lumOff val="35000"/>
                  </a:schemeClr>
                </a:solidFill>
                <a:latin typeface="Century Gothic" panose="020B0502020202020204" pitchFamily="34" charset="0"/>
              </a:rPr>
              <a:t>MENACES -</a:t>
            </a:r>
          </a:p>
        </p:txBody>
      </p:sp>
      <p:sp>
        <p:nvSpPr>
          <p:cNvPr id="13" name="TextBox 12">
            <a:extLst>
              <a:ext uri="{FF2B5EF4-FFF2-40B4-BE49-F238E27FC236}">
                <a16:creationId xmlns:a16="http://schemas.microsoft.com/office/drawing/2014/main" id="{CD40E69F-5C6C-1D2E-6CA2-2099D8A24D6C}"/>
              </a:ext>
            </a:extLst>
          </p:cNvPr>
          <p:cNvSpPr txBox="1"/>
          <p:nvPr/>
        </p:nvSpPr>
        <p:spPr>
          <a:xfrm>
            <a:off x="2302933" y="2194092"/>
            <a:ext cx="8643741" cy="3038652"/>
          </a:xfrm>
          <a:prstGeom prst="rect">
            <a:avLst/>
          </a:prstGeom>
          <a:noFill/>
        </p:spPr>
        <p:txBody>
          <a:bodyPr wrap="square" rtlCol="0">
            <a:spAutoFit/>
          </a:bodyPr>
          <a:lstStyle/>
          <a:p>
            <a:pPr marL="285750" indent="-285750">
              <a:lnSpc>
                <a:spcPct val="150000"/>
              </a:lnSpc>
              <a:spcAft>
                <a:spcPts val="140"/>
              </a:spcAft>
              <a:buFontTx/>
              <a:buChar char="-"/>
            </a:pPr>
            <a:r>
              <a:rPr lang="fr-FR" sz="1600" spc="300" dirty="0">
                <a:solidFill>
                  <a:schemeClr val="tx1">
                    <a:lumMod val="65000"/>
                    <a:lumOff val="35000"/>
                  </a:schemeClr>
                </a:solidFill>
                <a:latin typeface="Century Gothic" panose="020B0502020202020204" pitchFamily="34" charset="0"/>
              </a:rPr>
              <a:t>Préférences des utilisateurs qui pourraient changer avec l’apparition de nouvelles innovations ou tendances;</a:t>
            </a:r>
            <a:endParaRPr lang="fr-CI" sz="1600" spc="300" dirty="0">
              <a:solidFill>
                <a:schemeClr val="tx1">
                  <a:lumMod val="65000"/>
                  <a:lumOff val="35000"/>
                </a:schemeClr>
              </a:solidFill>
              <a:latin typeface="Century Gothic" panose="020B0502020202020204" pitchFamily="34" charset="0"/>
            </a:endParaRPr>
          </a:p>
          <a:p>
            <a:pPr marL="285750" indent="-285750">
              <a:lnSpc>
                <a:spcPct val="150000"/>
              </a:lnSpc>
              <a:spcAft>
                <a:spcPts val="140"/>
              </a:spcAft>
              <a:buFontTx/>
              <a:buChar char="-"/>
            </a:pPr>
            <a:r>
              <a:rPr lang="fr-FR" sz="1600" spc="300" dirty="0">
                <a:solidFill>
                  <a:schemeClr val="tx1">
                    <a:lumMod val="65000"/>
                    <a:lumOff val="35000"/>
                  </a:schemeClr>
                </a:solidFill>
                <a:latin typeface="Century Gothic" panose="020B0502020202020204" pitchFamily="34" charset="0"/>
              </a:rPr>
              <a:t>Risques liés à la cybersécurité: les systèmes connectés sont de plus en plus vulnérables aux attaques informatiques;</a:t>
            </a:r>
            <a:endParaRPr lang="fr-CI" sz="1600" spc="300" dirty="0">
              <a:solidFill>
                <a:schemeClr val="tx1">
                  <a:lumMod val="65000"/>
                  <a:lumOff val="35000"/>
                </a:schemeClr>
              </a:solidFill>
              <a:latin typeface="Century Gothic" panose="020B0502020202020204" pitchFamily="34" charset="0"/>
            </a:endParaRPr>
          </a:p>
          <a:p>
            <a:pPr marL="285750" indent="-285750">
              <a:lnSpc>
                <a:spcPct val="150000"/>
              </a:lnSpc>
              <a:spcAft>
                <a:spcPts val="140"/>
              </a:spcAft>
              <a:buFontTx/>
              <a:buChar char="-"/>
            </a:pPr>
            <a:r>
              <a:rPr lang="fr-FR" sz="1600" spc="300" dirty="0">
                <a:solidFill>
                  <a:schemeClr val="tx1">
                    <a:lumMod val="65000"/>
                    <a:lumOff val="35000"/>
                  </a:schemeClr>
                </a:solidFill>
                <a:latin typeface="Century Gothic" panose="020B0502020202020204" pitchFamily="34" charset="0"/>
              </a:rPr>
              <a:t>Adoption lente de la solution: les utilisateurs pourraient être réticent à adopter les gestes éco-responsables;</a:t>
            </a:r>
          </a:p>
          <a:p>
            <a:pPr marL="285750" indent="-285750">
              <a:lnSpc>
                <a:spcPct val="150000"/>
              </a:lnSpc>
              <a:spcAft>
                <a:spcPts val="140"/>
              </a:spcAft>
              <a:buFontTx/>
              <a:buChar char="-"/>
            </a:pPr>
            <a:r>
              <a:rPr lang="fr-FR" sz="1600" spc="300" dirty="0">
                <a:solidFill>
                  <a:schemeClr val="tx1">
                    <a:lumMod val="65000"/>
                    <a:lumOff val="35000"/>
                  </a:schemeClr>
                </a:solidFill>
                <a:latin typeface="Century Gothic" panose="020B0502020202020204" pitchFamily="34" charset="0"/>
              </a:rPr>
              <a:t>Nos concurrents (Smart Energy…) proposent des systèmes de gestion thermique et d’économie d’énergie connectés.</a:t>
            </a:r>
            <a:endParaRPr lang="fr-CI" sz="1600" spc="300" dirty="0">
              <a:solidFill>
                <a:schemeClr val="tx1">
                  <a:lumMod val="65000"/>
                  <a:lumOff val="35000"/>
                </a:schemeClr>
              </a:solidFill>
              <a:latin typeface="Century Gothic" panose="020B0502020202020204" pitchFamily="34" charset="0"/>
            </a:endParaRPr>
          </a:p>
        </p:txBody>
      </p:sp>
      <p:sp>
        <p:nvSpPr>
          <p:cNvPr id="14" name="Right Triangle 13">
            <a:extLst>
              <a:ext uri="{FF2B5EF4-FFF2-40B4-BE49-F238E27FC236}">
                <a16:creationId xmlns:a16="http://schemas.microsoft.com/office/drawing/2014/main" id="{1E94A72D-12E3-074A-79E8-938D3F158C1C}"/>
              </a:ext>
            </a:extLst>
          </p:cNvPr>
          <p:cNvSpPr/>
          <p:nvPr/>
        </p:nvSpPr>
        <p:spPr>
          <a:xfrm flipH="1">
            <a:off x="10876016" y="6059957"/>
            <a:ext cx="382111" cy="374718"/>
          </a:xfrm>
          <a:prstGeom prst="rtTriangle">
            <a:avLst/>
          </a:prstGeom>
          <a:solidFill>
            <a:srgbClr val="E5B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F3A33BE4-DC92-5338-6BA3-CC3F8EEEC502}"/>
              </a:ext>
            </a:extLst>
          </p:cNvPr>
          <p:cNvGrpSpPr/>
          <p:nvPr/>
        </p:nvGrpSpPr>
        <p:grpSpPr>
          <a:xfrm>
            <a:off x="10226448" y="5304809"/>
            <a:ext cx="1165441" cy="1192772"/>
            <a:chOff x="5734729" y="3132954"/>
            <a:chExt cx="1165441" cy="1192772"/>
          </a:xfrm>
        </p:grpSpPr>
        <p:sp>
          <p:nvSpPr>
            <p:cNvPr id="2" name="TextBox 1">
              <a:extLst>
                <a:ext uri="{FF2B5EF4-FFF2-40B4-BE49-F238E27FC236}">
                  <a16:creationId xmlns:a16="http://schemas.microsoft.com/office/drawing/2014/main" id="{0E809C67-11E1-AA3E-4B38-9B1C5A0A5614}"/>
                </a:ext>
              </a:extLst>
            </p:cNvPr>
            <p:cNvSpPr txBox="1"/>
            <p:nvPr/>
          </p:nvSpPr>
          <p:spPr>
            <a:xfrm>
              <a:off x="5734729" y="3132954"/>
              <a:ext cx="634061" cy="584775"/>
            </a:xfrm>
            <a:prstGeom prst="rect">
              <a:avLst/>
            </a:prstGeom>
            <a:noFill/>
          </p:spPr>
          <p:txBody>
            <a:bodyPr wrap="square" rtlCol="0">
              <a:spAutoFit/>
            </a:bodyPr>
            <a:lstStyle/>
            <a:p>
              <a:pPr algn="ctr" rtl="0"/>
              <a:endParaRPr lang="fr-FR" sz="3200" b="1" dirty="0">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BDC13984-C3B6-B3B9-0390-B566123490D7}"/>
                </a:ext>
              </a:extLst>
            </p:cNvPr>
            <p:cNvSpPr txBox="1"/>
            <p:nvPr/>
          </p:nvSpPr>
          <p:spPr>
            <a:xfrm>
              <a:off x="6340934" y="3136208"/>
              <a:ext cx="559236" cy="584775"/>
            </a:xfrm>
            <a:prstGeom prst="rect">
              <a:avLst/>
            </a:prstGeom>
            <a:noFill/>
          </p:spPr>
          <p:txBody>
            <a:bodyPr wrap="square" rtlCol="0">
              <a:spAutoFit/>
            </a:bodyPr>
            <a:lstStyle/>
            <a:p>
              <a:pPr algn="ctr" rtl="0"/>
              <a:endParaRPr lang="fr-FR" sz="3200" b="1" dirty="0">
                <a:solidFill>
                  <a:schemeClr val="bg1"/>
                </a:solidFill>
                <a:latin typeface="Century Gothic" panose="020B0502020202020204" pitchFamily="34" charset="0"/>
              </a:endParaRPr>
            </a:p>
          </p:txBody>
        </p:sp>
        <p:sp>
          <p:nvSpPr>
            <p:cNvPr id="5" name="TextBox 4">
              <a:extLst>
                <a:ext uri="{FF2B5EF4-FFF2-40B4-BE49-F238E27FC236}">
                  <a16:creationId xmlns:a16="http://schemas.microsoft.com/office/drawing/2014/main" id="{4C568F3B-EE35-826B-7CEE-0B305E8E259D}"/>
                </a:ext>
              </a:extLst>
            </p:cNvPr>
            <p:cNvSpPr txBox="1"/>
            <p:nvPr/>
          </p:nvSpPr>
          <p:spPr>
            <a:xfrm>
              <a:off x="5758718" y="3737697"/>
              <a:ext cx="559236" cy="584775"/>
            </a:xfrm>
            <a:prstGeom prst="rect">
              <a:avLst/>
            </a:prstGeom>
            <a:noFill/>
          </p:spPr>
          <p:txBody>
            <a:bodyPr wrap="square" rtlCol="0">
              <a:spAutoFit/>
            </a:bodyPr>
            <a:lstStyle/>
            <a:p>
              <a:pPr algn="ctr" rtl="0"/>
              <a:endParaRPr lang="fr-FR" sz="3200" b="1" dirty="0">
                <a:solidFill>
                  <a:schemeClr val="bg1"/>
                </a:solidFill>
                <a:latin typeface="Century Gothic" panose="020B0502020202020204" pitchFamily="34" charset="0"/>
              </a:endParaRPr>
            </a:p>
          </p:txBody>
        </p:sp>
        <p:sp>
          <p:nvSpPr>
            <p:cNvPr id="10" name="TextBox 9">
              <a:extLst>
                <a:ext uri="{FF2B5EF4-FFF2-40B4-BE49-F238E27FC236}">
                  <a16:creationId xmlns:a16="http://schemas.microsoft.com/office/drawing/2014/main" id="{C415E851-1748-10C3-AD16-C04A02913282}"/>
                </a:ext>
              </a:extLst>
            </p:cNvPr>
            <p:cNvSpPr txBox="1"/>
            <p:nvPr/>
          </p:nvSpPr>
          <p:spPr>
            <a:xfrm>
              <a:off x="6336398" y="3740951"/>
              <a:ext cx="559236" cy="584775"/>
            </a:xfrm>
            <a:prstGeom prst="rect">
              <a:avLst/>
            </a:prstGeom>
            <a:noFill/>
          </p:spPr>
          <p:txBody>
            <a:bodyPr wrap="square" rtlCol="0">
              <a:spAutoFit/>
            </a:bodyPr>
            <a:lstStyle/>
            <a:p>
              <a:pPr algn="ctr" rtl="0"/>
              <a:r>
                <a:rPr lang="fr-FR" sz="3200" b="1" dirty="0">
                  <a:solidFill>
                    <a:schemeClr val="bg1"/>
                  </a:solidFill>
                  <a:latin typeface="Century Gothic" panose="020B0502020202020204" pitchFamily="34" charset="0"/>
                </a:rPr>
                <a:t>T</a:t>
              </a:r>
            </a:p>
          </p:txBody>
        </p:sp>
      </p:grpSp>
      <p:pic>
        <p:nvPicPr>
          <p:cNvPr id="15" name="Picture 2" descr="Analyse SWOT 3D">
            <a:extLst>
              <a:ext uri="{FF2B5EF4-FFF2-40B4-BE49-F238E27FC236}">
                <a16:creationId xmlns:a16="http://schemas.microsoft.com/office/drawing/2014/main" id="{80E42793-2C08-2E9E-18B4-D4FAE1BFAFC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7927" t="76012" r="-785" b="8329"/>
          <a:stretch/>
        </p:blipFill>
        <p:spPr bwMode="auto">
          <a:xfrm>
            <a:off x="5875866" y="674771"/>
            <a:ext cx="1411708" cy="96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50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1C857C-AA18-9E2A-A9A8-D03AD77219BA}"/>
            </a:ext>
          </a:extLst>
        </p:cNvPr>
        <p:cNvGrpSpPr/>
        <p:nvPr/>
      </p:nvGrpSpPr>
      <p:grpSpPr>
        <a:xfrm>
          <a:off x="0" y="0"/>
          <a:ext cx="0" cy="0"/>
          <a:chOff x="0" y="0"/>
          <a:chExt cx="0" cy="0"/>
        </a:xfrm>
      </p:grpSpPr>
      <p:sp>
        <p:nvSpPr>
          <p:cNvPr id="11" name="Freeform 7">
            <a:extLst>
              <a:ext uri="{FF2B5EF4-FFF2-40B4-BE49-F238E27FC236}">
                <a16:creationId xmlns:a16="http://schemas.microsoft.com/office/drawing/2014/main" id="{790A1FB9-BED7-A43A-FDC2-461A8533F161}"/>
              </a:ext>
            </a:extLst>
          </p:cNvPr>
          <p:cNvSpPr/>
          <p:nvPr/>
        </p:nvSpPr>
        <p:spPr>
          <a:xfrm>
            <a:off x="800111" y="423325"/>
            <a:ext cx="10515243" cy="6085867"/>
          </a:xfrm>
          <a:custGeom>
            <a:avLst/>
            <a:gdLst>
              <a:gd name="connsiteX0" fmla="*/ 1782127 w 3051810"/>
              <a:gd name="connsiteY0" fmla="*/ 441008 h 2019300"/>
              <a:gd name="connsiteX1" fmla="*/ 1873568 w 3051810"/>
              <a:gd name="connsiteY1" fmla="*/ 219075 h 2019300"/>
              <a:gd name="connsiteX2" fmla="*/ 1654493 w 3051810"/>
              <a:gd name="connsiteY2" fmla="*/ 0 h 2019300"/>
              <a:gd name="connsiteX3" fmla="*/ 1435418 w 3051810"/>
              <a:gd name="connsiteY3" fmla="*/ 219075 h 2019300"/>
              <a:gd name="connsiteX4" fmla="*/ 1526857 w 3051810"/>
              <a:gd name="connsiteY4" fmla="*/ 441008 h 2019300"/>
              <a:gd name="connsiteX5" fmla="*/ 0 w 3051810"/>
              <a:gd name="connsiteY5" fmla="*/ 441008 h 2019300"/>
              <a:gd name="connsiteX6" fmla="*/ 0 w 3051810"/>
              <a:gd name="connsiteY6" fmla="*/ 1175385 h 2019300"/>
              <a:gd name="connsiteX7" fmla="*/ 202882 w 3051810"/>
              <a:gd name="connsiteY7" fmla="*/ 1093470 h 2019300"/>
              <a:gd name="connsiteX8" fmla="*/ 421957 w 3051810"/>
              <a:gd name="connsiteY8" fmla="*/ 1312545 h 2019300"/>
              <a:gd name="connsiteX9" fmla="*/ 202882 w 3051810"/>
              <a:gd name="connsiteY9" fmla="*/ 1531620 h 2019300"/>
              <a:gd name="connsiteX10" fmla="*/ 0 w 3051810"/>
              <a:gd name="connsiteY10" fmla="*/ 1449705 h 2019300"/>
              <a:gd name="connsiteX11" fmla="*/ 0 w 3051810"/>
              <a:gd name="connsiteY11" fmla="*/ 2019300 h 2019300"/>
              <a:gd name="connsiteX12" fmla="*/ 3051810 w 3051810"/>
              <a:gd name="connsiteY12" fmla="*/ 2019300 h 2019300"/>
              <a:gd name="connsiteX13" fmla="*/ 3051810 w 3051810"/>
              <a:gd name="connsiteY13" fmla="*/ 441008 h 2019300"/>
              <a:gd name="connsiteX14" fmla="*/ 1782127 w 3051810"/>
              <a:gd name="connsiteY14" fmla="*/ 441008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1810" h="2019300">
                <a:moveTo>
                  <a:pt x="1782127" y="441008"/>
                </a:moveTo>
                <a:cubicBezTo>
                  <a:pt x="1831657" y="347663"/>
                  <a:pt x="1873568" y="261938"/>
                  <a:pt x="1873568" y="219075"/>
                </a:cubicBezTo>
                <a:cubicBezTo>
                  <a:pt x="1873568" y="98108"/>
                  <a:pt x="1775460" y="0"/>
                  <a:pt x="1654493" y="0"/>
                </a:cubicBezTo>
                <a:cubicBezTo>
                  <a:pt x="1533525" y="0"/>
                  <a:pt x="1435418" y="98108"/>
                  <a:pt x="1435418" y="219075"/>
                </a:cubicBezTo>
                <a:cubicBezTo>
                  <a:pt x="1435418" y="261938"/>
                  <a:pt x="1477327" y="347663"/>
                  <a:pt x="1526857" y="441008"/>
                </a:cubicBezTo>
                <a:lnTo>
                  <a:pt x="0" y="441008"/>
                </a:lnTo>
                <a:lnTo>
                  <a:pt x="0" y="1175385"/>
                </a:lnTo>
                <a:cubicBezTo>
                  <a:pt x="85725" y="1130618"/>
                  <a:pt x="162878" y="1093470"/>
                  <a:pt x="202882" y="1093470"/>
                </a:cubicBezTo>
                <a:cubicBezTo>
                  <a:pt x="323850" y="1093470"/>
                  <a:pt x="421957" y="1191577"/>
                  <a:pt x="421957" y="1312545"/>
                </a:cubicBezTo>
                <a:cubicBezTo>
                  <a:pt x="421957" y="1433513"/>
                  <a:pt x="323850" y="1531620"/>
                  <a:pt x="202882" y="1531620"/>
                </a:cubicBezTo>
                <a:cubicBezTo>
                  <a:pt x="162878" y="1531620"/>
                  <a:pt x="85725" y="1494473"/>
                  <a:pt x="0" y="1449705"/>
                </a:cubicBezTo>
                <a:lnTo>
                  <a:pt x="0" y="2019300"/>
                </a:lnTo>
                <a:lnTo>
                  <a:pt x="3051810" y="2019300"/>
                </a:lnTo>
                <a:lnTo>
                  <a:pt x="3051810" y="441008"/>
                </a:lnTo>
                <a:lnTo>
                  <a:pt x="1782127" y="441008"/>
                </a:lnTo>
                <a:close/>
              </a:path>
            </a:pathLst>
          </a:custGeom>
          <a:solidFill>
            <a:srgbClr val="FFE784"/>
          </a:solidFill>
          <a:ln w="19050" cap="flat">
            <a:solidFill>
              <a:schemeClr val="bg1"/>
            </a:solid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1985358C-8654-04BB-CD4E-82B17CB6A8E1}"/>
              </a:ext>
            </a:extLst>
          </p:cNvPr>
          <p:cNvSpPr txBox="1"/>
          <p:nvPr/>
        </p:nvSpPr>
        <p:spPr>
          <a:xfrm>
            <a:off x="300447" y="176378"/>
            <a:ext cx="47287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ANALYSE SWOT</a:t>
            </a:r>
          </a:p>
        </p:txBody>
      </p:sp>
      <p:sp>
        <p:nvSpPr>
          <p:cNvPr id="100" name="TextBox 99">
            <a:extLst>
              <a:ext uri="{FF2B5EF4-FFF2-40B4-BE49-F238E27FC236}">
                <a16:creationId xmlns:a16="http://schemas.microsoft.com/office/drawing/2014/main" id="{9C584802-3240-5A0A-D460-A342C782BBEE}"/>
              </a:ext>
            </a:extLst>
          </p:cNvPr>
          <p:cNvSpPr txBox="1"/>
          <p:nvPr/>
        </p:nvSpPr>
        <p:spPr>
          <a:xfrm rot="16200000">
            <a:off x="-912112" y="3885260"/>
            <a:ext cx="2794451" cy="369332"/>
          </a:xfrm>
          <a:prstGeom prst="rect">
            <a:avLst/>
          </a:prstGeom>
          <a:noFill/>
        </p:spPr>
        <p:txBody>
          <a:bodyPr wrap="square" rtlCol="0">
            <a:spAutoFit/>
          </a:bodyPr>
          <a:lstStyle/>
          <a:p>
            <a:pPr algn="ctr" rtl="0"/>
            <a:r>
              <a:rPr lang="fr-FR" spc="300" dirty="0">
                <a:solidFill>
                  <a:schemeClr val="tx1">
                    <a:lumMod val="65000"/>
                    <a:lumOff val="35000"/>
                  </a:schemeClr>
                </a:solidFill>
                <a:latin typeface="Century Gothic" panose="020B0502020202020204" pitchFamily="34" charset="0"/>
              </a:rPr>
              <a:t>EXTERNE</a:t>
            </a:r>
          </a:p>
        </p:txBody>
      </p:sp>
      <p:sp>
        <p:nvSpPr>
          <p:cNvPr id="12" name="TextBox 11">
            <a:extLst>
              <a:ext uri="{FF2B5EF4-FFF2-40B4-BE49-F238E27FC236}">
                <a16:creationId xmlns:a16="http://schemas.microsoft.com/office/drawing/2014/main" id="{79F5273D-DE1F-DD51-9B12-503C1D5EA5AB}"/>
              </a:ext>
            </a:extLst>
          </p:cNvPr>
          <p:cNvSpPr txBox="1"/>
          <p:nvPr/>
        </p:nvSpPr>
        <p:spPr>
          <a:xfrm>
            <a:off x="742981" y="1824760"/>
            <a:ext cx="2539493" cy="369332"/>
          </a:xfrm>
          <a:prstGeom prst="rect">
            <a:avLst/>
          </a:prstGeom>
          <a:noFill/>
        </p:spPr>
        <p:txBody>
          <a:bodyPr wrap="square" rtlCol="0">
            <a:spAutoFit/>
          </a:bodyPr>
          <a:lstStyle/>
          <a:p>
            <a:pPr algn="ctr"/>
            <a:r>
              <a:rPr lang="fr-FR" b="1" spc="300" dirty="0">
                <a:solidFill>
                  <a:schemeClr val="tx1">
                    <a:lumMod val="65000"/>
                    <a:lumOff val="35000"/>
                  </a:schemeClr>
                </a:solidFill>
                <a:latin typeface="Century Gothic" panose="020B0502020202020204" pitchFamily="34" charset="0"/>
              </a:rPr>
              <a:t>MENACES -</a:t>
            </a:r>
          </a:p>
        </p:txBody>
      </p:sp>
      <p:sp>
        <p:nvSpPr>
          <p:cNvPr id="13" name="TextBox 12">
            <a:extLst>
              <a:ext uri="{FF2B5EF4-FFF2-40B4-BE49-F238E27FC236}">
                <a16:creationId xmlns:a16="http://schemas.microsoft.com/office/drawing/2014/main" id="{CFAD9114-09C0-8A70-6B6C-85230476D3DB}"/>
              </a:ext>
            </a:extLst>
          </p:cNvPr>
          <p:cNvSpPr txBox="1"/>
          <p:nvPr/>
        </p:nvSpPr>
        <p:spPr>
          <a:xfrm>
            <a:off x="2012727" y="2480267"/>
            <a:ext cx="9149398" cy="3382336"/>
          </a:xfrm>
          <a:prstGeom prst="rect">
            <a:avLst/>
          </a:prstGeom>
          <a:noFill/>
        </p:spPr>
        <p:txBody>
          <a:bodyPr wrap="square" rtlCol="0">
            <a:spAutoFit/>
          </a:bodyPr>
          <a:lstStyle/>
          <a:p>
            <a:pPr marL="285750" indent="-285750">
              <a:lnSpc>
                <a:spcPct val="150000"/>
              </a:lnSpc>
              <a:spcAft>
                <a:spcPts val="140"/>
              </a:spcAft>
              <a:buFontTx/>
              <a:buChar char="-"/>
            </a:pPr>
            <a:r>
              <a:rPr lang="fr-FR" sz="1600" spc="300" dirty="0">
                <a:solidFill>
                  <a:schemeClr val="tx1">
                    <a:lumMod val="65000"/>
                    <a:lumOff val="35000"/>
                  </a:schemeClr>
                </a:solidFill>
                <a:latin typeface="Century Gothic" panose="020B0502020202020204" pitchFamily="34" charset="0"/>
              </a:rPr>
              <a:t>Nos concurrents indirects sont les fabricants de système de climatisation avec système d’automatisation.</a:t>
            </a:r>
          </a:p>
          <a:p>
            <a:pPr marL="285750" indent="-285750">
              <a:lnSpc>
                <a:spcPct val="150000"/>
              </a:lnSpc>
              <a:spcAft>
                <a:spcPts val="140"/>
              </a:spcAft>
              <a:buFontTx/>
              <a:buChar char="-"/>
            </a:pPr>
            <a:r>
              <a:rPr lang="fr-FR" sz="1600" spc="300" dirty="0">
                <a:solidFill>
                  <a:schemeClr val="tx1">
                    <a:lumMod val="65000"/>
                    <a:lumOff val="35000"/>
                  </a:schemeClr>
                </a:solidFill>
                <a:latin typeface="Century Gothic" panose="020B0502020202020204" pitchFamily="34" charset="0"/>
              </a:rPr>
              <a:t>Il existe plusieurs barrières à l’entrée qui peuvent affecter notre solution notamment, l’acquisition de brevets ou licences technologiques pour mettre en place certaines fonctionnalités avancées, des frais ou des taxes de certification et de conformité réglementaire pour les systèmes automatiques; aussi de nouveaux règlements sur l’efficacité énergétique pourraient imposer des normes plus strictes sur les équipements connectés.</a:t>
            </a:r>
            <a:endParaRPr lang="fr-CI" sz="1600" spc="300" dirty="0">
              <a:solidFill>
                <a:schemeClr val="tx1">
                  <a:lumMod val="65000"/>
                  <a:lumOff val="35000"/>
                </a:schemeClr>
              </a:solidFill>
              <a:latin typeface="Century Gothic" panose="020B0502020202020204" pitchFamily="34" charset="0"/>
            </a:endParaRPr>
          </a:p>
        </p:txBody>
      </p:sp>
      <p:sp>
        <p:nvSpPr>
          <p:cNvPr id="14" name="Right Triangle 13">
            <a:extLst>
              <a:ext uri="{FF2B5EF4-FFF2-40B4-BE49-F238E27FC236}">
                <a16:creationId xmlns:a16="http://schemas.microsoft.com/office/drawing/2014/main" id="{E518B725-4DC1-883C-91DA-6CAA14209181}"/>
              </a:ext>
            </a:extLst>
          </p:cNvPr>
          <p:cNvSpPr/>
          <p:nvPr/>
        </p:nvSpPr>
        <p:spPr>
          <a:xfrm flipH="1">
            <a:off x="10876016" y="6059957"/>
            <a:ext cx="382111" cy="374718"/>
          </a:xfrm>
          <a:prstGeom prst="rtTriangle">
            <a:avLst/>
          </a:prstGeom>
          <a:solidFill>
            <a:srgbClr val="E5B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9FC21E8-0D04-FFDF-40DA-E2B6FA0B8F20}"/>
              </a:ext>
            </a:extLst>
          </p:cNvPr>
          <p:cNvGrpSpPr/>
          <p:nvPr/>
        </p:nvGrpSpPr>
        <p:grpSpPr>
          <a:xfrm>
            <a:off x="10226448" y="5304809"/>
            <a:ext cx="1165441" cy="1192772"/>
            <a:chOff x="5734729" y="3132954"/>
            <a:chExt cx="1165441" cy="1192772"/>
          </a:xfrm>
        </p:grpSpPr>
        <p:sp>
          <p:nvSpPr>
            <p:cNvPr id="2" name="TextBox 1">
              <a:extLst>
                <a:ext uri="{FF2B5EF4-FFF2-40B4-BE49-F238E27FC236}">
                  <a16:creationId xmlns:a16="http://schemas.microsoft.com/office/drawing/2014/main" id="{2582F2B3-5D34-42C3-3659-D61E25CD7DF7}"/>
                </a:ext>
              </a:extLst>
            </p:cNvPr>
            <p:cNvSpPr txBox="1"/>
            <p:nvPr/>
          </p:nvSpPr>
          <p:spPr>
            <a:xfrm>
              <a:off x="5734729" y="3132954"/>
              <a:ext cx="634061" cy="584775"/>
            </a:xfrm>
            <a:prstGeom prst="rect">
              <a:avLst/>
            </a:prstGeom>
            <a:noFill/>
          </p:spPr>
          <p:txBody>
            <a:bodyPr wrap="square" rtlCol="0">
              <a:spAutoFit/>
            </a:bodyPr>
            <a:lstStyle/>
            <a:p>
              <a:pPr algn="ctr" rtl="0"/>
              <a:endParaRPr lang="fr-FR" sz="3200" b="1" dirty="0">
                <a:solidFill>
                  <a:schemeClr val="bg1"/>
                </a:solidFill>
                <a:latin typeface="Century Gothic" panose="020B0502020202020204" pitchFamily="34" charset="0"/>
              </a:endParaRPr>
            </a:p>
          </p:txBody>
        </p:sp>
        <p:sp>
          <p:nvSpPr>
            <p:cNvPr id="3" name="TextBox 2">
              <a:extLst>
                <a:ext uri="{FF2B5EF4-FFF2-40B4-BE49-F238E27FC236}">
                  <a16:creationId xmlns:a16="http://schemas.microsoft.com/office/drawing/2014/main" id="{8B86CD5C-20A4-F62F-89CA-EF6AD166CB53}"/>
                </a:ext>
              </a:extLst>
            </p:cNvPr>
            <p:cNvSpPr txBox="1"/>
            <p:nvPr/>
          </p:nvSpPr>
          <p:spPr>
            <a:xfrm>
              <a:off x="6340934" y="3136208"/>
              <a:ext cx="559236" cy="584775"/>
            </a:xfrm>
            <a:prstGeom prst="rect">
              <a:avLst/>
            </a:prstGeom>
            <a:noFill/>
          </p:spPr>
          <p:txBody>
            <a:bodyPr wrap="square" rtlCol="0">
              <a:spAutoFit/>
            </a:bodyPr>
            <a:lstStyle/>
            <a:p>
              <a:pPr algn="ctr" rtl="0"/>
              <a:endParaRPr lang="fr-FR" sz="3200" b="1" dirty="0">
                <a:solidFill>
                  <a:schemeClr val="bg1"/>
                </a:solidFill>
                <a:latin typeface="Century Gothic" panose="020B0502020202020204" pitchFamily="34" charset="0"/>
              </a:endParaRPr>
            </a:p>
          </p:txBody>
        </p:sp>
        <p:sp>
          <p:nvSpPr>
            <p:cNvPr id="5" name="TextBox 4">
              <a:extLst>
                <a:ext uri="{FF2B5EF4-FFF2-40B4-BE49-F238E27FC236}">
                  <a16:creationId xmlns:a16="http://schemas.microsoft.com/office/drawing/2014/main" id="{4CE5CCFB-5B57-98C3-BD00-04E107CF056B}"/>
                </a:ext>
              </a:extLst>
            </p:cNvPr>
            <p:cNvSpPr txBox="1"/>
            <p:nvPr/>
          </p:nvSpPr>
          <p:spPr>
            <a:xfrm>
              <a:off x="5758718" y="3737697"/>
              <a:ext cx="559236" cy="584775"/>
            </a:xfrm>
            <a:prstGeom prst="rect">
              <a:avLst/>
            </a:prstGeom>
            <a:noFill/>
          </p:spPr>
          <p:txBody>
            <a:bodyPr wrap="square" rtlCol="0">
              <a:spAutoFit/>
            </a:bodyPr>
            <a:lstStyle/>
            <a:p>
              <a:pPr algn="ctr" rtl="0"/>
              <a:endParaRPr lang="fr-FR" sz="3200" b="1" dirty="0">
                <a:solidFill>
                  <a:schemeClr val="bg1"/>
                </a:solidFill>
                <a:latin typeface="Century Gothic" panose="020B0502020202020204" pitchFamily="34" charset="0"/>
              </a:endParaRPr>
            </a:p>
          </p:txBody>
        </p:sp>
        <p:sp>
          <p:nvSpPr>
            <p:cNvPr id="10" name="TextBox 9">
              <a:extLst>
                <a:ext uri="{FF2B5EF4-FFF2-40B4-BE49-F238E27FC236}">
                  <a16:creationId xmlns:a16="http://schemas.microsoft.com/office/drawing/2014/main" id="{C4F5455C-AA67-F00E-80C5-506B6CF60C03}"/>
                </a:ext>
              </a:extLst>
            </p:cNvPr>
            <p:cNvSpPr txBox="1"/>
            <p:nvPr/>
          </p:nvSpPr>
          <p:spPr>
            <a:xfrm>
              <a:off x="6336398" y="3740951"/>
              <a:ext cx="559236" cy="584775"/>
            </a:xfrm>
            <a:prstGeom prst="rect">
              <a:avLst/>
            </a:prstGeom>
            <a:noFill/>
          </p:spPr>
          <p:txBody>
            <a:bodyPr wrap="square" rtlCol="0">
              <a:spAutoFit/>
            </a:bodyPr>
            <a:lstStyle/>
            <a:p>
              <a:pPr algn="ctr" rtl="0"/>
              <a:r>
                <a:rPr lang="fr-FR" sz="3200" b="1" dirty="0">
                  <a:solidFill>
                    <a:schemeClr val="bg1"/>
                  </a:solidFill>
                  <a:latin typeface="Century Gothic" panose="020B0502020202020204" pitchFamily="34" charset="0"/>
                </a:rPr>
                <a:t>T</a:t>
              </a:r>
            </a:p>
          </p:txBody>
        </p:sp>
      </p:grpSp>
      <p:pic>
        <p:nvPicPr>
          <p:cNvPr id="4" name="Picture 2" descr="Analyse SWOT 3D">
            <a:extLst>
              <a:ext uri="{FF2B5EF4-FFF2-40B4-BE49-F238E27FC236}">
                <a16:creationId xmlns:a16="http://schemas.microsoft.com/office/drawing/2014/main" id="{0092E314-E6F2-B1F9-8AF6-86725304E093}"/>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7927" t="76012" r="-785" b="8329"/>
          <a:stretch/>
        </p:blipFill>
        <p:spPr bwMode="auto">
          <a:xfrm>
            <a:off x="5875866" y="699598"/>
            <a:ext cx="1411708" cy="96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46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F2FB"/>
        </a:solidFill>
        <a:effectLst/>
      </p:bgPr>
    </p:bg>
    <p:spTree>
      <p:nvGrpSpPr>
        <p:cNvPr id="1" name=""/>
        <p:cNvGrpSpPr/>
        <p:nvPr/>
      </p:nvGrpSpPr>
      <p:grpSpPr>
        <a:xfrm>
          <a:off x="0" y="0"/>
          <a:ext cx="0" cy="0"/>
          <a:chOff x="0" y="0"/>
          <a:chExt cx="0" cy="0"/>
        </a:xfrm>
      </p:grpSpPr>
      <p:grpSp>
        <p:nvGrpSpPr>
          <p:cNvPr id="152" name="Graphic 150">
            <a:extLst>
              <a:ext uri="{FF2B5EF4-FFF2-40B4-BE49-F238E27FC236}">
                <a16:creationId xmlns:a16="http://schemas.microsoft.com/office/drawing/2014/main" id="{9A50C6B1-C8C5-0F42-7D38-78B98A7E3A96}"/>
              </a:ext>
            </a:extLst>
          </p:cNvPr>
          <p:cNvGrpSpPr/>
          <p:nvPr/>
        </p:nvGrpSpPr>
        <p:grpSpPr>
          <a:xfrm rot="10800000">
            <a:off x="-1058780" y="-1"/>
            <a:ext cx="14309559" cy="7154779"/>
            <a:chOff x="5232688" y="2994313"/>
            <a:chExt cx="1723158" cy="861579"/>
          </a:xfrm>
          <a:solidFill>
            <a:srgbClr val="F6F8FD"/>
          </a:solidFill>
        </p:grpSpPr>
        <p:sp>
          <p:nvSpPr>
            <p:cNvPr id="153" name="Freeform 152">
              <a:extLst>
                <a:ext uri="{FF2B5EF4-FFF2-40B4-BE49-F238E27FC236}">
                  <a16:creationId xmlns:a16="http://schemas.microsoft.com/office/drawing/2014/main" id="{B1FAF180-1746-D6A7-A3C7-0E0A946A9CC0}"/>
                </a:ext>
              </a:extLst>
            </p:cNvPr>
            <p:cNvSpPr/>
            <p:nvPr/>
          </p:nvSpPr>
          <p:spPr>
            <a:xfrm>
              <a:off x="5232688" y="3842904"/>
              <a:ext cx="256309" cy="12988"/>
            </a:xfrm>
            <a:custGeom>
              <a:avLst/>
              <a:gdLst>
                <a:gd name="connsiteX0" fmla="*/ 243320 w 256309"/>
                <a:gd name="connsiteY0" fmla="*/ 0 h 12988"/>
                <a:gd name="connsiteX1" fmla="*/ 12989 w 256309"/>
                <a:gd name="connsiteY1" fmla="*/ 0 h 12988"/>
                <a:gd name="connsiteX2" fmla="*/ 0 w 256309"/>
                <a:gd name="connsiteY2" fmla="*/ 12989 h 12988"/>
                <a:gd name="connsiteX3" fmla="*/ 256309 w 256309"/>
                <a:gd name="connsiteY3" fmla="*/ 12989 h 12988"/>
                <a:gd name="connsiteX4" fmla="*/ 243320 w 256309"/>
                <a:gd name="connsiteY4" fmla="*/ 0 h 1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09" h="12988">
                  <a:moveTo>
                    <a:pt x="243320" y="0"/>
                  </a:moveTo>
                  <a:lnTo>
                    <a:pt x="12989" y="0"/>
                  </a:lnTo>
                  <a:cubicBezTo>
                    <a:pt x="6061" y="0"/>
                    <a:pt x="0" y="6061"/>
                    <a:pt x="0" y="12989"/>
                  </a:cubicBezTo>
                  <a:lnTo>
                    <a:pt x="256309" y="12989"/>
                  </a:lnTo>
                  <a:cubicBezTo>
                    <a:pt x="256309" y="6061"/>
                    <a:pt x="250248" y="0"/>
                    <a:pt x="243320"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53">
              <a:extLst>
                <a:ext uri="{FF2B5EF4-FFF2-40B4-BE49-F238E27FC236}">
                  <a16:creationId xmlns:a16="http://schemas.microsoft.com/office/drawing/2014/main" id="{848752CE-0600-AF0C-FB6D-4D937622A8D5}"/>
                </a:ext>
              </a:extLst>
            </p:cNvPr>
            <p:cNvSpPr/>
            <p:nvPr/>
          </p:nvSpPr>
          <p:spPr>
            <a:xfrm>
              <a:off x="5598968" y="3842904"/>
              <a:ext cx="256309" cy="12988"/>
            </a:xfrm>
            <a:custGeom>
              <a:avLst/>
              <a:gdLst>
                <a:gd name="connsiteX0" fmla="*/ 243321 w 256309"/>
                <a:gd name="connsiteY0" fmla="*/ 0 h 12988"/>
                <a:gd name="connsiteX1" fmla="*/ 12989 w 256309"/>
                <a:gd name="connsiteY1" fmla="*/ 0 h 12988"/>
                <a:gd name="connsiteX2" fmla="*/ 0 w 256309"/>
                <a:gd name="connsiteY2" fmla="*/ 12989 h 12988"/>
                <a:gd name="connsiteX3" fmla="*/ 256309 w 256309"/>
                <a:gd name="connsiteY3" fmla="*/ 12989 h 12988"/>
                <a:gd name="connsiteX4" fmla="*/ 243321 w 256309"/>
                <a:gd name="connsiteY4" fmla="*/ 0 h 1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09" h="12988">
                  <a:moveTo>
                    <a:pt x="243321" y="0"/>
                  </a:moveTo>
                  <a:lnTo>
                    <a:pt x="12989" y="0"/>
                  </a:lnTo>
                  <a:cubicBezTo>
                    <a:pt x="6061" y="0"/>
                    <a:pt x="0" y="6061"/>
                    <a:pt x="0" y="12989"/>
                  </a:cubicBezTo>
                  <a:lnTo>
                    <a:pt x="256309" y="12989"/>
                  </a:lnTo>
                  <a:cubicBezTo>
                    <a:pt x="256309" y="6061"/>
                    <a:pt x="251114" y="0"/>
                    <a:pt x="243321"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Freeform 155">
              <a:extLst>
                <a:ext uri="{FF2B5EF4-FFF2-40B4-BE49-F238E27FC236}">
                  <a16:creationId xmlns:a16="http://schemas.microsoft.com/office/drawing/2014/main" id="{4B8E40E8-34CB-2D6C-EE9D-F67E09359A96}"/>
                </a:ext>
              </a:extLst>
            </p:cNvPr>
            <p:cNvSpPr/>
            <p:nvPr/>
          </p:nvSpPr>
          <p:spPr>
            <a:xfrm>
              <a:off x="6332393" y="3842904"/>
              <a:ext cx="256309" cy="12988"/>
            </a:xfrm>
            <a:custGeom>
              <a:avLst/>
              <a:gdLst>
                <a:gd name="connsiteX0" fmla="*/ 243321 w 256309"/>
                <a:gd name="connsiteY0" fmla="*/ 0 h 12988"/>
                <a:gd name="connsiteX1" fmla="*/ 12989 w 256309"/>
                <a:gd name="connsiteY1" fmla="*/ 0 h 12988"/>
                <a:gd name="connsiteX2" fmla="*/ 0 w 256309"/>
                <a:gd name="connsiteY2" fmla="*/ 12989 h 12988"/>
                <a:gd name="connsiteX3" fmla="*/ 256309 w 256309"/>
                <a:gd name="connsiteY3" fmla="*/ 12989 h 12988"/>
                <a:gd name="connsiteX4" fmla="*/ 243321 w 256309"/>
                <a:gd name="connsiteY4" fmla="*/ 0 h 1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09" h="12988">
                  <a:moveTo>
                    <a:pt x="243321" y="0"/>
                  </a:moveTo>
                  <a:lnTo>
                    <a:pt x="12989" y="0"/>
                  </a:lnTo>
                  <a:cubicBezTo>
                    <a:pt x="6061" y="0"/>
                    <a:pt x="0" y="6061"/>
                    <a:pt x="0" y="12989"/>
                  </a:cubicBezTo>
                  <a:lnTo>
                    <a:pt x="256309" y="12989"/>
                  </a:lnTo>
                  <a:cubicBezTo>
                    <a:pt x="256309" y="6061"/>
                    <a:pt x="251114" y="0"/>
                    <a:pt x="243321"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Freeform 156">
              <a:extLst>
                <a:ext uri="{FF2B5EF4-FFF2-40B4-BE49-F238E27FC236}">
                  <a16:creationId xmlns:a16="http://schemas.microsoft.com/office/drawing/2014/main" id="{DF8904CE-656E-B75B-F58B-E76EF4046014}"/>
                </a:ext>
              </a:extLst>
            </p:cNvPr>
            <p:cNvSpPr/>
            <p:nvPr/>
          </p:nvSpPr>
          <p:spPr>
            <a:xfrm>
              <a:off x="6699538" y="3842904"/>
              <a:ext cx="256308" cy="12988"/>
            </a:xfrm>
            <a:custGeom>
              <a:avLst/>
              <a:gdLst>
                <a:gd name="connsiteX0" fmla="*/ 243320 w 256308"/>
                <a:gd name="connsiteY0" fmla="*/ 0 h 12988"/>
                <a:gd name="connsiteX1" fmla="*/ 12989 w 256308"/>
                <a:gd name="connsiteY1" fmla="*/ 0 h 12988"/>
                <a:gd name="connsiteX2" fmla="*/ 0 w 256308"/>
                <a:gd name="connsiteY2" fmla="*/ 12989 h 12988"/>
                <a:gd name="connsiteX3" fmla="*/ 256309 w 256308"/>
                <a:gd name="connsiteY3" fmla="*/ 12989 h 12988"/>
                <a:gd name="connsiteX4" fmla="*/ 243320 w 256308"/>
                <a:gd name="connsiteY4" fmla="*/ 0 h 1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08" h="12988">
                  <a:moveTo>
                    <a:pt x="243320" y="0"/>
                  </a:moveTo>
                  <a:lnTo>
                    <a:pt x="12989" y="0"/>
                  </a:lnTo>
                  <a:cubicBezTo>
                    <a:pt x="6061" y="0"/>
                    <a:pt x="0" y="6061"/>
                    <a:pt x="0" y="12989"/>
                  </a:cubicBezTo>
                  <a:lnTo>
                    <a:pt x="256309" y="12989"/>
                  </a:lnTo>
                  <a:cubicBezTo>
                    <a:pt x="256309" y="6061"/>
                    <a:pt x="250248" y="0"/>
                    <a:pt x="243320"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FB840AD8-FC8E-6C55-67AD-70CDBB63AD74}"/>
                </a:ext>
              </a:extLst>
            </p:cNvPr>
            <p:cNvSpPr/>
            <p:nvPr/>
          </p:nvSpPr>
          <p:spPr>
            <a:xfrm>
              <a:off x="6081279" y="2994313"/>
              <a:ext cx="25977" cy="257175"/>
            </a:xfrm>
            <a:custGeom>
              <a:avLst/>
              <a:gdLst>
                <a:gd name="connsiteX0" fmla="*/ 12989 w 25977"/>
                <a:gd name="connsiteY0" fmla="*/ 0 h 257175"/>
                <a:gd name="connsiteX1" fmla="*/ 0 w 25977"/>
                <a:gd name="connsiteY1" fmla="*/ 12989 h 257175"/>
                <a:gd name="connsiteX2" fmla="*/ 0 w 25977"/>
                <a:gd name="connsiteY2" fmla="*/ 244186 h 257175"/>
                <a:gd name="connsiteX3" fmla="*/ 12989 w 25977"/>
                <a:gd name="connsiteY3" fmla="*/ 257175 h 257175"/>
                <a:gd name="connsiteX4" fmla="*/ 25977 w 25977"/>
                <a:gd name="connsiteY4" fmla="*/ 244186 h 257175"/>
                <a:gd name="connsiteX5" fmla="*/ 25977 w 25977"/>
                <a:gd name="connsiteY5" fmla="*/ 12989 h 257175"/>
                <a:gd name="connsiteX6" fmla="*/ 12989 w 25977"/>
                <a:gd name="connsiteY6"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77" h="257175">
                  <a:moveTo>
                    <a:pt x="12989" y="0"/>
                  </a:moveTo>
                  <a:cubicBezTo>
                    <a:pt x="6061" y="0"/>
                    <a:pt x="0" y="6061"/>
                    <a:pt x="0" y="12989"/>
                  </a:cubicBezTo>
                  <a:lnTo>
                    <a:pt x="0" y="244186"/>
                  </a:lnTo>
                  <a:cubicBezTo>
                    <a:pt x="0" y="251114"/>
                    <a:pt x="6061" y="257175"/>
                    <a:pt x="12989" y="257175"/>
                  </a:cubicBezTo>
                  <a:cubicBezTo>
                    <a:pt x="20782" y="257175"/>
                    <a:pt x="25977" y="251114"/>
                    <a:pt x="25977" y="244186"/>
                  </a:cubicBezTo>
                  <a:lnTo>
                    <a:pt x="25977" y="12989"/>
                  </a:lnTo>
                  <a:cubicBezTo>
                    <a:pt x="25977" y="6061"/>
                    <a:pt x="19916" y="0"/>
                    <a:pt x="1298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95AB4946-9F83-F4DA-F50F-3E0BCB8B3A3F}"/>
                </a:ext>
              </a:extLst>
            </p:cNvPr>
            <p:cNvSpPr/>
            <p:nvPr/>
          </p:nvSpPr>
          <p:spPr>
            <a:xfrm>
              <a:off x="6081279" y="3361459"/>
              <a:ext cx="25977" cy="256308"/>
            </a:xfrm>
            <a:custGeom>
              <a:avLst/>
              <a:gdLst>
                <a:gd name="connsiteX0" fmla="*/ 12989 w 25977"/>
                <a:gd name="connsiteY0" fmla="*/ 0 h 256308"/>
                <a:gd name="connsiteX1" fmla="*/ 0 w 25977"/>
                <a:gd name="connsiteY1" fmla="*/ 12989 h 256308"/>
                <a:gd name="connsiteX2" fmla="*/ 0 w 25977"/>
                <a:gd name="connsiteY2" fmla="*/ 243320 h 256308"/>
                <a:gd name="connsiteX3" fmla="*/ 12989 w 25977"/>
                <a:gd name="connsiteY3" fmla="*/ 256309 h 256308"/>
                <a:gd name="connsiteX4" fmla="*/ 25977 w 25977"/>
                <a:gd name="connsiteY4" fmla="*/ 243320 h 256308"/>
                <a:gd name="connsiteX5" fmla="*/ 25977 w 25977"/>
                <a:gd name="connsiteY5" fmla="*/ 12989 h 256308"/>
                <a:gd name="connsiteX6" fmla="*/ 12989 w 25977"/>
                <a:gd name="connsiteY6" fmla="*/ 0 h 25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77" h="256308">
                  <a:moveTo>
                    <a:pt x="12989" y="0"/>
                  </a:moveTo>
                  <a:cubicBezTo>
                    <a:pt x="6061" y="0"/>
                    <a:pt x="0" y="6061"/>
                    <a:pt x="0" y="12989"/>
                  </a:cubicBezTo>
                  <a:lnTo>
                    <a:pt x="0" y="243320"/>
                  </a:lnTo>
                  <a:cubicBezTo>
                    <a:pt x="0" y="250248"/>
                    <a:pt x="6061" y="256309"/>
                    <a:pt x="12989" y="256309"/>
                  </a:cubicBezTo>
                  <a:cubicBezTo>
                    <a:pt x="20782" y="256309"/>
                    <a:pt x="25977" y="250248"/>
                    <a:pt x="25977" y="243320"/>
                  </a:cubicBezTo>
                  <a:lnTo>
                    <a:pt x="25977" y="12989"/>
                  </a:lnTo>
                  <a:cubicBezTo>
                    <a:pt x="25977" y="5195"/>
                    <a:pt x="19916" y="0"/>
                    <a:pt x="1298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874E6D31-D3C5-80AC-AF8C-9BAFD73502AD}"/>
                </a:ext>
              </a:extLst>
            </p:cNvPr>
            <p:cNvSpPr/>
            <p:nvPr/>
          </p:nvSpPr>
          <p:spPr>
            <a:xfrm>
              <a:off x="6073486" y="3727738"/>
              <a:ext cx="42429" cy="12988"/>
            </a:xfrm>
            <a:custGeom>
              <a:avLst/>
              <a:gdLst>
                <a:gd name="connsiteX0" fmla="*/ 33770 w 42429"/>
                <a:gd name="connsiteY0" fmla="*/ 12989 h 12988"/>
                <a:gd name="connsiteX1" fmla="*/ 20782 w 42429"/>
                <a:gd name="connsiteY1" fmla="*/ 0 h 12988"/>
                <a:gd name="connsiteX2" fmla="*/ 7793 w 42429"/>
                <a:gd name="connsiteY2" fmla="*/ 12989 h 12988"/>
                <a:gd name="connsiteX3" fmla="*/ 0 w 42429"/>
                <a:gd name="connsiteY3" fmla="*/ 12989 h 12988"/>
                <a:gd name="connsiteX4" fmla="*/ 0 w 42429"/>
                <a:gd name="connsiteY4" fmla="*/ 12989 h 12988"/>
                <a:gd name="connsiteX5" fmla="*/ 42429 w 42429"/>
                <a:gd name="connsiteY5" fmla="*/ 12989 h 12988"/>
                <a:gd name="connsiteX6" fmla="*/ 42429 w 42429"/>
                <a:gd name="connsiteY6" fmla="*/ 12989 h 12988"/>
                <a:gd name="connsiteX7" fmla="*/ 33770 w 42429"/>
                <a:gd name="connsiteY7" fmla="*/ 12989 h 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29" h="12988">
                  <a:moveTo>
                    <a:pt x="33770" y="12989"/>
                  </a:moveTo>
                  <a:cubicBezTo>
                    <a:pt x="33770" y="6061"/>
                    <a:pt x="27709" y="0"/>
                    <a:pt x="20782" y="0"/>
                  </a:cubicBezTo>
                  <a:cubicBezTo>
                    <a:pt x="13855" y="0"/>
                    <a:pt x="7793" y="6061"/>
                    <a:pt x="7793" y="12989"/>
                  </a:cubicBezTo>
                  <a:lnTo>
                    <a:pt x="0" y="12989"/>
                  </a:lnTo>
                  <a:lnTo>
                    <a:pt x="0" y="12989"/>
                  </a:lnTo>
                  <a:lnTo>
                    <a:pt x="42429" y="12989"/>
                  </a:lnTo>
                  <a:lnTo>
                    <a:pt x="42429" y="12989"/>
                  </a:lnTo>
                  <a:lnTo>
                    <a:pt x="33770" y="12989"/>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A5F06CA0-CC04-9754-8DA6-E1FA795B4195}"/>
                </a:ext>
              </a:extLst>
            </p:cNvPr>
            <p:cNvSpPr/>
            <p:nvPr/>
          </p:nvSpPr>
          <p:spPr>
            <a:xfrm>
              <a:off x="5481637" y="3242829"/>
              <a:ext cx="188335" cy="188335"/>
            </a:xfrm>
            <a:custGeom>
              <a:avLst/>
              <a:gdLst>
                <a:gd name="connsiteX0" fmla="*/ 12556 w 188335"/>
                <a:gd name="connsiteY0" fmla="*/ 0 h 188335"/>
                <a:gd name="connsiteX1" fmla="*/ 3897 w 188335"/>
                <a:gd name="connsiteY1" fmla="*/ 3464 h 188335"/>
                <a:gd name="connsiteX2" fmla="*/ 3897 w 188335"/>
                <a:gd name="connsiteY2" fmla="*/ 21648 h 188335"/>
                <a:gd name="connsiteX3" fmla="*/ 166688 w 188335"/>
                <a:gd name="connsiteY3" fmla="*/ 184439 h 188335"/>
                <a:gd name="connsiteX4" fmla="*/ 184872 w 188335"/>
                <a:gd name="connsiteY4" fmla="*/ 184439 h 188335"/>
                <a:gd name="connsiteX5" fmla="*/ 188335 w 188335"/>
                <a:gd name="connsiteY5" fmla="*/ 175779 h 188335"/>
                <a:gd name="connsiteX6" fmla="*/ 184872 w 188335"/>
                <a:gd name="connsiteY6" fmla="*/ 167120 h 188335"/>
                <a:gd name="connsiteX7" fmla="*/ 22081 w 188335"/>
                <a:gd name="connsiteY7" fmla="*/ 4330 h 188335"/>
                <a:gd name="connsiteX8" fmla="*/ 12556 w 188335"/>
                <a:gd name="connsiteY8" fmla="*/ 0 h 1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335" h="188335">
                  <a:moveTo>
                    <a:pt x="12556" y="0"/>
                  </a:moveTo>
                  <a:cubicBezTo>
                    <a:pt x="9092" y="0"/>
                    <a:pt x="5628" y="866"/>
                    <a:pt x="3897" y="3464"/>
                  </a:cubicBezTo>
                  <a:cubicBezTo>
                    <a:pt x="-1299" y="8659"/>
                    <a:pt x="-1299" y="16452"/>
                    <a:pt x="3897" y="21648"/>
                  </a:cubicBezTo>
                  <a:lnTo>
                    <a:pt x="166688" y="184439"/>
                  </a:lnTo>
                  <a:cubicBezTo>
                    <a:pt x="171883" y="189634"/>
                    <a:pt x="179676" y="189634"/>
                    <a:pt x="184872" y="184439"/>
                  </a:cubicBezTo>
                  <a:cubicBezTo>
                    <a:pt x="187469" y="181841"/>
                    <a:pt x="188335" y="178377"/>
                    <a:pt x="188335" y="175779"/>
                  </a:cubicBezTo>
                  <a:cubicBezTo>
                    <a:pt x="188335" y="173182"/>
                    <a:pt x="187469" y="168852"/>
                    <a:pt x="184872" y="167120"/>
                  </a:cubicBezTo>
                  <a:lnTo>
                    <a:pt x="22081" y="4330"/>
                  </a:lnTo>
                  <a:cubicBezTo>
                    <a:pt x="18617" y="1732"/>
                    <a:pt x="16019" y="0"/>
                    <a:pt x="12556"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11EBA236-D362-6F12-D0A3-9C28BD66FFE0}"/>
                </a:ext>
              </a:extLst>
            </p:cNvPr>
            <p:cNvSpPr/>
            <p:nvPr/>
          </p:nvSpPr>
          <p:spPr>
            <a:xfrm>
              <a:off x="5740544" y="3502602"/>
              <a:ext cx="188768" cy="188335"/>
            </a:xfrm>
            <a:custGeom>
              <a:avLst/>
              <a:gdLst>
                <a:gd name="connsiteX0" fmla="*/ 12556 w 188768"/>
                <a:gd name="connsiteY0" fmla="*/ 0 h 188335"/>
                <a:gd name="connsiteX1" fmla="*/ 3897 w 188768"/>
                <a:gd name="connsiteY1" fmla="*/ 3464 h 188335"/>
                <a:gd name="connsiteX2" fmla="*/ 3897 w 188768"/>
                <a:gd name="connsiteY2" fmla="*/ 21648 h 188335"/>
                <a:gd name="connsiteX3" fmla="*/ 166688 w 188768"/>
                <a:gd name="connsiteY3" fmla="*/ 184439 h 188335"/>
                <a:gd name="connsiteX4" fmla="*/ 184872 w 188768"/>
                <a:gd name="connsiteY4" fmla="*/ 184439 h 188335"/>
                <a:gd name="connsiteX5" fmla="*/ 184872 w 188768"/>
                <a:gd name="connsiteY5" fmla="*/ 166255 h 188335"/>
                <a:gd name="connsiteX6" fmla="*/ 22081 w 188768"/>
                <a:gd name="connsiteY6" fmla="*/ 3464 h 188335"/>
                <a:gd name="connsiteX7" fmla="*/ 12556 w 188768"/>
                <a:gd name="connsiteY7" fmla="*/ 0 h 1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768" h="188335">
                  <a:moveTo>
                    <a:pt x="12556" y="0"/>
                  </a:moveTo>
                  <a:cubicBezTo>
                    <a:pt x="9092" y="0"/>
                    <a:pt x="5629" y="866"/>
                    <a:pt x="3897" y="3464"/>
                  </a:cubicBezTo>
                  <a:cubicBezTo>
                    <a:pt x="-1299" y="8659"/>
                    <a:pt x="-1299" y="16452"/>
                    <a:pt x="3897" y="21648"/>
                  </a:cubicBezTo>
                  <a:lnTo>
                    <a:pt x="166688" y="184439"/>
                  </a:lnTo>
                  <a:cubicBezTo>
                    <a:pt x="171883" y="189634"/>
                    <a:pt x="179676" y="189634"/>
                    <a:pt x="184872" y="184439"/>
                  </a:cubicBezTo>
                  <a:cubicBezTo>
                    <a:pt x="190067" y="179243"/>
                    <a:pt x="190067" y="171450"/>
                    <a:pt x="184872" y="166255"/>
                  </a:cubicBezTo>
                  <a:lnTo>
                    <a:pt x="22081" y="3464"/>
                  </a:lnTo>
                  <a:cubicBezTo>
                    <a:pt x="19483" y="866"/>
                    <a:pt x="16019" y="0"/>
                    <a:pt x="12556"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4" name="Graphic 150">
              <a:extLst>
                <a:ext uri="{FF2B5EF4-FFF2-40B4-BE49-F238E27FC236}">
                  <a16:creationId xmlns:a16="http://schemas.microsoft.com/office/drawing/2014/main" id="{8982F0F9-8A85-E942-C5A4-079899E7FD88}"/>
                </a:ext>
              </a:extLst>
            </p:cNvPr>
            <p:cNvGrpSpPr/>
            <p:nvPr/>
          </p:nvGrpSpPr>
          <p:grpSpPr>
            <a:xfrm>
              <a:off x="5998152" y="3759777"/>
              <a:ext cx="29440" cy="29440"/>
              <a:chOff x="5998152" y="3759777"/>
              <a:chExt cx="29440" cy="29440"/>
            </a:xfrm>
            <a:grpFill/>
          </p:grpSpPr>
          <p:sp>
            <p:nvSpPr>
              <p:cNvPr id="165" name="Freeform 164">
                <a:extLst>
                  <a:ext uri="{FF2B5EF4-FFF2-40B4-BE49-F238E27FC236}">
                    <a16:creationId xmlns:a16="http://schemas.microsoft.com/office/drawing/2014/main" id="{1F55C2D0-7DDE-370F-10FF-2580A642BCDD}"/>
                  </a:ext>
                </a:extLst>
              </p:cNvPr>
              <p:cNvSpPr/>
              <p:nvPr/>
            </p:nvSpPr>
            <p:spPr>
              <a:xfrm>
                <a:off x="5999451" y="3761076"/>
                <a:ext cx="22080" cy="22080"/>
              </a:xfrm>
              <a:custGeom>
                <a:avLst/>
                <a:gdLst>
                  <a:gd name="connsiteX0" fmla="*/ 22081 w 22080"/>
                  <a:gd name="connsiteY0" fmla="*/ 3896 h 22080"/>
                  <a:gd name="connsiteX1" fmla="*/ 3896 w 22080"/>
                  <a:gd name="connsiteY1" fmla="*/ 3896 h 22080"/>
                  <a:gd name="connsiteX2" fmla="*/ 3896 w 22080"/>
                  <a:gd name="connsiteY2" fmla="*/ 22081 h 22080"/>
                  <a:gd name="connsiteX3" fmla="*/ 22081 w 22080"/>
                  <a:gd name="connsiteY3" fmla="*/ 3896 h 22080"/>
                </a:gdLst>
                <a:ahLst/>
                <a:cxnLst>
                  <a:cxn ang="0">
                    <a:pos x="connsiteX0" y="connsiteY0"/>
                  </a:cxn>
                  <a:cxn ang="0">
                    <a:pos x="connsiteX1" y="connsiteY1"/>
                  </a:cxn>
                  <a:cxn ang="0">
                    <a:pos x="connsiteX2" y="connsiteY2"/>
                  </a:cxn>
                  <a:cxn ang="0">
                    <a:pos x="connsiteX3" y="connsiteY3"/>
                  </a:cxn>
                </a:cxnLst>
                <a:rect l="l" t="t" r="r" b="b"/>
                <a:pathLst>
                  <a:path w="22080" h="22080">
                    <a:moveTo>
                      <a:pt x="22081" y="3896"/>
                    </a:moveTo>
                    <a:cubicBezTo>
                      <a:pt x="16885" y="-1299"/>
                      <a:pt x="9092" y="-1299"/>
                      <a:pt x="3896" y="3896"/>
                    </a:cubicBezTo>
                    <a:cubicBezTo>
                      <a:pt x="-1299" y="9092"/>
                      <a:pt x="-1299" y="16885"/>
                      <a:pt x="3896" y="22081"/>
                    </a:cubicBezTo>
                    <a:lnTo>
                      <a:pt x="22081" y="3896"/>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5E2542D6-7BFE-30B5-DFFD-69E3BB6EE805}"/>
                  </a:ext>
                </a:extLst>
              </p:cNvPr>
              <p:cNvSpPr/>
              <p:nvPr/>
            </p:nvSpPr>
            <p:spPr>
              <a:xfrm>
                <a:off x="6024995" y="3759777"/>
                <a:ext cx="2597" cy="1731"/>
              </a:xfrm>
              <a:custGeom>
                <a:avLst/>
                <a:gdLst>
                  <a:gd name="connsiteX0" fmla="*/ 0 w 2597"/>
                  <a:gd name="connsiteY0" fmla="*/ 1732 h 1731"/>
                  <a:gd name="connsiteX1" fmla="*/ 2598 w 2597"/>
                  <a:gd name="connsiteY1" fmla="*/ 0 h 1731"/>
                  <a:gd name="connsiteX2" fmla="*/ 2598 w 2597"/>
                  <a:gd name="connsiteY2" fmla="*/ 0 h 1731"/>
                </a:gdLst>
                <a:ahLst/>
                <a:cxnLst>
                  <a:cxn ang="0">
                    <a:pos x="connsiteX0" y="connsiteY0"/>
                  </a:cxn>
                  <a:cxn ang="0">
                    <a:pos x="connsiteX1" y="connsiteY1"/>
                  </a:cxn>
                  <a:cxn ang="0">
                    <a:pos x="connsiteX2" y="connsiteY2"/>
                  </a:cxn>
                </a:cxnLst>
                <a:rect l="l" t="t" r="r" b="b"/>
                <a:pathLst>
                  <a:path w="2597" h="1731">
                    <a:moveTo>
                      <a:pt x="0" y="1732"/>
                    </a:moveTo>
                    <a:lnTo>
                      <a:pt x="2598" y="0"/>
                    </a:lnTo>
                    <a:lnTo>
                      <a:pt x="2598" y="0"/>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AABC93B3-15E3-88C4-0D7C-3ED6B93CDE77}"/>
                  </a:ext>
                </a:extLst>
              </p:cNvPr>
              <p:cNvSpPr/>
              <p:nvPr/>
            </p:nvSpPr>
            <p:spPr>
              <a:xfrm>
                <a:off x="5998152" y="3787486"/>
                <a:ext cx="1731" cy="1731"/>
              </a:xfrm>
              <a:custGeom>
                <a:avLst/>
                <a:gdLst>
                  <a:gd name="connsiteX0" fmla="*/ 0 w 1731"/>
                  <a:gd name="connsiteY0" fmla="*/ 1732 h 1731"/>
                  <a:gd name="connsiteX1" fmla="*/ 0 w 1731"/>
                  <a:gd name="connsiteY1" fmla="*/ 1732 h 1731"/>
                  <a:gd name="connsiteX2" fmla="*/ 1732 w 1731"/>
                  <a:gd name="connsiteY2" fmla="*/ 0 h 1731"/>
                </a:gdLst>
                <a:ahLst/>
                <a:cxnLst>
                  <a:cxn ang="0">
                    <a:pos x="connsiteX0" y="connsiteY0"/>
                  </a:cxn>
                  <a:cxn ang="0">
                    <a:pos x="connsiteX1" y="connsiteY1"/>
                  </a:cxn>
                  <a:cxn ang="0">
                    <a:pos x="connsiteX2" y="connsiteY2"/>
                  </a:cxn>
                </a:cxnLst>
                <a:rect l="l" t="t" r="r" b="b"/>
                <a:pathLst>
                  <a:path w="1731" h="1731">
                    <a:moveTo>
                      <a:pt x="0" y="1732"/>
                    </a:moveTo>
                    <a:lnTo>
                      <a:pt x="0" y="1732"/>
                    </a:lnTo>
                    <a:lnTo>
                      <a:pt x="1732" y="0"/>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8" name="Freeform 167">
              <a:extLst>
                <a:ext uri="{FF2B5EF4-FFF2-40B4-BE49-F238E27FC236}">
                  <a16:creationId xmlns:a16="http://schemas.microsoft.com/office/drawing/2014/main" id="{CE43C19F-7861-8363-B0DB-970275280900}"/>
                </a:ext>
              </a:extLst>
            </p:cNvPr>
            <p:cNvSpPr/>
            <p:nvPr/>
          </p:nvSpPr>
          <p:spPr>
            <a:xfrm>
              <a:off x="6519429" y="3242829"/>
              <a:ext cx="188335" cy="187469"/>
            </a:xfrm>
            <a:custGeom>
              <a:avLst/>
              <a:gdLst>
                <a:gd name="connsiteX0" fmla="*/ 174914 w 188335"/>
                <a:gd name="connsiteY0" fmla="*/ 0 h 187469"/>
                <a:gd name="connsiteX1" fmla="*/ 166255 w 188335"/>
                <a:gd name="connsiteY1" fmla="*/ 3464 h 187469"/>
                <a:gd name="connsiteX2" fmla="*/ 3464 w 188335"/>
                <a:gd name="connsiteY2" fmla="*/ 166255 h 187469"/>
                <a:gd name="connsiteX3" fmla="*/ 0 w 188335"/>
                <a:gd name="connsiteY3" fmla="*/ 174914 h 187469"/>
                <a:gd name="connsiteX4" fmla="*/ 3464 w 188335"/>
                <a:gd name="connsiteY4" fmla="*/ 183573 h 187469"/>
                <a:gd name="connsiteX5" fmla="*/ 21648 w 188335"/>
                <a:gd name="connsiteY5" fmla="*/ 183573 h 187469"/>
                <a:gd name="connsiteX6" fmla="*/ 184439 w 188335"/>
                <a:gd name="connsiteY6" fmla="*/ 20782 h 187469"/>
                <a:gd name="connsiteX7" fmla="*/ 184439 w 188335"/>
                <a:gd name="connsiteY7" fmla="*/ 2598 h 187469"/>
                <a:gd name="connsiteX8" fmla="*/ 174914 w 188335"/>
                <a:gd name="connsiteY8" fmla="*/ 0 h 18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335" h="187469">
                  <a:moveTo>
                    <a:pt x="174914" y="0"/>
                  </a:moveTo>
                  <a:cubicBezTo>
                    <a:pt x="171450" y="0"/>
                    <a:pt x="167986" y="866"/>
                    <a:pt x="166255" y="3464"/>
                  </a:cubicBezTo>
                  <a:lnTo>
                    <a:pt x="3464" y="166255"/>
                  </a:lnTo>
                  <a:cubicBezTo>
                    <a:pt x="866" y="168852"/>
                    <a:pt x="0" y="172316"/>
                    <a:pt x="0" y="174914"/>
                  </a:cubicBezTo>
                  <a:cubicBezTo>
                    <a:pt x="0" y="178377"/>
                    <a:pt x="866" y="181841"/>
                    <a:pt x="3464" y="183573"/>
                  </a:cubicBezTo>
                  <a:cubicBezTo>
                    <a:pt x="8659" y="188768"/>
                    <a:pt x="17318" y="188768"/>
                    <a:pt x="21648" y="183573"/>
                  </a:cubicBezTo>
                  <a:lnTo>
                    <a:pt x="184439" y="20782"/>
                  </a:lnTo>
                  <a:cubicBezTo>
                    <a:pt x="189634" y="15586"/>
                    <a:pt x="189634" y="7793"/>
                    <a:pt x="184439" y="2598"/>
                  </a:cubicBezTo>
                  <a:cubicBezTo>
                    <a:pt x="181841" y="1732"/>
                    <a:pt x="178377" y="0"/>
                    <a:pt x="174914"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Freeform 168">
              <a:extLst>
                <a:ext uri="{FF2B5EF4-FFF2-40B4-BE49-F238E27FC236}">
                  <a16:creationId xmlns:a16="http://schemas.microsoft.com/office/drawing/2014/main" id="{1A0D6E64-CB3C-1C37-E588-F860CE178910}"/>
                </a:ext>
              </a:extLst>
            </p:cNvPr>
            <p:cNvSpPr/>
            <p:nvPr/>
          </p:nvSpPr>
          <p:spPr>
            <a:xfrm>
              <a:off x="6259656" y="3502602"/>
              <a:ext cx="188335" cy="187469"/>
            </a:xfrm>
            <a:custGeom>
              <a:avLst/>
              <a:gdLst>
                <a:gd name="connsiteX0" fmla="*/ 174914 w 188335"/>
                <a:gd name="connsiteY0" fmla="*/ 0 h 187469"/>
                <a:gd name="connsiteX1" fmla="*/ 166255 w 188335"/>
                <a:gd name="connsiteY1" fmla="*/ 3464 h 187469"/>
                <a:gd name="connsiteX2" fmla="*/ 3464 w 188335"/>
                <a:gd name="connsiteY2" fmla="*/ 166255 h 187469"/>
                <a:gd name="connsiteX3" fmla="*/ 0 w 188335"/>
                <a:gd name="connsiteY3" fmla="*/ 174914 h 187469"/>
                <a:gd name="connsiteX4" fmla="*/ 3464 w 188335"/>
                <a:gd name="connsiteY4" fmla="*/ 183573 h 187469"/>
                <a:gd name="connsiteX5" fmla="*/ 21648 w 188335"/>
                <a:gd name="connsiteY5" fmla="*/ 183573 h 187469"/>
                <a:gd name="connsiteX6" fmla="*/ 184439 w 188335"/>
                <a:gd name="connsiteY6" fmla="*/ 20782 h 187469"/>
                <a:gd name="connsiteX7" fmla="*/ 184439 w 188335"/>
                <a:gd name="connsiteY7" fmla="*/ 2598 h 187469"/>
                <a:gd name="connsiteX8" fmla="*/ 174914 w 188335"/>
                <a:gd name="connsiteY8" fmla="*/ 0 h 18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335" h="187469">
                  <a:moveTo>
                    <a:pt x="174914" y="0"/>
                  </a:moveTo>
                  <a:cubicBezTo>
                    <a:pt x="171450" y="0"/>
                    <a:pt x="167986" y="866"/>
                    <a:pt x="166255" y="3464"/>
                  </a:cubicBezTo>
                  <a:lnTo>
                    <a:pt x="3464" y="166255"/>
                  </a:lnTo>
                  <a:cubicBezTo>
                    <a:pt x="866" y="168852"/>
                    <a:pt x="0" y="172316"/>
                    <a:pt x="0" y="174914"/>
                  </a:cubicBezTo>
                  <a:cubicBezTo>
                    <a:pt x="0" y="178377"/>
                    <a:pt x="866" y="181841"/>
                    <a:pt x="3464" y="183573"/>
                  </a:cubicBezTo>
                  <a:cubicBezTo>
                    <a:pt x="8659" y="188768"/>
                    <a:pt x="17318" y="188768"/>
                    <a:pt x="21648" y="183573"/>
                  </a:cubicBezTo>
                  <a:lnTo>
                    <a:pt x="184439" y="20782"/>
                  </a:lnTo>
                  <a:cubicBezTo>
                    <a:pt x="189634" y="15586"/>
                    <a:pt x="189634" y="7793"/>
                    <a:pt x="184439" y="2598"/>
                  </a:cubicBezTo>
                  <a:cubicBezTo>
                    <a:pt x="181841" y="866"/>
                    <a:pt x="178377" y="0"/>
                    <a:pt x="174914"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0" name="Graphic 150">
              <a:extLst>
                <a:ext uri="{FF2B5EF4-FFF2-40B4-BE49-F238E27FC236}">
                  <a16:creationId xmlns:a16="http://schemas.microsoft.com/office/drawing/2014/main" id="{905F550B-503F-1E21-2F58-8A40596F6150}"/>
                </a:ext>
              </a:extLst>
            </p:cNvPr>
            <p:cNvGrpSpPr/>
            <p:nvPr/>
          </p:nvGrpSpPr>
          <p:grpSpPr>
            <a:xfrm>
              <a:off x="6160943" y="3759777"/>
              <a:ext cx="27709" cy="24245"/>
              <a:chOff x="6160943" y="3759777"/>
              <a:chExt cx="27709" cy="24245"/>
            </a:xfrm>
            <a:grpFill/>
          </p:grpSpPr>
          <p:sp>
            <p:nvSpPr>
              <p:cNvPr id="171" name="Freeform 170">
                <a:extLst>
                  <a:ext uri="{FF2B5EF4-FFF2-40B4-BE49-F238E27FC236}">
                    <a16:creationId xmlns:a16="http://schemas.microsoft.com/office/drawing/2014/main" id="{1C8EF325-B773-84EE-108E-15DEC5FDCDCB}"/>
                  </a:ext>
                </a:extLst>
              </p:cNvPr>
              <p:cNvSpPr/>
              <p:nvPr/>
            </p:nvSpPr>
            <p:spPr>
              <a:xfrm>
                <a:off x="6167004" y="3762807"/>
                <a:ext cx="21647" cy="21214"/>
              </a:xfrm>
              <a:custGeom>
                <a:avLst/>
                <a:gdLst>
                  <a:gd name="connsiteX0" fmla="*/ 18184 w 21647"/>
                  <a:gd name="connsiteY0" fmla="*/ 21215 h 21214"/>
                  <a:gd name="connsiteX1" fmla="*/ 21648 w 21647"/>
                  <a:gd name="connsiteY1" fmla="*/ 12556 h 21214"/>
                  <a:gd name="connsiteX2" fmla="*/ 18184 w 21647"/>
                  <a:gd name="connsiteY2" fmla="*/ 3897 h 21214"/>
                  <a:gd name="connsiteX3" fmla="*/ 0 w 21647"/>
                  <a:gd name="connsiteY3" fmla="*/ 3897 h 21214"/>
                  <a:gd name="connsiteX4" fmla="*/ 18184 w 21647"/>
                  <a:gd name="connsiteY4" fmla="*/ 21215 h 21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7" h="21214">
                    <a:moveTo>
                      <a:pt x="18184" y="21215"/>
                    </a:moveTo>
                    <a:cubicBezTo>
                      <a:pt x="20782" y="18617"/>
                      <a:pt x="21648" y="15153"/>
                      <a:pt x="21648" y="12556"/>
                    </a:cubicBezTo>
                    <a:cubicBezTo>
                      <a:pt x="21648" y="9092"/>
                      <a:pt x="20782" y="5629"/>
                      <a:pt x="18184" y="3897"/>
                    </a:cubicBezTo>
                    <a:cubicBezTo>
                      <a:pt x="12989" y="-1299"/>
                      <a:pt x="5195" y="-1299"/>
                      <a:pt x="0" y="3897"/>
                    </a:cubicBezTo>
                    <a:lnTo>
                      <a:pt x="18184" y="21215"/>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171">
                <a:extLst>
                  <a:ext uri="{FF2B5EF4-FFF2-40B4-BE49-F238E27FC236}">
                    <a16:creationId xmlns:a16="http://schemas.microsoft.com/office/drawing/2014/main" id="{D50FE626-4720-7415-96B0-547C008FD3C6}"/>
                  </a:ext>
                </a:extLst>
              </p:cNvPr>
              <p:cNvSpPr/>
              <p:nvPr/>
            </p:nvSpPr>
            <p:spPr>
              <a:xfrm>
                <a:off x="6160943" y="3759777"/>
                <a:ext cx="2597" cy="2597"/>
              </a:xfrm>
              <a:custGeom>
                <a:avLst/>
                <a:gdLst>
                  <a:gd name="connsiteX0" fmla="*/ 0 w 2597"/>
                  <a:gd name="connsiteY0" fmla="*/ 0 h 2597"/>
                  <a:gd name="connsiteX1" fmla="*/ 0 w 2597"/>
                  <a:gd name="connsiteY1" fmla="*/ 0 h 2597"/>
                  <a:gd name="connsiteX2" fmla="*/ 2598 w 2597"/>
                  <a:gd name="connsiteY2" fmla="*/ 2598 h 2597"/>
                </a:gdLst>
                <a:ahLst/>
                <a:cxnLst>
                  <a:cxn ang="0">
                    <a:pos x="connsiteX0" y="connsiteY0"/>
                  </a:cxn>
                  <a:cxn ang="0">
                    <a:pos x="connsiteX1" y="connsiteY1"/>
                  </a:cxn>
                  <a:cxn ang="0">
                    <a:pos x="connsiteX2" y="connsiteY2"/>
                  </a:cxn>
                </a:cxnLst>
                <a:rect l="l" t="t" r="r" b="b"/>
                <a:pathLst>
                  <a:path w="2597" h="2597">
                    <a:moveTo>
                      <a:pt x="0" y="0"/>
                    </a:moveTo>
                    <a:lnTo>
                      <a:pt x="0" y="0"/>
                    </a:lnTo>
                    <a:lnTo>
                      <a:pt x="2598" y="2598"/>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3" name="Freeform 172">
              <a:extLst>
                <a:ext uri="{FF2B5EF4-FFF2-40B4-BE49-F238E27FC236}">
                  <a16:creationId xmlns:a16="http://schemas.microsoft.com/office/drawing/2014/main" id="{CB74DD2F-D586-3CC9-5C17-208359C36A70}"/>
                </a:ext>
              </a:extLst>
            </p:cNvPr>
            <p:cNvSpPr/>
            <p:nvPr/>
          </p:nvSpPr>
          <p:spPr>
            <a:xfrm>
              <a:off x="6176529" y="3810216"/>
              <a:ext cx="14504" cy="20565"/>
            </a:xfrm>
            <a:custGeom>
              <a:avLst/>
              <a:gdLst>
                <a:gd name="connsiteX0" fmla="*/ 13855 w 14504"/>
                <a:gd name="connsiteY0" fmla="*/ 14504 h 20565"/>
                <a:gd name="connsiteX1" fmla="*/ 13855 w 14504"/>
                <a:gd name="connsiteY1" fmla="*/ 6711 h 20565"/>
                <a:gd name="connsiteX2" fmla="*/ 7793 w 14504"/>
                <a:gd name="connsiteY2" fmla="*/ 649 h 20565"/>
                <a:gd name="connsiteX3" fmla="*/ 0 w 14504"/>
                <a:gd name="connsiteY3" fmla="*/ 649 h 20565"/>
                <a:gd name="connsiteX4" fmla="*/ 0 w 14504"/>
                <a:gd name="connsiteY4" fmla="*/ 649 h 20565"/>
                <a:gd name="connsiteX5" fmla="*/ 7793 w 14504"/>
                <a:gd name="connsiteY5" fmla="*/ 20565 h 20565"/>
                <a:gd name="connsiteX6" fmla="*/ 13855 w 14504"/>
                <a:gd name="connsiteY6" fmla="*/ 14504 h 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04" h="20565">
                  <a:moveTo>
                    <a:pt x="13855" y="14504"/>
                  </a:moveTo>
                  <a:cubicBezTo>
                    <a:pt x="14721" y="11906"/>
                    <a:pt x="14721" y="8443"/>
                    <a:pt x="13855" y="6711"/>
                  </a:cubicBezTo>
                  <a:cubicBezTo>
                    <a:pt x="12989" y="4113"/>
                    <a:pt x="10391" y="1515"/>
                    <a:pt x="7793" y="649"/>
                  </a:cubicBezTo>
                  <a:cubicBezTo>
                    <a:pt x="5196" y="-216"/>
                    <a:pt x="1732" y="-216"/>
                    <a:pt x="0" y="649"/>
                  </a:cubicBezTo>
                  <a:lnTo>
                    <a:pt x="0" y="649"/>
                  </a:lnTo>
                  <a:lnTo>
                    <a:pt x="7793" y="20565"/>
                  </a:lnTo>
                  <a:cubicBezTo>
                    <a:pt x="10391" y="18834"/>
                    <a:pt x="12123" y="17102"/>
                    <a:pt x="13855" y="14504"/>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533F298C-2ACC-68C0-9B53-44DB5BEF75DB}"/>
                </a:ext>
              </a:extLst>
            </p:cNvPr>
            <p:cNvSpPr/>
            <p:nvPr/>
          </p:nvSpPr>
          <p:spPr>
            <a:xfrm>
              <a:off x="6270277" y="3695699"/>
              <a:ext cx="193504" cy="93301"/>
            </a:xfrm>
            <a:custGeom>
              <a:avLst/>
              <a:gdLst>
                <a:gd name="connsiteX0" fmla="*/ 183343 w 193504"/>
                <a:gd name="connsiteY0" fmla="*/ 0 h 93301"/>
                <a:gd name="connsiteX1" fmla="*/ 179014 w 193504"/>
                <a:gd name="connsiteY1" fmla="*/ 866 h 93301"/>
                <a:gd name="connsiteX2" fmla="*/ 6698 w 193504"/>
                <a:gd name="connsiteY2" fmla="*/ 71871 h 93301"/>
                <a:gd name="connsiteX3" fmla="*/ 637 w 193504"/>
                <a:gd name="connsiteY3" fmla="*/ 86591 h 93301"/>
                <a:gd name="connsiteX4" fmla="*/ 6698 w 193504"/>
                <a:gd name="connsiteY4" fmla="*/ 92652 h 93301"/>
                <a:gd name="connsiteX5" fmla="*/ 14491 w 193504"/>
                <a:gd name="connsiteY5" fmla="*/ 92652 h 93301"/>
                <a:gd name="connsiteX6" fmla="*/ 186807 w 193504"/>
                <a:gd name="connsiteY6" fmla="*/ 21648 h 93301"/>
                <a:gd name="connsiteX7" fmla="*/ 192868 w 193504"/>
                <a:gd name="connsiteY7" fmla="*/ 6927 h 93301"/>
                <a:gd name="connsiteX8" fmla="*/ 186807 w 193504"/>
                <a:gd name="connsiteY8" fmla="*/ 866 h 93301"/>
                <a:gd name="connsiteX9" fmla="*/ 183343 w 193504"/>
                <a:gd name="connsiteY9" fmla="*/ 0 h 9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504" h="93301">
                  <a:moveTo>
                    <a:pt x="183343" y="0"/>
                  </a:moveTo>
                  <a:cubicBezTo>
                    <a:pt x="182477" y="0"/>
                    <a:pt x="180746" y="0"/>
                    <a:pt x="179014" y="866"/>
                  </a:cubicBezTo>
                  <a:lnTo>
                    <a:pt x="6698" y="71871"/>
                  </a:lnTo>
                  <a:cubicBezTo>
                    <a:pt x="637" y="74468"/>
                    <a:pt x="-1095" y="80530"/>
                    <a:pt x="637" y="86591"/>
                  </a:cubicBezTo>
                  <a:cubicBezTo>
                    <a:pt x="1502" y="89189"/>
                    <a:pt x="4100" y="91786"/>
                    <a:pt x="6698" y="92652"/>
                  </a:cubicBezTo>
                  <a:cubicBezTo>
                    <a:pt x="9296" y="93518"/>
                    <a:pt x="12759" y="93518"/>
                    <a:pt x="14491" y="92652"/>
                  </a:cubicBezTo>
                  <a:lnTo>
                    <a:pt x="186807" y="21648"/>
                  </a:lnTo>
                  <a:cubicBezTo>
                    <a:pt x="192868" y="19050"/>
                    <a:pt x="194600" y="12989"/>
                    <a:pt x="192868" y="6927"/>
                  </a:cubicBezTo>
                  <a:cubicBezTo>
                    <a:pt x="192002" y="4330"/>
                    <a:pt x="189405" y="1732"/>
                    <a:pt x="186807" y="866"/>
                  </a:cubicBezTo>
                  <a:cubicBezTo>
                    <a:pt x="186807" y="866"/>
                    <a:pt x="185075" y="0"/>
                    <a:pt x="183343"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48C81732-8193-4B74-6593-E4D6E811FCBE}"/>
                </a:ext>
              </a:extLst>
            </p:cNvPr>
            <p:cNvSpPr/>
            <p:nvPr/>
          </p:nvSpPr>
          <p:spPr>
            <a:xfrm>
              <a:off x="6544770" y="3582266"/>
              <a:ext cx="193517" cy="93301"/>
            </a:xfrm>
            <a:custGeom>
              <a:avLst/>
              <a:gdLst>
                <a:gd name="connsiteX0" fmla="*/ 183343 w 193517"/>
                <a:gd name="connsiteY0" fmla="*/ 0 h 93301"/>
                <a:gd name="connsiteX1" fmla="*/ 179014 w 193517"/>
                <a:gd name="connsiteY1" fmla="*/ 866 h 93301"/>
                <a:gd name="connsiteX2" fmla="*/ 6698 w 193517"/>
                <a:gd name="connsiteY2" fmla="*/ 71870 h 93301"/>
                <a:gd name="connsiteX3" fmla="*/ 636 w 193517"/>
                <a:gd name="connsiteY3" fmla="*/ 86591 h 93301"/>
                <a:gd name="connsiteX4" fmla="*/ 6698 w 193517"/>
                <a:gd name="connsiteY4" fmla="*/ 92652 h 93301"/>
                <a:gd name="connsiteX5" fmla="*/ 14491 w 193517"/>
                <a:gd name="connsiteY5" fmla="*/ 92652 h 93301"/>
                <a:gd name="connsiteX6" fmla="*/ 186807 w 193517"/>
                <a:gd name="connsiteY6" fmla="*/ 21648 h 93301"/>
                <a:gd name="connsiteX7" fmla="*/ 192868 w 193517"/>
                <a:gd name="connsiteY7" fmla="*/ 15586 h 93301"/>
                <a:gd name="connsiteX8" fmla="*/ 192868 w 193517"/>
                <a:gd name="connsiteY8" fmla="*/ 7793 h 93301"/>
                <a:gd name="connsiteX9" fmla="*/ 186807 w 193517"/>
                <a:gd name="connsiteY9" fmla="*/ 1732 h 93301"/>
                <a:gd name="connsiteX10" fmla="*/ 183343 w 193517"/>
                <a:gd name="connsiteY10" fmla="*/ 0 h 9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517" h="93301">
                  <a:moveTo>
                    <a:pt x="183343" y="0"/>
                  </a:moveTo>
                  <a:cubicBezTo>
                    <a:pt x="182477" y="0"/>
                    <a:pt x="180746" y="0"/>
                    <a:pt x="179014" y="866"/>
                  </a:cubicBezTo>
                  <a:lnTo>
                    <a:pt x="6698" y="71870"/>
                  </a:lnTo>
                  <a:cubicBezTo>
                    <a:pt x="636" y="74468"/>
                    <a:pt x="-1095" y="80529"/>
                    <a:pt x="636" y="86591"/>
                  </a:cubicBezTo>
                  <a:cubicBezTo>
                    <a:pt x="1502" y="89189"/>
                    <a:pt x="4100" y="91786"/>
                    <a:pt x="6698" y="92652"/>
                  </a:cubicBezTo>
                  <a:cubicBezTo>
                    <a:pt x="9296" y="93518"/>
                    <a:pt x="12759" y="93518"/>
                    <a:pt x="14491" y="92652"/>
                  </a:cubicBezTo>
                  <a:lnTo>
                    <a:pt x="186807" y="21648"/>
                  </a:lnTo>
                  <a:cubicBezTo>
                    <a:pt x="189405" y="20782"/>
                    <a:pt x="192002" y="18184"/>
                    <a:pt x="192868" y="15586"/>
                  </a:cubicBezTo>
                  <a:cubicBezTo>
                    <a:pt x="193734" y="12989"/>
                    <a:pt x="193734" y="9525"/>
                    <a:pt x="192868" y="7793"/>
                  </a:cubicBezTo>
                  <a:cubicBezTo>
                    <a:pt x="192002" y="6061"/>
                    <a:pt x="189405" y="2598"/>
                    <a:pt x="186807" y="1732"/>
                  </a:cubicBezTo>
                  <a:cubicBezTo>
                    <a:pt x="185941" y="0"/>
                    <a:pt x="185075" y="0"/>
                    <a:pt x="183343"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6DFF92F7-6EA3-C89F-8801-591E9B00A3AC}"/>
                </a:ext>
              </a:extLst>
            </p:cNvPr>
            <p:cNvSpPr/>
            <p:nvPr/>
          </p:nvSpPr>
          <p:spPr>
            <a:xfrm>
              <a:off x="5820857" y="3211020"/>
              <a:ext cx="93085" cy="193504"/>
            </a:xfrm>
            <a:custGeom>
              <a:avLst/>
              <a:gdLst>
                <a:gd name="connsiteX0" fmla="*/ 71654 w 93085"/>
                <a:gd name="connsiteY0" fmla="*/ 186807 h 193504"/>
                <a:gd name="connsiteX1" fmla="*/ 86374 w 93085"/>
                <a:gd name="connsiteY1" fmla="*/ 192868 h 193504"/>
                <a:gd name="connsiteX2" fmla="*/ 92436 w 93085"/>
                <a:gd name="connsiteY2" fmla="*/ 186807 h 193504"/>
                <a:gd name="connsiteX3" fmla="*/ 92436 w 93085"/>
                <a:gd name="connsiteY3" fmla="*/ 179014 h 193504"/>
                <a:gd name="connsiteX4" fmla="*/ 21431 w 93085"/>
                <a:gd name="connsiteY4" fmla="*/ 6698 h 193504"/>
                <a:gd name="connsiteX5" fmla="*/ 6711 w 93085"/>
                <a:gd name="connsiteY5" fmla="*/ 636 h 193504"/>
                <a:gd name="connsiteX6" fmla="*/ 649 w 93085"/>
                <a:gd name="connsiteY6" fmla="*/ 6698 h 193504"/>
                <a:gd name="connsiteX7" fmla="*/ 649 w 93085"/>
                <a:gd name="connsiteY7" fmla="*/ 14491 h 193504"/>
                <a:gd name="connsiteX8" fmla="*/ 71654 w 93085"/>
                <a:gd name="connsiteY8" fmla="*/ 186807 h 19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085" h="193504">
                  <a:moveTo>
                    <a:pt x="71654" y="186807"/>
                  </a:moveTo>
                  <a:cubicBezTo>
                    <a:pt x="74252" y="192868"/>
                    <a:pt x="80313" y="194600"/>
                    <a:pt x="86374" y="192868"/>
                  </a:cubicBezTo>
                  <a:cubicBezTo>
                    <a:pt x="88972" y="192002"/>
                    <a:pt x="91570" y="189405"/>
                    <a:pt x="92436" y="186807"/>
                  </a:cubicBezTo>
                  <a:cubicBezTo>
                    <a:pt x="93302" y="184209"/>
                    <a:pt x="93302" y="180746"/>
                    <a:pt x="92436" y="179014"/>
                  </a:cubicBezTo>
                  <a:lnTo>
                    <a:pt x="21431" y="6698"/>
                  </a:lnTo>
                  <a:cubicBezTo>
                    <a:pt x="18833" y="636"/>
                    <a:pt x="12772" y="-1095"/>
                    <a:pt x="6711" y="636"/>
                  </a:cubicBezTo>
                  <a:cubicBezTo>
                    <a:pt x="4113" y="1502"/>
                    <a:pt x="1515" y="4100"/>
                    <a:pt x="649" y="6698"/>
                  </a:cubicBezTo>
                  <a:cubicBezTo>
                    <a:pt x="-216" y="9296"/>
                    <a:pt x="-216" y="12759"/>
                    <a:pt x="649" y="14491"/>
                  </a:cubicBezTo>
                  <a:lnTo>
                    <a:pt x="71654" y="186807"/>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7" name="Freeform 176">
              <a:extLst>
                <a:ext uri="{FF2B5EF4-FFF2-40B4-BE49-F238E27FC236}">
                  <a16:creationId xmlns:a16="http://schemas.microsoft.com/office/drawing/2014/main" id="{8F344B6A-6CF0-47E5-0856-2779B2470DE5}"/>
                </a:ext>
              </a:extLst>
            </p:cNvPr>
            <p:cNvSpPr/>
            <p:nvPr/>
          </p:nvSpPr>
          <p:spPr>
            <a:xfrm>
              <a:off x="5935157" y="3485500"/>
              <a:ext cx="92219" cy="193517"/>
            </a:xfrm>
            <a:custGeom>
              <a:avLst/>
              <a:gdLst>
                <a:gd name="connsiteX0" fmla="*/ 70788 w 92219"/>
                <a:gd name="connsiteY0" fmla="*/ 186820 h 193517"/>
                <a:gd name="connsiteX1" fmla="*/ 85508 w 92219"/>
                <a:gd name="connsiteY1" fmla="*/ 192881 h 193517"/>
                <a:gd name="connsiteX2" fmla="*/ 91570 w 92219"/>
                <a:gd name="connsiteY2" fmla="*/ 186820 h 193517"/>
                <a:gd name="connsiteX3" fmla="*/ 91570 w 92219"/>
                <a:gd name="connsiteY3" fmla="*/ 179027 h 193517"/>
                <a:gd name="connsiteX4" fmla="*/ 20565 w 92219"/>
                <a:gd name="connsiteY4" fmla="*/ 6711 h 193517"/>
                <a:gd name="connsiteX5" fmla="*/ 14504 w 92219"/>
                <a:gd name="connsiteY5" fmla="*/ 649 h 193517"/>
                <a:gd name="connsiteX6" fmla="*/ 6711 w 92219"/>
                <a:gd name="connsiteY6" fmla="*/ 649 h 193517"/>
                <a:gd name="connsiteX7" fmla="*/ 649 w 92219"/>
                <a:gd name="connsiteY7" fmla="*/ 6711 h 193517"/>
                <a:gd name="connsiteX8" fmla="*/ 649 w 92219"/>
                <a:gd name="connsiteY8" fmla="*/ 14504 h 193517"/>
                <a:gd name="connsiteX9" fmla="*/ 70788 w 92219"/>
                <a:gd name="connsiteY9" fmla="*/ 186820 h 19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219" h="193517">
                  <a:moveTo>
                    <a:pt x="70788" y="186820"/>
                  </a:moveTo>
                  <a:cubicBezTo>
                    <a:pt x="73386" y="192881"/>
                    <a:pt x="79447" y="194613"/>
                    <a:pt x="85508" y="192881"/>
                  </a:cubicBezTo>
                  <a:cubicBezTo>
                    <a:pt x="88106" y="192015"/>
                    <a:pt x="90704" y="189418"/>
                    <a:pt x="91570" y="186820"/>
                  </a:cubicBezTo>
                  <a:cubicBezTo>
                    <a:pt x="92436" y="184222"/>
                    <a:pt x="92436" y="180758"/>
                    <a:pt x="91570" y="179027"/>
                  </a:cubicBezTo>
                  <a:lnTo>
                    <a:pt x="20565" y="6711"/>
                  </a:lnTo>
                  <a:cubicBezTo>
                    <a:pt x="19700" y="4113"/>
                    <a:pt x="17102" y="1515"/>
                    <a:pt x="14504" y="649"/>
                  </a:cubicBezTo>
                  <a:cubicBezTo>
                    <a:pt x="11906" y="-216"/>
                    <a:pt x="8443" y="-216"/>
                    <a:pt x="6711" y="649"/>
                  </a:cubicBezTo>
                  <a:cubicBezTo>
                    <a:pt x="4113" y="1515"/>
                    <a:pt x="1515" y="4113"/>
                    <a:pt x="649" y="6711"/>
                  </a:cubicBezTo>
                  <a:cubicBezTo>
                    <a:pt x="-216" y="9309"/>
                    <a:pt x="-216" y="12772"/>
                    <a:pt x="649" y="14504"/>
                  </a:cubicBezTo>
                  <a:lnTo>
                    <a:pt x="70788" y="186820"/>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Freeform 177">
              <a:extLst>
                <a:ext uri="{FF2B5EF4-FFF2-40B4-BE49-F238E27FC236}">
                  <a16:creationId xmlns:a16="http://schemas.microsoft.com/office/drawing/2014/main" id="{1B785C2B-0037-43A5-3BE3-14A4675E510B}"/>
                </a:ext>
              </a:extLst>
            </p:cNvPr>
            <p:cNvSpPr/>
            <p:nvPr/>
          </p:nvSpPr>
          <p:spPr>
            <a:xfrm>
              <a:off x="6042313" y="3759127"/>
              <a:ext cx="25977" cy="17101"/>
            </a:xfrm>
            <a:custGeom>
              <a:avLst/>
              <a:gdLst>
                <a:gd name="connsiteX0" fmla="*/ 19916 w 25977"/>
                <a:gd name="connsiteY0" fmla="*/ 649 h 17101"/>
                <a:gd name="connsiteX1" fmla="*/ 12123 w 25977"/>
                <a:gd name="connsiteY1" fmla="*/ 649 h 17101"/>
                <a:gd name="connsiteX2" fmla="*/ 6061 w 25977"/>
                <a:gd name="connsiteY2" fmla="*/ 6711 h 17101"/>
                <a:gd name="connsiteX3" fmla="*/ 6061 w 25977"/>
                <a:gd name="connsiteY3" fmla="*/ 14504 h 17101"/>
                <a:gd name="connsiteX4" fmla="*/ 0 w 25977"/>
                <a:gd name="connsiteY4" fmla="*/ 17102 h 17101"/>
                <a:gd name="connsiteX5" fmla="*/ 0 w 25977"/>
                <a:gd name="connsiteY5" fmla="*/ 17102 h 17101"/>
                <a:gd name="connsiteX6" fmla="*/ 25977 w 25977"/>
                <a:gd name="connsiteY6" fmla="*/ 6711 h 17101"/>
                <a:gd name="connsiteX7" fmla="*/ 19916 w 25977"/>
                <a:gd name="connsiteY7" fmla="*/ 649 h 1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7" h="17101">
                  <a:moveTo>
                    <a:pt x="19916" y="649"/>
                  </a:moveTo>
                  <a:cubicBezTo>
                    <a:pt x="17318" y="-216"/>
                    <a:pt x="13855" y="-216"/>
                    <a:pt x="12123" y="649"/>
                  </a:cubicBezTo>
                  <a:cubicBezTo>
                    <a:pt x="9525" y="1515"/>
                    <a:pt x="6927" y="4113"/>
                    <a:pt x="6061" y="6711"/>
                  </a:cubicBezTo>
                  <a:cubicBezTo>
                    <a:pt x="5196" y="9309"/>
                    <a:pt x="5196" y="12772"/>
                    <a:pt x="6061" y="14504"/>
                  </a:cubicBezTo>
                  <a:lnTo>
                    <a:pt x="0" y="17102"/>
                  </a:lnTo>
                  <a:lnTo>
                    <a:pt x="0" y="17102"/>
                  </a:lnTo>
                  <a:lnTo>
                    <a:pt x="25977" y="6711"/>
                  </a:lnTo>
                  <a:cubicBezTo>
                    <a:pt x="25112" y="4113"/>
                    <a:pt x="23380" y="1515"/>
                    <a:pt x="19916" y="649"/>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Freeform 178">
              <a:extLst>
                <a:ext uri="{FF2B5EF4-FFF2-40B4-BE49-F238E27FC236}">
                  <a16:creationId xmlns:a16="http://schemas.microsoft.com/office/drawing/2014/main" id="{02E6526A-93A2-3E81-C401-08A22F3EE391}"/>
                </a:ext>
              </a:extLst>
            </p:cNvPr>
            <p:cNvSpPr/>
            <p:nvPr/>
          </p:nvSpPr>
          <p:spPr>
            <a:xfrm>
              <a:off x="5448162" y="3582266"/>
              <a:ext cx="194237" cy="93301"/>
            </a:xfrm>
            <a:custGeom>
              <a:avLst/>
              <a:gdLst>
                <a:gd name="connsiteX0" fmla="*/ 11394 w 194237"/>
                <a:gd name="connsiteY0" fmla="*/ 0 h 93301"/>
                <a:gd name="connsiteX1" fmla="*/ 7064 w 194237"/>
                <a:gd name="connsiteY1" fmla="*/ 866 h 93301"/>
                <a:gd name="connsiteX2" fmla="*/ 1003 w 194237"/>
                <a:gd name="connsiteY2" fmla="*/ 6927 h 93301"/>
                <a:gd name="connsiteX3" fmla="*/ 7064 w 194237"/>
                <a:gd name="connsiteY3" fmla="*/ 21648 h 93301"/>
                <a:gd name="connsiteX4" fmla="*/ 179380 w 194237"/>
                <a:gd name="connsiteY4" fmla="*/ 92652 h 93301"/>
                <a:gd name="connsiteX5" fmla="*/ 187174 w 194237"/>
                <a:gd name="connsiteY5" fmla="*/ 92652 h 93301"/>
                <a:gd name="connsiteX6" fmla="*/ 193235 w 194237"/>
                <a:gd name="connsiteY6" fmla="*/ 86591 h 93301"/>
                <a:gd name="connsiteX7" fmla="*/ 187174 w 194237"/>
                <a:gd name="connsiteY7" fmla="*/ 71870 h 93301"/>
                <a:gd name="connsiteX8" fmla="*/ 14858 w 194237"/>
                <a:gd name="connsiteY8" fmla="*/ 866 h 93301"/>
                <a:gd name="connsiteX9" fmla="*/ 11394 w 194237"/>
                <a:gd name="connsiteY9" fmla="*/ 0 h 9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237" h="93301">
                  <a:moveTo>
                    <a:pt x="11394" y="0"/>
                  </a:moveTo>
                  <a:cubicBezTo>
                    <a:pt x="10528" y="0"/>
                    <a:pt x="8796" y="0"/>
                    <a:pt x="7064" y="866"/>
                  </a:cubicBezTo>
                  <a:cubicBezTo>
                    <a:pt x="4467" y="1732"/>
                    <a:pt x="1869" y="4330"/>
                    <a:pt x="1003" y="6927"/>
                  </a:cubicBezTo>
                  <a:cubicBezTo>
                    <a:pt x="-1595" y="12989"/>
                    <a:pt x="1003" y="19050"/>
                    <a:pt x="7064" y="21648"/>
                  </a:cubicBezTo>
                  <a:lnTo>
                    <a:pt x="179380" y="92652"/>
                  </a:lnTo>
                  <a:cubicBezTo>
                    <a:pt x="181978" y="93518"/>
                    <a:pt x="185442" y="93518"/>
                    <a:pt x="187174" y="92652"/>
                  </a:cubicBezTo>
                  <a:cubicBezTo>
                    <a:pt x="189771" y="91786"/>
                    <a:pt x="192369" y="89189"/>
                    <a:pt x="193235" y="86591"/>
                  </a:cubicBezTo>
                  <a:cubicBezTo>
                    <a:pt x="195833" y="80529"/>
                    <a:pt x="193235" y="74468"/>
                    <a:pt x="187174" y="71870"/>
                  </a:cubicBezTo>
                  <a:lnTo>
                    <a:pt x="14858" y="866"/>
                  </a:lnTo>
                  <a:cubicBezTo>
                    <a:pt x="14858" y="0"/>
                    <a:pt x="13126" y="0"/>
                    <a:pt x="11394"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0" name="Freeform 179">
              <a:extLst>
                <a:ext uri="{FF2B5EF4-FFF2-40B4-BE49-F238E27FC236}">
                  <a16:creationId xmlns:a16="http://schemas.microsoft.com/office/drawing/2014/main" id="{4DBB7224-486A-CD9B-D9BB-585D3F9817E2}"/>
                </a:ext>
              </a:extLst>
            </p:cNvPr>
            <p:cNvSpPr/>
            <p:nvPr/>
          </p:nvSpPr>
          <p:spPr>
            <a:xfrm>
              <a:off x="5723009" y="3695699"/>
              <a:ext cx="193884" cy="92435"/>
            </a:xfrm>
            <a:custGeom>
              <a:avLst/>
              <a:gdLst>
                <a:gd name="connsiteX0" fmla="*/ 11040 w 193884"/>
                <a:gd name="connsiteY0" fmla="*/ 0 h 92435"/>
                <a:gd name="connsiteX1" fmla="*/ 6711 w 193884"/>
                <a:gd name="connsiteY1" fmla="*/ 866 h 92435"/>
                <a:gd name="connsiteX2" fmla="*/ 649 w 193884"/>
                <a:gd name="connsiteY2" fmla="*/ 6927 h 92435"/>
                <a:gd name="connsiteX3" fmla="*/ 649 w 193884"/>
                <a:gd name="connsiteY3" fmla="*/ 14721 h 92435"/>
                <a:gd name="connsiteX4" fmla="*/ 6711 w 193884"/>
                <a:gd name="connsiteY4" fmla="*/ 20782 h 92435"/>
                <a:gd name="connsiteX5" fmla="*/ 179027 w 193884"/>
                <a:gd name="connsiteY5" fmla="*/ 91786 h 92435"/>
                <a:gd name="connsiteX6" fmla="*/ 186820 w 193884"/>
                <a:gd name="connsiteY6" fmla="*/ 91786 h 92435"/>
                <a:gd name="connsiteX7" fmla="*/ 192881 w 193884"/>
                <a:gd name="connsiteY7" fmla="*/ 85725 h 92435"/>
                <a:gd name="connsiteX8" fmla="*/ 186820 w 193884"/>
                <a:gd name="connsiteY8" fmla="*/ 71005 h 92435"/>
                <a:gd name="connsiteX9" fmla="*/ 14504 w 193884"/>
                <a:gd name="connsiteY9" fmla="*/ 0 h 92435"/>
                <a:gd name="connsiteX10" fmla="*/ 11040 w 193884"/>
                <a:gd name="connsiteY10" fmla="*/ 0 h 9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884" h="92435">
                  <a:moveTo>
                    <a:pt x="11040" y="0"/>
                  </a:moveTo>
                  <a:cubicBezTo>
                    <a:pt x="10175" y="0"/>
                    <a:pt x="8443" y="0"/>
                    <a:pt x="6711" y="866"/>
                  </a:cubicBezTo>
                  <a:cubicBezTo>
                    <a:pt x="4113" y="1732"/>
                    <a:pt x="1515" y="4330"/>
                    <a:pt x="649" y="6927"/>
                  </a:cubicBezTo>
                  <a:cubicBezTo>
                    <a:pt x="-216" y="9525"/>
                    <a:pt x="-216" y="12989"/>
                    <a:pt x="649" y="14721"/>
                  </a:cubicBezTo>
                  <a:cubicBezTo>
                    <a:pt x="1515" y="17318"/>
                    <a:pt x="4113" y="19916"/>
                    <a:pt x="6711" y="20782"/>
                  </a:cubicBezTo>
                  <a:lnTo>
                    <a:pt x="179027" y="91786"/>
                  </a:lnTo>
                  <a:cubicBezTo>
                    <a:pt x="181624" y="92652"/>
                    <a:pt x="185088" y="92652"/>
                    <a:pt x="186820" y="91786"/>
                  </a:cubicBezTo>
                  <a:cubicBezTo>
                    <a:pt x="189418" y="90920"/>
                    <a:pt x="192015" y="88323"/>
                    <a:pt x="192881" y="85725"/>
                  </a:cubicBezTo>
                  <a:cubicBezTo>
                    <a:pt x="195479" y="79664"/>
                    <a:pt x="192881" y="73602"/>
                    <a:pt x="186820" y="71005"/>
                  </a:cubicBezTo>
                  <a:lnTo>
                    <a:pt x="14504" y="0"/>
                  </a:lnTo>
                  <a:cubicBezTo>
                    <a:pt x="13638" y="866"/>
                    <a:pt x="12772" y="0"/>
                    <a:pt x="11040"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1" name="Freeform 180">
              <a:extLst>
                <a:ext uri="{FF2B5EF4-FFF2-40B4-BE49-F238E27FC236}">
                  <a16:creationId xmlns:a16="http://schemas.microsoft.com/office/drawing/2014/main" id="{BE712B55-D7F3-C455-624C-BC2C6B69B050}"/>
                </a:ext>
              </a:extLst>
            </p:cNvPr>
            <p:cNvSpPr/>
            <p:nvPr/>
          </p:nvSpPr>
          <p:spPr>
            <a:xfrm>
              <a:off x="5997502" y="3803938"/>
              <a:ext cx="17101" cy="25977"/>
            </a:xfrm>
            <a:custGeom>
              <a:avLst/>
              <a:gdLst>
                <a:gd name="connsiteX0" fmla="*/ 14504 w 17101"/>
                <a:gd name="connsiteY0" fmla="*/ 6061 h 25977"/>
                <a:gd name="connsiteX1" fmla="*/ 6711 w 17101"/>
                <a:gd name="connsiteY1" fmla="*/ 6061 h 25977"/>
                <a:gd name="connsiteX2" fmla="*/ 649 w 17101"/>
                <a:gd name="connsiteY2" fmla="*/ 12123 h 25977"/>
                <a:gd name="connsiteX3" fmla="*/ 649 w 17101"/>
                <a:gd name="connsiteY3" fmla="*/ 19916 h 25977"/>
                <a:gd name="connsiteX4" fmla="*/ 6711 w 17101"/>
                <a:gd name="connsiteY4" fmla="*/ 25977 h 25977"/>
                <a:gd name="connsiteX5" fmla="*/ 17102 w 17101"/>
                <a:gd name="connsiteY5" fmla="*/ 0 h 25977"/>
                <a:gd name="connsiteX6" fmla="*/ 17102 w 17101"/>
                <a:gd name="connsiteY6" fmla="*/ 0 h 25977"/>
                <a:gd name="connsiteX7" fmla="*/ 14504 w 17101"/>
                <a:gd name="connsiteY7" fmla="*/ 6061 h 2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01" h="25977">
                  <a:moveTo>
                    <a:pt x="14504" y="6061"/>
                  </a:moveTo>
                  <a:cubicBezTo>
                    <a:pt x="11906" y="5196"/>
                    <a:pt x="8443" y="5196"/>
                    <a:pt x="6711" y="6061"/>
                  </a:cubicBezTo>
                  <a:cubicBezTo>
                    <a:pt x="4113" y="6927"/>
                    <a:pt x="1515" y="9525"/>
                    <a:pt x="649" y="12123"/>
                  </a:cubicBezTo>
                  <a:cubicBezTo>
                    <a:pt x="-216" y="14721"/>
                    <a:pt x="-216" y="18184"/>
                    <a:pt x="649" y="19916"/>
                  </a:cubicBezTo>
                  <a:cubicBezTo>
                    <a:pt x="1515" y="22514"/>
                    <a:pt x="4113" y="25112"/>
                    <a:pt x="6711" y="25977"/>
                  </a:cubicBezTo>
                  <a:lnTo>
                    <a:pt x="17102" y="0"/>
                  </a:lnTo>
                  <a:lnTo>
                    <a:pt x="17102" y="0"/>
                  </a:lnTo>
                  <a:lnTo>
                    <a:pt x="14504" y="6061"/>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CFCE72F3-719C-4222-6FBF-C2145D64F862}"/>
                </a:ext>
              </a:extLst>
            </p:cNvPr>
            <p:cNvSpPr/>
            <p:nvPr/>
          </p:nvSpPr>
          <p:spPr>
            <a:xfrm>
              <a:off x="6274593" y="3210790"/>
              <a:ext cx="92572" cy="193747"/>
            </a:xfrm>
            <a:custGeom>
              <a:avLst/>
              <a:gdLst>
                <a:gd name="connsiteX0" fmla="*/ 82045 w 92572"/>
                <a:gd name="connsiteY0" fmla="*/ 0 h 193747"/>
                <a:gd name="connsiteX1" fmla="*/ 71654 w 92572"/>
                <a:gd name="connsiteY1" fmla="*/ 6927 h 193747"/>
                <a:gd name="connsiteX2" fmla="*/ 649 w 92572"/>
                <a:gd name="connsiteY2" fmla="*/ 179243 h 193747"/>
                <a:gd name="connsiteX3" fmla="*/ 649 w 92572"/>
                <a:gd name="connsiteY3" fmla="*/ 187036 h 193747"/>
                <a:gd name="connsiteX4" fmla="*/ 6711 w 92572"/>
                <a:gd name="connsiteY4" fmla="*/ 193098 h 193747"/>
                <a:gd name="connsiteX5" fmla="*/ 14504 w 92572"/>
                <a:gd name="connsiteY5" fmla="*/ 193098 h 193747"/>
                <a:gd name="connsiteX6" fmla="*/ 20565 w 92572"/>
                <a:gd name="connsiteY6" fmla="*/ 187036 h 193747"/>
                <a:gd name="connsiteX7" fmla="*/ 91570 w 92572"/>
                <a:gd name="connsiteY7" fmla="*/ 14721 h 193747"/>
                <a:gd name="connsiteX8" fmla="*/ 85508 w 92572"/>
                <a:gd name="connsiteY8" fmla="*/ 0 h 193747"/>
                <a:gd name="connsiteX9" fmla="*/ 82045 w 92572"/>
                <a:gd name="connsiteY9" fmla="*/ 0 h 19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72" h="193747">
                  <a:moveTo>
                    <a:pt x="82045" y="0"/>
                  </a:moveTo>
                  <a:cubicBezTo>
                    <a:pt x="77715" y="0"/>
                    <a:pt x="74252" y="2598"/>
                    <a:pt x="71654" y="6927"/>
                  </a:cubicBezTo>
                  <a:lnTo>
                    <a:pt x="649" y="179243"/>
                  </a:lnTo>
                  <a:cubicBezTo>
                    <a:pt x="-216" y="181841"/>
                    <a:pt x="-216" y="185305"/>
                    <a:pt x="649" y="187036"/>
                  </a:cubicBezTo>
                  <a:cubicBezTo>
                    <a:pt x="1515" y="189634"/>
                    <a:pt x="4113" y="192232"/>
                    <a:pt x="6711" y="193098"/>
                  </a:cubicBezTo>
                  <a:cubicBezTo>
                    <a:pt x="9309" y="193964"/>
                    <a:pt x="12772" y="193964"/>
                    <a:pt x="14504" y="193098"/>
                  </a:cubicBezTo>
                  <a:cubicBezTo>
                    <a:pt x="17102" y="192232"/>
                    <a:pt x="19699" y="189634"/>
                    <a:pt x="20565" y="187036"/>
                  </a:cubicBezTo>
                  <a:lnTo>
                    <a:pt x="91570" y="14721"/>
                  </a:lnTo>
                  <a:cubicBezTo>
                    <a:pt x="94168" y="8659"/>
                    <a:pt x="91570" y="2598"/>
                    <a:pt x="85508" y="0"/>
                  </a:cubicBezTo>
                  <a:cubicBezTo>
                    <a:pt x="84643" y="0"/>
                    <a:pt x="83777" y="0"/>
                    <a:pt x="82045"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3764580B-64B5-42AC-B44F-0F62C8727014}"/>
                </a:ext>
              </a:extLst>
            </p:cNvPr>
            <p:cNvSpPr/>
            <p:nvPr/>
          </p:nvSpPr>
          <p:spPr>
            <a:xfrm>
              <a:off x="6160806" y="3485284"/>
              <a:ext cx="93438" cy="194966"/>
            </a:xfrm>
            <a:custGeom>
              <a:avLst/>
              <a:gdLst>
                <a:gd name="connsiteX0" fmla="*/ 82399 w 93438"/>
                <a:gd name="connsiteY0" fmla="*/ 0 h 194966"/>
                <a:gd name="connsiteX1" fmla="*/ 78069 w 93438"/>
                <a:gd name="connsiteY1" fmla="*/ 866 h 194966"/>
                <a:gd name="connsiteX2" fmla="*/ 72008 w 93438"/>
                <a:gd name="connsiteY2" fmla="*/ 6927 h 194966"/>
                <a:gd name="connsiteX3" fmla="*/ 1003 w 93438"/>
                <a:gd name="connsiteY3" fmla="*/ 179243 h 194966"/>
                <a:gd name="connsiteX4" fmla="*/ 7064 w 93438"/>
                <a:gd name="connsiteY4" fmla="*/ 193964 h 194966"/>
                <a:gd name="connsiteX5" fmla="*/ 21785 w 93438"/>
                <a:gd name="connsiteY5" fmla="*/ 187902 h 194966"/>
                <a:gd name="connsiteX6" fmla="*/ 92790 w 93438"/>
                <a:gd name="connsiteY6" fmla="*/ 15586 h 194966"/>
                <a:gd name="connsiteX7" fmla="*/ 92790 w 93438"/>
                <a:gd name="connsiteY7" fmla="*/ 7793 h 194966"/>
                <a:gd name="connsiteX8" fmla="*/ 86728 w 93438"/>
                <a:gd name="connsiteY8" fmla="*/ 1732 h 194966"/>
                <a:gd name="connsiteX9" fmla="*/ 82399 w 93438"/>
                <a:gd name="connsiteY9" fmla="*/ 0 h 19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438" h="194966">
                  <a:moveTo>
                    <a:pt x="82399" y="0"/>
                  </a:moveTo>
                  <a:cubicBezTo>
                    <a:pt x="81533" y="0"/>
                    <a:pt x="79801" y="0"/>
                    <a:pt x="78069" y="866"/>
                  </a:cubicBezTo>
                  <a:cubicBezTo>
                    <a:pt x="75471" y="1732"/>
                    <a:pt x="72873" y="4330"/>
                    <a:pt x="72008" y="6927"/>
                  </a:cubicBezTo>
                  <a:lnTo>
                    <a:pt x="1003" y="179243"/>
                  </a:lnTo>
                  <a:cubicBezTo>
                    <a:pt x="-1595" y="185305"/>
                    <a:pt x="1003" y="191366"/>
                    <a:pt x="7064" y="193964"/>
                  </a:cubicBezTo>
                  <a:cubicBezTo>
                    <a:pt x="13126" y="196561"/>
                    <a:pt x="19187" y="193964"/>
                    <a:pt x="21785" y="187902"/>
                  </a:cubicBezTo>
                  <a:lnTo>
                    <a:pt x="92790" y="15586"/>
                  </a:lnTo>
                  <a:cubicBezTo>
                    <a:pt x="93655" y="12989"/>
                    <a:pt x="93655" y="9525"/>
                    <a:pt x="92790" y="7793"/>
                  </a:cubicBezTo>
                  <a:cubicBezTo>
                    <a:pt x="91924" y="6061"/>
                    <a:pt x="89326" y="2598"/>
                    <a:pt x="86728" y="1732"/>
                  </a:cubicBezTo>
                  <a:cubicBezTo>
                    <a:pt x="84996" y="0"/>
                    <a:pt x="84130" y="0"/>
                    <a:pt x="8239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EAD839F8-0A4B-C0E1-A6EB-D7B8844C4972}"/>
                </a:ext>
              </a:extLst>
            </p:cNvPr>
            <p:cNvSpPr/>
            <p:nvPr/>
          </p:nvSpPr>
          <p:spPr>
            <a:xfrm>
              <a:off x="6119379" y="3759127"/>
              <a:ext cx="25111" cy="17101"/>
            </a:xfrm>
            <a:custGeom>
              <a:avLst/>
              <a:gdLst>
                <a:gd name="connsiteX0" fmla="*/ 19916 w 25111"/>
                <a:gd name="connsiteY0" fmla="*/ 15370 h 17101"/>
                <a:gd name="connsiteX1" fmla="*/ 13854 w 25111"/>
                <a:gd name="connsiteY1" fmla="*/ 649 h 17101"/>
                <a:gd name="connsiteX2" fmla="*/ 6061 w 25111"/>
                <a:gd name="connsiteY2" fmla="*/ 649 h 17101"/>
                <a:gd name="connsiteX3" fmla="*/ 0 w 25111"/>
                <a:gd name="connsiteY3" fmla="*/ 6711 h 17101"/>
                <a:gd name="connsiteX4" fmla="*/ 25111 w 25111"/>
                <a:gd name="connsiteY4" fmla="*/ 17102 h 17101"/>
                <a:gd name="connsiteX5" fmla="*/ 19916 w 25111"/>
                <a:gd name="connsiteY5" fmla="*/ 15370 h 1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11" h="17101">
                  <a:moveTo>
                    <a:pt x="19916" y="15370"/>
                  </a:moveTo>
                  <a:cubicBezTo>
                    <a:pt x="22513" y="9309"/>
                    <a:pt x="19916" y="3247"/>
                    <a:pt x="13854" y="649"/>
                  </a:cubicBezTo>
                  <a:cubicBezTo>
                    <a:pt x="11257" y="-216"/>
                    <a:pt x="7793" y="-216"/>
                    <a:pt x="6061" y="649"/>
                  </a:cubicBezTo>
                  <a:cubicBezTo>
                    <a:pt x="3464" y="1515"/>
                    <a:pt x="866" y="4113"/>
                    <a:pt x="0" y="6711"/>
                  </a:cubicBezTo>
                  <a:lnTo>
                    <a:pt x="25111" y="17102"/>
                  </a:lnTo>
                  <a:lnTo>
                    <a:pt x="19916" y="15370"/>
                  </a:ln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5" name="Freeform 184">
              <a:extLst>
                <a:ext uri="{FF2B5EF4-FFF2-40B4-BE49-F238E27FC236}">
                  <a16:creationId xmlns:a16="http://schemas.microsoft.com/office/drawing/2014/main" id="{637C8BFF-1FAD-8986-5FE0-CD20691DBA54}"/>
                </a:ext>
              </a:extLst>
            </p:cNvPr>
            <p:cNvSpPr/>
            <p:nvPr/>
          </p:nvSpPr>
          <p:spPr>
            <a:xfrm>
              <a:off x="5366038" y="3537238"/>
              <a:ext cx="25977" cy="25977"/>
            </a:xfrm>
            <a:custGeom>
              <a:avLst/>
              <a:gdLst>
                <a:gd name="connsiteX0" fmla="*/ 25977 w 25977"/>
                <a:gd name="connsiteY0" fmla="*/ 12989 h 25977"/>
                <a:gd name="connsiteX1" fmla="*/ 12989 w 25977"/>
                <a:gd name="connsiteY1" fmla="*/ 25977 h 25977"/>
                <a:gd name="connsiteX2" fmla="*/ 0 w 25977"/>
                <a:gd name="connsiteY2" fmla="*/ 12989 h 25977"/>
                <a:gd name="connsiteX3" fmla="*/ 12989 w 25977"/>
                <a:gd name="connsiteY3" fmla="*/ 0 h 25977"/>
                <a:gd name="connsiteX4" fmla="*/ 25977 w 25977"/>
                <a:gd name="connsiteY4" fmla="*/ 12989 h 2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77" h="25977">
                  <a:moveTo>
                    <a:pt x="25977" y="12989"/>
                  </a:moveTo>
                  <a:cubicBezTo>
                    <a:pt x="25977" y="20162"/>
                    <a:pt x="20162" y="25977"/>
                    <a:pt x="12989" y="25977"/>
                  </a:cubicBezTo>
                  <a:cubicBezTo>
                    <a:pt x="5815" y="25977"/>
                    <a:pt x="0" y="20162"/>
                    <a:pt x="0" y="12989"/>
                  </a:cubicBezTo>
                  <a:cubicBezTo>
                    <a:pt x="0" y="5815"/>
                    <a:pt x="5815" y="0"/>
                    <a:pt x="12989" y="0"/>
                  </a:cubicBezTo>
                  <a:cubicBezTo>
                    <a:pt x="20162" y="0"/>
                    <a:pt x="25977" y="5815"/>
                    <a:pt x="25977" y="12989"/>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6" name="Freeform 185">
              <a:extLst>
                <a:ext uri="{FF2B5EF4-FFF2-40B4-BE49-F238E27FC236}">
                  <a16:creationId xmlns:a16="http://schemas.microsoft.com/office/drawing/2014/main" id="{DC08F976-D5D9-E067-939D-181643F21D01}"/>
                </a:ext>
              </a:extLst>
            </p:cNvPr>
            <p:cNvSpPr/>
            <p:nvPr/>
          </p:nvSpPr>
          <p:spPr>
            <a:xfrm>
              <a:off x="5787736" y="3122468"/>
              <a:ext cx="25977" cy="26410"/>
            </a:xfrm>
            <a:custGeom>
              <a:avLst/>
              <a:gdLst>
                <a:gd name="connsiteX0" fmla="*/ 12989 w 25977"/>
                <a:gd name="connsiteY0" fmla="*/ 0 h 26410"/>
                <a:gd name="connsiteX1" fmla="*/ 3464 w 25977"/>
                <a:gd name="connsiteY1" fmla="*/ 3464 h 26410"/>
                <a:gd name="connsiteX2" fmla="*/ 0 w 25977"/>
                <a:gd name="connsiteY2" fmla="*/ 12989 h 26410"/>
                <a:gd name="connsiteX3" fmla="*/ 3464 w 25977"/>
                <a:gd name="connsiteY3" fmla="*/ 22514 h 26410"/>
                <a:gd name="connsiteX4" fmla="*/ 22514 w 25977"/>
                <a:gd name="connsiteY4" fmla="*/ 22514 h 26410"/>
                <a:gd name="connsiteX5" fmla="*/ 22514 w 25977"/>
                <a:gd name="connsiteY5" fmla="*/ 22514 h 26410"/>
                <a:gd name="connsiteX6" fmla="*/ 25977 w 25977"/>
                <a:gd name="connsiteY6" fmla="*/ 12989 h 26410"/>
                <a:gd name="connsiteX7" fmla="*/ 22514 w 25977"/>
                <a:gd name="connsiteY7" fmla="*/ 3464 h 26410"/>
                <a:gd name="connsiteX8" fmla="*/ 12989 w 25977"/>
                <a:gd name="connsiteY8" fmla="*/ 0 h 2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77" h="26410">
                  <a:moveTo>
                    <a:pt x="12989" y="0"/>
                  </a:moveTo>
                  <a:cubicBezTo>
                    <a:pt x="9525" y="0"/>
                    <a:pt x="6061" y="866"/>
                    <a:pt x="3464" y="3464"/>
                  </a:cubicBezTo>
                  <a:cubicBezTo>
                    <a:pt x="866" y="6061"/>
                    <a:pt x="0" y="9525"/>
                    <a:pt x="0" y="12989"/>
                  </a:cubicBezTo>
                  <a:cubicBezTo>
                    <a:pt x="0" y="16452"/>
                    <a:pt x="866" y="19916"/>
                    <a:pt x="3464" y="22514"/>
                  </a:cubicBezTo>
                  <a:cubicBezTo>
                    <a:pt x="8659" y="27709"/>
                    <a:pt x="17318" y="27709"/>
                    <a:pt x="22514" y="22514"/>
                  </a:cubicBezTo>
                  <a:lnTo>
                    <a:pt x="22514" y="22514"/>
                  </a:lnTo>
                  <a:cubicBezTo>
                    <a:pt x="25111" y="19916"/>
                    <a:pt x="25977" y="16452"/>
                    <a:pt x="25977" y="12989"/>
                  </a:cubicBezTo>
                  <a:cubicBezTo>
                    <a:pt x="25977" y="9525"/>
                    <a:pt x="25111" y="6061"/>
                    <a:pt x="22514" y="3464"/>
                  </a:cubicBezTo>
                  <a:cubicBezTo>
                    <a:pt x="19916" y="866"/>
                    <a:pt x="15587" y="0"/>
                    <a:pt x="1298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7" name="Freeform 186">
              <a:extLst>
                <a:ext uri="{FF2B5EF4-FFF2-40B4-BE49-F238E27FC236}">
                  <a16:creationId xmlns:a16="http://schemas.microsoft.com/office/drawing/2014/main" id="{CB118E97-64AB-A273-F26A-8B3E195DFBA1}"/>
                </a:ext>
              </a:extLst>
            </p:cNvPr>
            <p:cNvSpPr/>
            <p:nvPr/>
          </p:nvSpPr>
          <p:spPr>
            <a:xfrm>
              <a:off x="6378286" y="3126797"/>
              <a:ext cx="26843" cy="26843"/>
            </a:xfrm>
            <a:custGeom>
              <a:avLst/>
              <a:gdLst>
                <a:gd name="connsiteX0" fmla="*/ 12989 w 26843"/>
                <a:gd name="connsiteY0" fmla="*/ 0 h 26843"/>
                <a:gd name="connsiteX1" fmla="*/ 0 w 26843"/>
                <a:gd name="connsiteY1" fmla="*/ 12989 h 26843"/>
                <a:gd name="connsiteX2" fmla="*/ 12989 w 26843"/>
                <a:gd name="connsiteY2" fmla="*/ 26843 h 26843"/>
                <a:gd name="connsiteX3" fmla="*/ 22514 w 26843"/>
                <a:gd name="connsiteY3" fmla="*/ 23379 h 26843"/>
                <a:gd name="connsiteX4" fmla="*/ 26843 w 26843"/>
                <a:gd name="connsiteY4" fmla="*/ 13855 h 26843"/>
                <a:gd name="connsiteX5" fmla="*/ 12989 w 26843"/>
                <a:gd name="connsiteY5" fmla="*/ 0 h 26843"/>
                <a:gd name="connsiteX6" fmla="*/ 12989 w 26843"/>
                <a:gd name="connsiteY6" fmla="*/ 0 h 2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43" h="26843">
                  <a:moveTo>
                    <a:pt x="12989" y="0"/>
                  </a:moveTo>
                  <a:cubicBezTo>
                    <a:pt x="5196" y="0"/>
                    <a:pt x="0" y="6061"/>
                    <a:pt x="0" y="12989"/>
                  </a:cubicBezTo>
                  <a:cubicBezTo>
                    <a:pt x="0" y="19916"/>
                    <a:pt x="6061" y="25977"/>
                    <a:pt x="12989" y="26843"/>
                  </a:cubicBezTo>
                  <a:cubicBezTo>
                    <a:pt x="16452" y="26843"/>
                    <a:pt x="19916" y="25977"/>
                    <a:pt x="22514" y="23379"/>
                  </a:cubicBezTo>
                  <a:cubicBezTo>
                    <a:pt x="25111" y="20782"/>
                    <a:pt x="26843" y="17318"/>
                    <a:pt x="26843" y="13855"/>
                  </a:cubicBezTo>
                  <a:cubicBezTo>
                    <a:pt x="26843" y="6061"/>
                    <a:pt x="20782" y="0"/>
                    <a:pt x="12989" y="0"/>
                  </a:cubicBezTo>
                  <a:cubicBezTo>
                    <a:pt x="13855" y="0"/>
                    <a:pt x="13855" y="0"/>
                    <a:pt x="12989"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8" name="Freeform 187">
              <a:extLst>
                <a:ext uri="{FF2B5EF4-FFF2-40B4-BE49-F238E27FC236}">
                  <a16:creationId xmlns:a16="http://schemas.microsoft.com/office/drawing/2014/main" id="{22621439-68BF-CD8A-FE0E-ECF4E3DCC256}"/>
                </a:ext>
              </a:extLst>
            </p:cNvPr>
            <p:cNvSpPr/>
            <p:nvPr/>
          </p:nvSpPr>
          <p:spPr>
            <a:xfrm>
              <a:off x="6794788" y="3545897"/>
              <a:ext cx="26842" cy="26843"/>
            </a:xfrm>
            <a:custGeom>
              <a:avLst/>
              <a:gdLst>
                <a:gd name="connsiteX0" fmla="*/ 13854 w 26842"/>
                <a:gd name="connsiteY0" fmla="*/ 0 h 26843"/>
                <a:gd name="connsiteX1" fmla="*/ 4330 w 26842"/>
                <a:gd name="connsiteY1" fmla="*/ 3464 h 26843"/>
                <a:gd name="connsiteX2" fmla="*/ 0 w 26842"/>
                <a:gd name="connsiteY2" fmla="*/ 12989 h 26843"/>
                <a:gd name="connsiteX3" fmla="*/ 3464 w 26842"/>
                <a:gd name="connsiteY3" fmla="*/ 22514 h 26843"/>
                <a:gd name="connsiteX4" fmla="*/ 12989 w 26842"/>
                <a:gd name="connsiteY4" fmla="*/ 26843 h 26843"/>
                <a:gd name="connsiteX5" fmla="*/ 22513 w 26842"/>
                <a:gd name="connsiteY5" fmla="*/ 23380 h 26843"/>
                <a:gd name="connsiteX6" fmla="*/ 26843 w 26842"/>
                <a:gd name="connsiteY6" fmla="*/ 13855 h 26843"/>
                <a:gd name="connsiteX7" fmla="*/ 23379 w 26842"/>
                <a:gd name="connsiteY7" fmla="*/ 4330 h 26843"/>
                <a:gd name="connsiteX8" fmla="*/ 13854 w 26842"/>
                <a:gd name="connsiteY8" fmla="*/ 0 h 26843"/>
                <a:gd name="connsiteX9" fmla="*/ 13854 w 26842"/>
                <a:gd name="connsiteY9" fmla="*/ 0 h 2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42" h="26843">
                  <a:moveTo>
                    <a:pt x="13854" y="0"/>
                  </a:moveTo>
                  <a:cubicBezTo>
                    <a:pt x="10391" y="0"/>
                    <a:pt x="6927" y="866"/>
                    <a:pt x="4330" y="3464"/>
                  </a:cubicBezTo>
                  <a:cubicBezTo>
                    <a:pt x="1732" y="6061"/>
                    <a:pt x="0" y="9525"/>
                    <a:pt x="0" y="12989"/>
                  </a:cubicBezTo>
                  <a:cubicBezTo>
                    <a:pt x="0" y="16452"/>
                    <a:pt x="866" y="19916"/>
                    <a:pt x="3464" y="22514"/>
                  </a:cubicBezTo>
                  <a:cubicBezTo>
                    <a:pt x="6061" y="25111"/>
                    <a:pt x="9525" y="26843"/>
                    <a:pt x="12989" y="26843"/>
                  </a:cubicBezTo>
                  <a:cubicBezTo>
                    <a:pt x="16452" y="26843"/>
                    <a:pt x="19916" y="25977"/>
                    <a:pt x="22513" y="23380"/>
                  </a:cubicBezTo>
                  <a:cubicBezTo>
                    <a:pt x="25111" y="20782"/>
                    <a:pt x="26843" y="17318"/>
                    <a:pt x="26843" y="13855"/>
                  </a:cubicBezTo>
                  <a:cubicBezTo>
                    <a:pt x="26843" y="10391"/>
                    <a:pt x="25977" y="6927"/>
                    <a:pt x="23379" y="4330"/>
                  </a:cubicBezTo>
                  <a:cubicBezTo>
                    <a:pt x="21648" y="1732"/>
                    <a:pt x="17318" y="0"/>
                    <a:pt x="13854" y="0"/>
                  </a:cubicBezTo>
                  <a:cubicBezTo>
                    <a:pt x="14720" y="0"/>
                    <a:pt x="14720" y="0"/>
                    <a:pt x="13854" y="0"/>
                  </a:cubicBezTo>
                  <a:close/>
                </a:path>
              </a:pathLst>
            </a:custGeom>
            <a:grpFill/>
            <a:ln w="865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 name="Group 9">
            <a:extLst>
              <a:ext uri="{FF2B5EF4-FFF2-40B4-BE49-F238E27FC236}">
                <a16:creationId xmlns:a16="http://schemas.microsoft.com/office/drawing/2014/main" id="{46A57157-A310-E2BB-4A4B-3ED11B97D99F}"/>
              </a:ext>
            </a:extLst>
          </p:cNvPr>
          <p:cNvGrpSpPr/>
          <p:nvPr/>
        </p:nvGrpSpPr>
        <p:grpSpPr>
          <a:xfrm>
            <a:off x="217642" y="2087213"/>
            <a:ext cx="10065523" cy="2604443"/>
            <a:chOff x="-20518" y="0"/>
            <a:chExt cx="6000313" cy="1552575"/>
          </a:xfrm>
        </p:grpSpPr>
        <p:sp>
          <p:nvSpPr>
            <p:cNvPr id="11" name="Freeform 10">
              <a:extLst>
                <a:ext uri="{FF2B5EF4-FFF2-40B4-BE49-F238E27FC236}">
                  <a16:creationId xmlns:a16="http://schemas.microsoft.com/office/drawing/2014/main" id="{4A2B7323-9165-468D-D113-0619EC3387B8}"/>
                </a:ext>
              </a:extLst>
            </p:cNvPr>
            <p:cNvSpPr/>
            <p:nvPr/>
          </p:nvSpPr>
          <p:spPr>
            <a:xfrm>
              <a:off x="3811905" y="1370648"/>
              <a:ext cx="2167890" cy="28575"/>
            </a:xfrm>
            <a:custGeom>
              <a:avLst/>
              <a:gdLst>
                <a:gd name="connsiteX0" fmla="*/ 0 w 2167890"/>
                <a:gd name="connsiteY0" fmla="*/ 0 h 28575"/>
                <a:gd name="connsiteX1" fmla="*/ 2167890 w 2167890"/>
                <a:gd name="connsiteY1" fmla="*/ 0 h 28575"/>
                <a:gd name="connsiteX2" fmla="*/ 2167890 w 2167890"/>
                <a:gd name="connsiteY2" fmla="*/ 28575 h 28575"/>
                <a:gd name="connsiteX3" fmla="*/ 0 w 2167890"/>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167890" h="28575">
                  <a:moveTo>
                    <a:pt x="0" y="0"/>
                  </a:moveTo>
                  <a:lnTo>
                    <a:pt x="2167890" y="0"/>
                  </a:lnTo>
                  <a:lnTo>
                    <a:pt x="2167890" y="28575"/>
                  </a:lnTo>
                  <a:lnTo>
                    <a:pt x="0" y="28575"/>
                  </a:ln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8AB335A1-E74E-50B1-5598-8F99C270B754}"/>
                </a:ext>
              </a:extLst>
            </p:cNvPr>
            <p:cNvSpPr/>
            <p:nvPr/>
          </p:nvSpPr>
          <p:spPr>
            <a:xfrm>
              <a:off x="3976133" y="163839"/>
              <a:ext cx="515052" cy="28575"/>
            </a:xfrm>
            <a:custGeom>
              <a:avLst/>
              <a:gdLst>
                <a:gd name="connsiteX0" fmla="*/ 0 w 1356359"/>
                <a:gd name="connsiteY0" fmla="*/ 0 h 28575"/>
                <a:gd name="connsiteX1" fmla="*/ 1356360 w 1356359"/>
                <a:gd name="connsiteY1" fmla="*/ 0 h 28575"/>
                <a:gd name="connsiteX2" fmla="*/ 1356360 w 1356359"/>
                <a:gd name="connsiteY2" fmla="*/ 28575 h 28575"/>
                <a:gd name="connsiteX3" fmla="*/ 0 w 1356359"/>
                <a:gd name="connsiteY3" fmla="*/ 28575 h 28575"/>
              </a:gdLst>
              <a:ahLst/>
              <a:cxnLst>
                <a:cxn ang="0">
                  <a:pos x="connsiteX0" y="connsiteY0"/>
                </a:cxn>
                <a:cxn ang="0">
                  <a:pos x="connsiteX1" y="connsiteY1"/>
                </a:cxn>
                <a:cxn ang="0">
                  <a:pos x="connsiteX2" y="connsiteY2"/>
                </a:cxn>
                <a:cxn ang="0">
                  <a:pos x="connsiteX3" y="connsiteY3"/>
                </a:cxn>
              </a:cxnLst>
              <a:rect l="l" t="t" r="r" b="b"/>
              <a:pathLst>
                <a:path w="1356359" h="28575">
                  <a:moveTo>
                    <a:pt x="0" y="0"/>
                  </a:moveTo>
                  <a:lnTo>
                    <a:pt x="1356360" y="0"/>
                  </a:lnTo>
                  <a:lnTo>
                    <a:pt x="1356360" y="28575"/>
                  </a:lnTo>
                  <a:lnTo>
                    <a:pt x="0" y="28575"/>
                  </a:ln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4F93F708-4D49-3E2B-24BB-EB7EA8B6DBEE}"/>
                </a:ext>
              </a:extLst>
            </p:cNvPr>
            <p:cNvSpPr/>
            <p:nvPr/>
          </p:nvSpPr>
          <p:spPr>
            <a:xfrm>
              <a:off x="4102418" y="567691"/>
              <a:ext cx="835342" cy="28575"/>
            </a:xfrm>
            <a:custGeom>
              <a:avLst/>
              <a:gdLst>
                <a:gd name="connsiteX0" fmla="*/ 0 w 835342"/>
                <a:gd name="connsiteY0" fmla="*/ 0 h 28575"/>
                <a:gd name="connsiteX1" fmla="*/ 835342 w 835342"/>
                <a:gd name="connsiteY1" fmla="*/ 0 h 28575"/>
                <a:gd name="connsiteX2" fmla="*/ 835342 w 835342"/>
                <a:gd name="connsiteY2" fmla="*/ 28575 h 28575"/>
                <a:gd name="connsiteX3" fmla="*/ 0 w 83534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835342" h="28575">
                  <a:moveTo>
                    <a:pt x="0" y="0"/>
                  </a:moveTo>
                  <a:lnTo>
                    <a:pt x="835342" y="0"/>
                  </a:lnTo>
                  <a:lnTo>
                    <a:pt x="835342" y="28575"/>
                  </a:lnTo>
                  <a:lnTo>
                    <a:pt x="0" y="28575"/>
                  </a:ln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9435AF15-0CB7-541F-ACFB-A97CE5893077}"/>
                </a:ext>
              </a:extLst>
            </p:cNvPr>
            <p:cNvSpPr/>
            <p:nvPr/>
          </p:nvSpPr>
          <p:spPr>
            <a:xfrm>
              <a:off x="3814918" y="963800"/>
              <a:ext cx="1609538" cy="28575"/>
            </a:xfrm>
            <a:custGeom>
              <a:avLst/>
              <a:gdLst>
                <a:gd name="connsiteX0" fmla="*/ 0 w 605790"/>
                <a:gd name="connsiteY0" fmla="*/ 0 h 28575"/>
                <a:gd name="connsiteX1" fmla="*/ 605790 w 605790"/>
                <a:gd name="connsiteY1" fmla="*/ 0 h 28575"/>
                <a:gd name="connsiteX2" fmla="*/ 605790 w 605790"/>
                <a:gd name="connsiteY2" fmla="*/ 28575 h 28575"/>
                <a:gd name="connsiteX3" fmla="*/ 0 w 605790"/>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5790" h="28575">
                  <a:moveTo>
                    <a:pt x="0" y="0"/>
                  </a:moveTo>
                  <a:lnTo>
                    <a:pt x="605790" y="0"/>
                  </a:lnTo>
                  <a:lnTo>
                    <a:pt x="605790" y="28575"/>
                  </a:lnTo>
                  <a:lnTo>
                    <a:pt x="0" y="28575"/>
                  </a:lnTo>
                  <a:close/>
                </a:path>
              </a:pathLst>
            </a:custGeom>
            <a:solidFill>
              <a:srgbClr val="ACBD39"/>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id="{D83AA800-0F6F-D3D9-CDA2-16284A53B673}"/>
                </a:ext>
              </a:extLst>
            </p:cNvPr>
            <p:cNvSpPr/>
            <p:nvPr/>
          </p:nvSpPr>
          <p:spPr>
            <a:xfrm>
              <a:off x="2725103" y="0"/>
              <a:ext cx="1553527" cy="1552575"/>
            </a:xfrm>
            <a:custGeom>
              <a:avLst/>
              <a:gdLst>
                <a:gd name="connsiteX0" fmla="*/ 777240 w 1553527"/>
                <a:gd name="connsiteY0" fmla="*/ 0 h 1552575"/>
                <a:gd name="connsiteX1" fmla="*/ 375285 w 1553527"/>
                <a:gd name="connsiteY1" fmla="*/ 111443 h 1552575"/>
                <a:gd name="connsiteX2" fmla="*/ 411480 w 1553527"/>
                <a:gd name="connsiteY2" fmla="*/ 180023 h 1552575"/>
                <a:gd name="connsiteX3" fmla="*/ 328613 w 1553527"/>
                <a:gd name="connsiteY3" fmla="*/ 262890 h 1552575"/>
                <a:gd name="connsiteX4" fmla="*/ 252413 w 1553527"/>
                <a:gd name="connsiteY4" fmla="*/ 213360 h 1552575"/>
                <a:gd name="connsiteX5" fmla="*/ 241935 w 1553527"/>
                <a:gd name="connsiteY5" fmla="*/ 213360 h 1552575"/>
                <a:gd name="connsiteX6" fmla="*/ 50482 w 1553527"/>
                <a:gd name="connsiteY6" fmla="*/ 500063 h 1552575"/>
                <a:gd name="connsiteX7" fmla="*/ 120015 w 1553527"/>
                <a:gd name="connsiteY7" fmla="*/ 581978 h 1552575"/>
                <a:gd name="connsiteX8" fmla="*/ 37147 w 1553527"/>
                <a:gd name="connsiteY8" fmla="*/ 664845 h 1552575"/>
                <a:gd name="connsiteX9" fmla="*/ 8572 w 1553527"/>
                <a:gd name="connsiteY9" fmla="*/ 660083 h 1552575"/>
                <a:gd name="connsiteX10" fmla="*/ 0 w 1553527"/>
                <a:gd name="connsiteY10" fmla="*/ 777240 h 1552575"/>
                <a:gd name="connsiteX11" fmla="*/ 10478 w 1553527"/>
                <a:gd name="connsiteY11" fmla="*/ 904875 h 1552575"/>
                <a:gd name="connsiteX12" fmla="*/ 37147 w 1553527"/>
                <a:gd name="connsiteY12" fmla="*/ 900113 h 1552575"/>
                <a:gd name="connsiteX13" fmla="*/ 120015 w 1553527"/>
                <a:gd name="connsiteY13" fmla="*/ 982980 h 1552575"/>
                <a:gd name="connsiteX14" fmla="*/ 54293 w 1553527"/>
                <a:gd name="connsiteY14" fmla="*/ 1063943 h 1552575"/>
                <a:gd name="connsiteX15" fmla="*/ 252413 w 1553527"/>
                <a:gd name="connsiteY15" fmla="*/ 1350645 h 1552575"/>
                <a:gd name="connsiteX16" fmla="*/ 328613 w 1553527"/>
                <a:gd name="connsiteY16" fmla="*/ 1301115 h 1552575"/>
                <a:gd name="connsiteX17" fmla="*/ 411480 w 1553527"/>
                <a:gd name="connsiteY17" fmla="*/ 1383983 h 1552575"/>
                <a:gd name="connsiteX18" fmla="*/ 382905 w 1553527"/>
                <a:gd name="connsiteY18" fmla="*/ 1445895 h 1552575"/>
                <a:gd name="connsiteX19" fmla="*/ 776288 w 1553527"/>
                <a:gd name="connsiteY19" fmla="*/ 1552575 h 1552575"/>
                <a:gd name="connsiteX20" fmla="*/ 1553528 w 1553527"/>
                <a:gd name="connsiteY20" fmla="*/ 775335 h 1552575"/>
                <a:gd name="connsiteX21" fmla="*/ 777240 w 1553527"/>
                <a:gd name="connsiteY21" fmla="*/ 0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53527" h="1552575">
                  <a:moveTo>
                    <a:pt x="777240" y="0"/>
                  </a:moveTo>
                  <a:cubicBezTo>
                    <a:pt x="630555" y="0"/>
                    <a:pt x="492443" y="40958"/>
                    <a:pt x="375285" y="111443"/>
                  </a:cubicBezTo>
                  <a:cubicBezTo>
                    <a:pt x="397193" y="126683"/>
                    <a:pt x="411480" y="151448"/>
                    <a:pt x="411480" y="180023"/>
                  </a:cubicBezTo>
                  <a:cubicBezTo>
                    <a:pt x="411480" y="225743"/>
                    <a:pt x="374332" y="262890"/>
                    <a:pt x="328613" y="262890"/>
                  </a:cubicBezTo>
                  <a:cubicBezTo>
                    <a:pt x="294322" y="262890"/>
                    <a:pt x="265747" y="241935"/>
                    <a:pt x="252413" y="213360"/>
                  </a:cubicBezTo>
                  <a:lnTo>
                    <a:pt x="241935" y="213360"/>
                  </a:lnTo>
                  <a:cubicBezTo>
                    <a:pt x="158115" y="292418"/>
                    <a:pt x="92393" y="390525"/>
                    <a:pt x="50482" y="500063"/>
                  </a:cubicBezTo>
                  <a:cubicBezTo>
                    <a:pt x="89535" y="506730"/>
                    <a:pt x="120015" y="541020"/>
                    <a:pt x="120015" y="581978"/>
                  </a:cubicBezTo>
                  <a:cubicBezTo>
                    <a:pt x="120015" y="627698"/>
                    <a:pt x="82868" y="664845"/>
                    <a:pt x="37147" y="664845"/>
                  </a:cubicBezTo>
                  <a:cubicBezTo>
                    <a:pt x="26670" y="664845"/>
                    <a:pt x="17145" y="662940"/>
                    <a:pt x="8572" y="660083"/>
                  </a:cubicBezTo>
                  <a:cubicBezTo>
                    <a:pt x="2857" y="698183"/>
                    <a:pt x="0" y="737235"/>
                    <a:pt x="0" y="777240"/>
                  </a:cubicBezTo>
                  <a:cubicBezTo>
                    <a:pt x="0" y="821055"/>
                    <a:pt x="3810" y="862965"/>
                    <a:pt x="10478" y="904875"/>
                  </a:cubicBezTo>
                  <a:cubicBezTo>
                    <a:pt x="19050" y="902018"/>
                    <a:pt x="27622" y="900113"/>
                    <a:pt x="37147" y="900113"/>
                  </a:cubicBezTo>
                  <a:cubicBezTo>
                    <a:pt x="82868" y="900113"/>
                    <a:pt x="120015" y="937260"/>
                    <a:pt x="120015" y="982980"/>
                  </a:cubicBezTo>
                  <a:cubicBezTo>
                    <a:pt x="120015" y="1022985"/>
                    <a:pt x="91440" y="1056323"/>
                    <a:pt x="54293" y="1063943"/>
                  </a:cubicBezTo>
                  <a:cubicBezTo>
                    <a:pt x="98107" y="1174433"/>
                    <a:pt x="165735" y="1271588"/>
                    <a:pt x="252413" y="1350645"/>
                  </a:cubicBezTo>
                  <a:cubicBezTo>
                    <a:pt x="265747" y="1322070"/>
                    <a:pt x="294322" y="1301115"/>
                    <a:pt x="328613" y="1301115"/>
                  </a:cubicBezTo>
                  <a:cubicBezTo>
                    <a:pt x="374332" y="1301115"/>
                    <a:pt x="411480" y="1338263"/>
                    <a:pt x="411480" y="1383983"/>
                  </a:cubicBezTo>
                  <a:cubicBezTo>
                    <a:pt x="411480" y="1408748"/>
                    <a:pt x="400050" y="1430655"/>
                    <a:pt x="382905" y="1445895"/>
                  </a:cubicBezTo>
                  <a:cubicBezTo>
                    <a:pt x="498157" y="1513523"/>
                    <a:pt x="632460" y="1552575"/>
                    <a:pt x="776288" y="1552575"/>
                  </a:cubicBezTo>
                  <a:cubicBezTo>
                    <a:pt x="1205865" y="1552575"/>
                    <a:pt x="1553528" y="1204913"/>
                    <a:pt x="1553528" y="775335"/>
                  </a:cubicBezTo>
                  <a:cubicBezTo>
                    <a:pt x="1553528" y="345758"/>
                    <a:pt x="1205865" y="0"/>
                    <a:pt x="777240" y="0"/>
                  </a:cubicBezTo>
                  <a:close/>
                </a:path>
              </a:pathLst>
            </a:custGeom>
            <a:solidFill>
              <a:srgbClr val="FFB00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77290BD6-06F4-9397-8D4F-0A3D0CD8F62B}"/>
                </a:ext>
              </a:extLst>
            </p:cNvPr>
            <p:cNvSpPr/>
            <p:nvPr/>
          </p:nvSpPr>
          <p:spPr>
            <a:xfrm>
              <a:off x="2781300" y="54293"/>
              <a:ext cx="1445895" cy="1444942"/>
            </a:xfrm>
            <a:custGeom>
              <a:avLst/>
              <a:gdLst>
                <a:gd name="connsiteX0" fmla="*/ 721043 w 1445895"/>
                <a:gd name="connsiteY0" fmla="*/ 0 h 1444942"/>
                <a:gd name="connsiteX1" fmla="*/ 352425 w 1445895"/>
                <a:gd name="connsiteY1" fmla="*/ 100965 h 1444942"/>
                <a:gd name="connsiteX2" fmla="*/ 356235 w 1445895"/>
                <a:gd name="connsiteY2" fmla="*/ 124777 h 1444942"/>
                <a:gd name="connsiteX3" fmla="*/ 273368 w 1445895"/>
                <a:gd name="connsiteY3" fmla="*/ 207645 h 1444942"/>
                <a:gd name="connsiteX4" fmla="*/ 228600 w 1445895"/>
                <a:gd name="connsiteY4" fmla="*/ 194310 h 1444942"/>
                <a:gd name="connsiteX5" fmla="*/ 44768 w 1445895"/>
                <a:gd name="connsiteY5" fmla="*/ 470535 h 1444942"/>
                <a:gd name="connsiteX6" fmla="*/ 65722 w 1445895"/>
                <a:gd name="connsiteY6" fmla="*/ 525780 h 1444942"/>
                <a:gd name="connsiteX7" fmla="*/ 9525 w 1445895"/>
                <a:gd name="connsiteY7" fmla="*/ 604838 h 1444942"/>
                <a:gd name="connsiteX8" fmla="*/ 0 w 1445895"/>
                <a:gd name="connsiteY8" fmla="*/ 721995 h 1444942"/>
                <a:gd name="connsiteX9" fmla="*/ 11430 w 1445895"/>
                <a:gd name="connsiteY9" fmla="*/ 850582 h 1444942"/>
                <a:gd name="connsiteX10" fmla="*/ 65722 w 1445895"/>
                <a:gd name="connsiteY10" fmla="*/ 928688 h 1444942"/>
                <a:gd name="connsiteX11" fmla="*/ 47625 w 1445895"/>
                <a:gd name="connsiteY11" fmla="*/ 981075 h 1444942"/>
                <a:gd name="connsiteX12" fmla="*/ 236220 w 1445895"/>
                <a:gd name="connsiteY12" fmla="*/ 1257300 h 1444942"/>
                <a:gd name="connsiteX13" fmla="*/ 274320 w 1445895"/>
                <a:gd name="connsiteY13" fmla="*/ 1247775 h 1444942"/>
                <a:gd name="connsiteX14" fmla="*/ 357188 w 1445895"/>
                <a:gd name="connsiteY14" fmla="*/ 1330642 h 1444942"/>
                <a:gd name="connsiteX15" fmla="*/ 356235 w 1445895"/>
                <a:gd name="connsiteY15" fmla="*/ 1344930 h 1444942"/>
                <a:gd name="connsiteX16" fmla="*/ 722947 w 1445895"/>
                <a:gd name="connsiteY16" fmla="*/ 1444942 h 1444942"/>
                <a:gd name="connsiteX17" fmla="*/ 1445895 w 1445895"/>
                <a:gd name="connsiteY17" fmla="*/ 721995 h 1444942"/>
                <a:gd name="connsiteX18" fmla="*/ 721043 w 1445895"/>
                <a:gd name="connsiteY18" fmla="*/ 0 h 144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5895" h="1444942">
                  <a:moveTo>
                    <a:pt x="721043" y="0"/>
                  </a:moveTo>
                  <a:cubicBezTo>
                    <a:pt x="585788" y="0"/>
                    <a:pt x="460058" y="37147"/>
                    <a:pt x="352425" y="100965"/>
                  </a:cubicBezTo>
                  <a:cubicBezTo>
                    <a:pt x="354330" y="108585"/>
                    <a:pt x="356235" y="116205"/>
                    <a:pt x="356235" y="124777"/>
                  </a:cubicBezTo>
                  <a:cubicBezTo>
                    <a:pt x="356235" y="170497"/>
                    <a:pt x="319088" y="207645"/>
                    <a:pt x="273368" y="207645"/>
                  </a:cubicBezTo>
                  <a:cubicBezTo>
                    <a:pt x="257175" y="207645"/>
                    <a:pt x="240983" y="202882"/>
                    <a:pt x="228600" y="194310"/>
                  </a:cubicBezTo>
                  <a:cubicBezTo>
                    <a:pt x="147638" y="270510"/>
                    <a:pt x="83820" y="364807"/>
                    <a:pt x="44768" y="470535"/>
                  </a:cubicBezTo>
                  <a:cubicBezTo>
                    <a:pt x="58103" y="484822"/>
                    <a:pt x="65722" y="504825"/>
                    <a:pt x="65722" y="525780"/>
                  </a:cubicBezTo>
                  <a:cubicBezTo>
                    <a:pt x="65722" y="561975"/>
                    <a:pt x="41910" y="593407"/>
                    <a:pt x="9525" y="604838"/>
                  </a:cubicBezTo>
                  <a:cubicBezTo>
                    <a:pt x="3810" y="642938"/>
                    <a:pt x="0" y="681990"/>
                    <a:pt x="0" y="721995"/>
                  </a:cubicBezTo>
                  <a:cubicBezTo>
                    <a:pt x="0" y="765810"/>
                    <a:pt x="3810" y="808672"/>
                    <a:pt x="11430" y="850582"/>
                  </a:cubicBezTo>
                  <a:cubicBezTo>
                    <a:pt x="42863" y="862013"/>
                    <a:pt x="65722" y="892492"/>
                    <a:pt x="65722" y="928688"/>
                  </a:cubicBezTo>
                  <a:cubicBezTo>
                    <a:pt x="65722" y="948690"/>
                    <a:pt x="59055" y="966788"/>
                    <a:pt x="47625" y="981075"/>
                  </a:cubicBezTo>
                  <a:cubicBezTo>
                    <a:pt x="88583" y="1087755"/>
                    <a:pt x="153353" y="1182053"/>
                    <a:pt x="236220" y="1257300"/>
                  </a:cubicBezTo>
                  <a:cubicBezTo>
                    <a:pt x="247650" y="1251585"/>
                    <a:pt x="260985" y="1247775"/>
                    <a:pt x="274320" y="1247775"/>
                  </a:cubicBezTo>
                  <a:cubicBezTo>
                    <a:pt x="320040" y="1247775"/>
                    <a:pt x="357188" y="1284923"/>
                    <a:pt x="357188" y="1330642"/>
                  </a:cubicBezTo>
                  <a:cubicBezTo>
                    <a:pt x="357188" y="1335405"/>
                    <a:pt x="356235" y="1340167"/>
                    <a:pt x="356235" y="1344930"/>
                  </a:cubicBezTo>
                  <a:cubicBezTo>
                    <a:pt x="463868" y="1408748"/>
                    <a:pt x="588645" y="1444942"/>
                    <a:pt x="722947" y="1444942"/>
                  </a:cubicBezTo>
                  <a:cubicBezTo>
                    <a:pt x="1122045" y="1444942"/>
                    <a:pt x="1445895" y="1121092"/>
                    <a:pt x="1445895" y="721995"/>
                  </a:cubicBezTo>
                  <a:cubicBezTo>
                    <a:pt x="1445895" y="322897"/>
                    <a:pt x="1120140" y="0"/>
                    <a:pt x="721043" y="0"/>
                  </a:cubicBezTo>
                  <a:close/>
                </a:path>
              </a:pathLst>
            </a:custGeom>
            <a:solidFill>
              <a:srgbClr val="FF6833"/>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AEC9FB2B-4B87-CD65-53A9-BF2B4669E812}"/>
                </a:ext>
              </a:extLst>
            </p:cNvPr>
            <p:cNvSpPr/>
            <p:nvPr/>
          </p:nvSpPr>
          <p:spPr>
            <a:xfrm>
              <a:off x="0" y="1232535"/>
              <a:ext cx="2574607" cy="302895"/>
            </a:xfrm>
            <a:custGeom>
              <a:avLst/>
              <a:gdLst>
                <a:gd name="connsiteX0" fmla="*/ 47625 w 2574607"/>
                <a:gd name="connsiteY0" fmla="*/ 302895 h 302895"/>
                <a:gd name="connsiteX1" fmla="*/ 2336483 w 2574607"/>
                <a:gd name="connsiteY1" fmla="*/ 302895 h 302895"/>
                <a:gd name="connsiteX2" fmla="*/ 2574608 w 2574607"/>
                <a:gd name="connsiteY2" fmla="*/ 151448 h 302895"/>
                <a:gd name="connsiteX3" fmla="*/ 2336483 w 2574607"/>
                <a:gd name="connsiteY3" fmla="*/ 0 h 302895"/>
                <a:gd name="connsiteX4" fmla="*/ 47625 w 2574607"/>
                <a:gd name="connsiteY4" fmla="*/ 0 h 302895"/>
                <a:gd name="connsiteX5" fmla="*/ 0 w 2574607"/>
                <a:gd name="connsiteY5" fmla="*/ 47625 h 302895"/>
                <a:gd name="connsiteX6" fmla="*/ 0 w 2574607"/>
                <a:gd name="connsiteY6" fmla="*/ 151448 h 302895"/>
                <a:gd name="connsiteX7" fmla="*/ 0 w 2574607"/>
                <a:gd name="connsiteY7" fmla="*/ 255270 h 302895"/>
                <a:gd name="connsiteX8" fmla="*/ 47625 w 2574607"/>
                <a:gd name="connsiteY8" fmla="*/ 302895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4607" h="302895">
                  <a:moveTo>
                    <a:pt x="47625" y="302895"/>
                  </a:moveTo>
                  <a:lnTo>
                    <a:pt x="2336483" y="302895"/>
                  </a:lnTo>
                  <a:lnTo>
                    <a:pt x="2574608" y="151448"/>
                  </a:lnTo>
                  <a:lnTo>
                    <a:pt x="2336483" y="0"/>
                  </a:lnTo>
                  <a:lnTo>
                    <a:pt x="47625" y="0"/>
                  </a:lnTo>
                  <a:cubicBezTo>
                    <a:pt x="20955" y="0"/>
                    <a:pt x="0" y="20955"/>
                    <a:pt x="0" y="47625"/>
                  </a:cubicBezTo>
                  <a:lnTo>
                    <a:pt x="0" y="151448"/>
                  </a:lnTo>
                  <a:lnTo>
                    <a:pt x="0" y="255270"/>
                  </a:lnTo>
                  <a:cubicBezTo>
                    <a:pt x="0" y="281940"/>
                    <a:pt x="21907" y="302895"/>
                    <a:pt x="47625" y="302895"/>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5A8A33CF-AB1D-C403-C3C1-D69230F190EB}"/>
                </a:ext>
              </a:extLst>
            </p:cNvPr>
            <p:cNvSpPr/>
            <p:nvPr/>
          </p:nvSpPr>
          <p:spPr>
            <a:xfrm>
              <a:off x="3013" y="825686"/>
              <a:ext cx="2574607" cy="302895"/>
            </a:xfrm>
            <a:custGeom>
              <a:avLst/>
              <a:gdLst>
                <a:gd name="connsiteX0" fmla="*/ 47625 w 2574607"/>
                <a:gd name="connsiteY0" fmla="*/ 302895 h 302895"/>
                <a:gd name="connsiteX1" fmla="*/ 2336483 w 2574607"/>
                <a:gd name="connsiteY1" fmla="*/ 302895 h 302895"/>
                <a:gd name="connsiteX2" fmla="*/ 2574608 w 2574607"/>
                <a:gd name="connsiteY2" fmla="*/ 151447 h 302895"/>
                <a:gd name="connsiteX3" fmla="*/ 2336483 w 2574607"/>
                <a:gd name="connsiteY3" fmla="*/ 0 h 302895"/>
                <a:gd name="connsiteX4" fmla="*/ 47625 w 2574607"/>
                <a:gd name="connsiteY4" fmla="*/ 0 h 302895"/>
                <a:gd name="connsiteX5" fmla="*/ 0 w 2574607"/>
                <a:gd name="connsiteY5" fmla="*/ 47625 h 302895"/>
                <a:gd name="connsiteX6" fmla="*/ 0 w 2574607"/>
                <a:gd name="connsiteY6" fmla="*/ 151447 h 302895"/>
                <a:gd name="connsiteX7" fmla="*/ 0 w 2574607"/>
                <a:gd name="connsiteY7" fmla="*/ 255270 h 302895"/>
                <a:gd name="connsiteX8" fmla="*/ 47625 w 2574607"/>
                <a:gd name="connsiteY8" fmla="*/ 302895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4607" h="302895">
                  <a:moveTo>
                    <a:pt x="47625" y="302895"/>
                  </a:moveTo>
                  <a:lnTo>
                    <a:pt x="2336483" y="302895"/>
                  </a:lnTo>
                  <a:lnTo>
                    <a:pt x="2574608" y="151447"/>
                  </a:lnTo>
                  <a:lnTo>
                    <a:pt x="2336483" y="0"/>
                  </a:lnTo>
                  <a:lnTo>
                    <a:pt x="47625" y="0"/>
                  </a:lnTo>
                  <a:cubicBezTo>
                    <a:pt x="20955" y="0"/>
                    <a:pt x="0" y="20955"/>
                    <a:pt x="0" y="47625"/>
                  </a:cubicBezTo>
                  <a:lnTo>
                    <a:pt x="0" y="151447"/>
                  </a:lnTo>
                  <a:lnTo>
                    <a:pt x="0" y="255270"/>
                  </a:lnTo>
                  <a:cubicBezTo>
                    <a:pt x="0" y="280988"/>
                    <a:pt x="21907" y="302895"/>
                    <a:pt x="47625" y="302895"/>
                  </a:cubicBezTo>
                  <a:close/>
                </a:path>
              </a:pathLst>
            </a:custGeom>
            <a:solidFill>
              <a:srgbClr val="ACBD39"/>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19B1C3C3-1284-C09F-96E2-8DA89A26EFF2}"/>
                </a:ext>
              </a:extLst>
            </p:cNvPr>
            <p:cNvSpPr/>
            <p:nvPr/>
          </p:nvSpPr>
          <p:spPr>
            <a:xfrm>
              <a:off x="976313" y="1370648"/>
              <a:ext cx="2077402" cy="28575"/>
            </a:xfrm>
            <a:custGeom>
              <a:avLst/>
              <a:gdLst>
                <a:gd name="connsiteX0" fmla="*/ 0 w 2077402"/>
                <a:gd name="connsiteY0" fmla="*/ 0 h 28575"/>
                <a:gd name="connsiteX1" fmla="*/ 2077403 w 2077402"/>
                <a:gd name="connsiteY1" fmla="*/ 0 h 28575"/>
                <a:gd name="connsiteX2" fmla="*/ 2077403 w 2077402"/>
                <a:gd name="connsiteY2" fmla="*/ 28575 h 28575"/>
                <a:gd name="connsiteX3" fmla="*/ 0 w 207740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077402" h="28575">
                  <a:moveTo>
                    <a:pt x="0" y="0"/>
                  </a:moveTo>
                  <a:lnTo>
                    <a:pt x="2077403" y="0"/>
                  </a:lnTo>
                  <a:lnTo>
                    <a:pt x="2077403" y="28575"/>
                  </a:lnTo>
                  <a:lnTo>
                    <a:pt x="0" y="28575"/>
                  </a:ln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9D9BEF6E-D71F-C7DE-8D3E-FDD0BE13858A}"/>
                </a:ext>
              </a:extLst>
            </p:cNvPr>
            <p:cNvSpPr/>
            <p:nvPr/>
          </p:nvSpPr>
          <p:spPr>
            <a:xfrm>
              <a:off x="3006090" y="1337311"/>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7"/>
                    <a:pt x="73927" y="95250"/>
                    <a:pt x="47625" y="95250"/>
                  </a:cubicBezTo>
                  <a:cubicBezTo>
                    <a:pt x="21323" y="95250"/>
                    <a:pt x="0" y="73927"/>
                    <a:pt x="0" y="47625"/>
                  </a:cubicBezTo>
                  <a:cubicBezTo>
                    <a:pt x="0" y="21322"/>
                    <a:pt x="21323" y="0"/>
                    <a:pt x="47625" y="0"/>
                  </a:cubicBezTo>
                  <a:cubicBezTo>
                    <a:pt x="73927" y="0"/>
                    <a:pt x="95250" y="21322"/>
                    <a:pt x="95250" y="47625"/>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D13C090-8A54-1874-6F49-6EC68F8872B2}"/>
                </a:ext>
              </a:extLst>
            </p:cNvPr>
            <p:cNvSpPr/>
            <p:nvPr/>
          </p:nvSpPr>
          <p:spPr>
            <a:xfrm>
              <a:off x="-20518" y="24774"/>
              <a:ext cx="2574607" cy="302894"/>
            </a:xfrm>
            <a:custGeom>
              <a:avLst/>
              <a:gdLst>
                <a:gd name="connsiteX0" fmla="*/ 47625 w 2574607"/>
                <a:gd name="connsiteY0" fmla="*/ 302895 h 302894"/>
                <a:gd name="connsiteX1" fmla="*/ 2336483 w 2574607"/>
                <a:gd name="connsiteY1" fmla="*/ 302895 h 302894"/>
                <a:gd name="connsiteX2" fmla="*/ 2574608 w 2574607"/>
                <a:gd name="connsiteY2" fmla="*/ 151447 h 302894"/>
                <a:gd name="connsiteX3" fmla="*/ 2336483 w 2574607"/>
                <a:gd name="connsiteY3" fmla="*/ 0 h 302894"/>
                <a:gd name="connsiteX4" fmla="*/ 47625 w 2574607"/>
                <a:gd name="connsiteY4" fmla="*/ 0 h 302894"/>
                <a:gd name="connsiteX5" fmla="*/ 0 w 2574607"/>
                <a:gd name="connsiteY5" fmla="*/ 47625 h 302894"/>
                <a:gd name="connsiteX6" fmla="*/ 0 w 2574607"/>
                <a:gd name="connsiteY6" fmla="*/ 151447 h 302894"/>
                <a:gd name="connsiteX7" fmla="*/ 0 w 2574607"/>
                <a:gd name="connsiteY7" fmla="*/ 255270 h 302894"/>
                <a:gd name="connsiteX8" fmla="*/ 47625 w 2574607"/>
                <a:gd name="connsiteY8" fmla="*/ 302895 h 30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4607" h="302894">
                  <a:moveTo>
                    <a:pt x="47625" y="302895"/>
                  </a:moveTo>
                  <a:lnTo>
                    <a:pt x="2336483" y="302895"/>
                  </a:lnTo>
                  <a:lnTo>
                    <a:pt x="2574608" y="151447"/>
                  </a:lnTo>
                  <a:lnTo>
                    <a:pt x="2336483" y="0"/>
                  </a:lnTo>
                  <a:lnTo>
                    <a:pt x="47625" y="0"/>
                  </a:lnTo>
                  <a:cubicBezTo>
                    <a:pt x="20955" y="0"/>
                    <a:pt x="0" y="20955"/>
                    <a:pt x="0" y="47625"/>
                  </a:cubicBezTo>
                  <a:lnTo>
                    <a:pt x="0" y="151447"/>
                  </a:lnTo>
                  <a:lnTo>
                    <a:pt x="0" y="255270"/>
                  </a:lnTo>
                  <a:cubicBezTo>
                    <a:pt x="0" y="281940"/>
                    <a:pt x="21907" y="302895"/>
                    <a:pt x="47625" y="302895"/>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34863CAD-ACD5-ECA7-A386-350C768FEFF5}"/>
                </a:ext>
              </a:extLst>
            </p:cNvPr>
            <p:cNvSpPr/>
            <p:nvPr/>
          </p:nvSpPr>
          <p:spPr>
            <a:xfrm>
              <a:off x="664329" y="163839"/>
              <a:ext cx="2360656" cy="28575"/>
            </a:xfrm>
            <a:custGeom>
              <a:avLst/>
              <a:gdLst>
                <a:gd name="connsiteX0" fmla="*/ 0 w 2077402"/>
                <a:gd name="connsiteY0" fmla="*/ 0 h 28575"/>
                <a:gd name="connsiteX1" fmla="*/ 2077403 w 2077402"/>
                <a:gd name="connsiteY1" fmla="*/ 0 h 28575"/>
                <a:gd name="connsiteX2" fmla="*/ 2077403 w 2077402"/>
                <a:gd name="connsiteY2" fmla="*/ 28575 h 28575"/>
                <a:gd name="connsiteX3" fmla="*/ 0 w 207740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077402" h="28575">
                  <a:moveTo>
                    <a:pt x="0" y="0"/>
                  </a:moveTo>
                  <a:lnTo>
                    <a:pt x="2077403" y="0"/>
                  </a:lnTo>
                  <a:lnTo>
                    <a:pt x="2077403" y="28575"/>
                  </a:lnTo>
                  <a:lnTo>
                    <a:pt x="0" y="28575"/>
                  </a:ln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9D01E91B-2DB5-3B70-9AD6-73C88AD89A55}"/>
                </a:ext>
              </a:extLst>
            </p:cNvPr>
            <p:cNvSpPr/>
            <p:nvPr/>
          </p:nvSpPr>
          <p:spPr>
            <a:xfrm>
              <a:off x="3003275" y="130501"/>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7" y="95250"/>
                    <a:pt x="47625" y="95250"/>
                  </a:cubicBezTo>
                  <a:cubicBezTo>
                    <a:pt x="21322" y="95250"/>
                    <a:pt x="0" y="73928"/>
                    <a:pt x="0" y="47625"/>
                  </a:cubicBezTo>
                  <a:cubicBezTo>
                    <a:pt x="0" y="21323"/>
                    <a:pt x="21322" y="0"/>
                    <a:pt x="47625" y="0"/>
                  </a:cubicBezTo>
                  <a:cubicBezTo>
                    <a:pt x="73927" y="0"/>
                    <a:pt x="95250" y="21323"/>
                    <a:pt x="95250" y="47625"/>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D95E0895-014A-A204-5B4B-98E4B84F1B2A}"/>
                </a:ext>
              </a:extLst>
            </p:cNvPr>
            <p:cNvSpPr/>
            <p:nvPr/>
          </p:nvSpPr>
          <p:spPr>
            <a:xfrm>
              <a:off x="0" y="429578"/>
              <a:ext cx="2574607" cy="302895"/>
            </a:xfrm>
            <a:custGeom>
              <a:avLst/>
              <a:gdLst>
                <a:gd name="connsiteX0" fmla="*/ 47625 w 2574607"/>
                <a:gd name="connsiteY0" fmla="*/ 302895 h 302895"/>
                <a:gd name="connsiteX1" fmla="*/ 2336483 w 2574607"/>
                <a:gd name="connsiteY1" fmla="*/ 302895 h 302895"/>
                <a:gd name="connsiteX2" fmla="*/ 2574608 w 2574607"/>
                <a:gd name="connsiteY2" fmla="*/ 151447 h 302895"/>
                <a:gd name="connsiteX3" fmla="*/ 2336483 w 2574607"/>
                <a:gd name="connsiteY3" fmla="*/ 0 h 302895"/>
                <a:gd name="connsiteX4" fmla="*/ 47625 w 2574607"/>
                <a:gd name="connsiteY4" fmla="*/ 0 h 302895"/>
                <a:gd name="connsiteX5" fmla="*/ 0 w 2574607"/>
                <a:gd name="connsiteY5" fmla="*/ 47625 h 302895"/>
                <a:gd name="connsiteX6" fmla="*/ 0 w 2574607"/>
                <a:gd name="connsiteY6" fmla="*/ 151447 h 302895"/>
                <a:gd name="connsiteX7" fmla="*/ 0 w 2574607"/>
                <a:gd name="connsiteY7" fmla="*/ 255270 h 302895"/>
                <a:gd name="connsiteX8" fmla="*/ 47625 w 2574607"/>
                <a:gd name="connsiteY8" fmla="*/ 302895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4607" h="302895">
                  <a:moveTo>
                    <a:pt x="47625" y="302895"/>
                  </a:moveTo>
                  <a:lnTo>
                    <a:pt x="2336483" y="302895"/>
                  </a:lnTo>
                  <a:lnTo>
                    <a:pt x="2574608" y="151447"/>
                  </a:lnTo>
                  <a:lnTo>
                    <a:pt x="2336483" y="0"/>
                  </a:lnTo>
                  <a:lnTo>
                    <a:pt x="47625" y="0"/>
                  </a:lnTo>
                  <a:cubicBezTo>
                    <a:pt x="20955" y="0"/>
                    <a:pt x="0" y="20955"/>
                    <a:pt x="0" y="47625"/>
                  </a:cubicBezTo>
                  <a:lnTo>
                    <a:pt x="0" y="151447"/>
                  </a:lnTo>
                  <a:lnTo>
                    <a:pt x="0" y="255270"/>
                  </a:lnTo>
                  <a:cubicBezTo>
                    <a:pt x="0" y="280988"/>
                    <a:pt x="21907" y="302895"/>
                    <a:pt x="47625" y="302895"/>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1A051BD2-6B98-FADA-1EF2-A69BF46ED807}"/>
                </a:ext>
              </a:extLst>
            </p:cNvPr>
            <p:cNvSpPr/>
            <p:nvPr/>
          </p:nvSpPr>
          <p:spPr>
            <a:xfrm>
              <a:off x="684848" y="567691"/>
              <a:ext cx="2077402" cy="28575"/>
            </a:xfrm>
            <a:custGeom>
              <a:avLst/>
              <a:gdLst>
                <a:gd name="connsiteX0" fmla="*/ 0 w 2077402"/>
                <a:gd name="connsiteY0" fmla="*/ 0 h 28575"/>
                <a:gd name="connsiteX1" fmla="*/ 2077403 w 2077402"/>
                <a:gd name="connsiteY1" fmla="*/ 0 h 28575"/>
                <a:gd name="connsiteX2" fmla="*/ 2077403 w 2077402"/>
                <a:gd name="connsiteY2" fmla="*/ 28575 h 28575"/>
                <a:gd name="connsiteX3" fmla="*/ 0 w 207740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077402" h="28575">
                  <a:moveTo>
                    <a:pt x="0" y="0"/>
                  </a:moveTo>
                  <a:lnTo>
                    <a:pt x="2077403" y="0"/>
                  </a:lnTo>
                  <a:lnTo>
                    <a:pt x="2077403" y="28575"/>
                  </a:lnTo>
                  <a:lnTo>
                    <a:pt x="0" y="28575"/>
                  </a:ln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B26D586F-E256-5160-85DC-E5A8FDDCB875}"/>
                </a:ext>
              </a:extLst>
            </p:cNvPr>
            <p:cNvSpPr/>
            <p:nvPr/>
          </p:nvSpPr>
          <p:spPr>
            <a:xfrm>
              <a:off x="2714625" y="53435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7" y="95250"/>
                    <a:pt x="47625" y="95250"/>
                  </a:cubicBezTo>
                  <a:cubicBezTo>
                    <a:pt x="21322" y="95250"/>
                    <a:pt x="0" y="73928"/>
                    <a:pt x="0" y="47625"/>
                  </a:cubicBezTo>
                  <a:cubicBezTo>
                    <a:pt x="0" y="21322"/>
                    <a:pt x="21322" y="0"/>
                    <a:pt x="47625" y="0"/>
                  </a:cubicBezTo>
                  <a:cubicBezTo>
                    <a:pt x="73927" y="0"/>
                    <a:pt x="95250" y="21322"/>
                    <a:pt x="95250" y="47625"/>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77831751-C5B5-E567-577E-87F76BAAD099}"/>
                </a:ext>
              </a:extLst>
            </p:cNvPr>
            <p:cNvSpPr/>
            <p:nvPr/>
          </p:nvSpPr>
          <p:spPr>
            <a:xfrm>
              <a:off x="979324" y="963800"/>
              <a:ext cx="1759762" cy="28575"/>
            </a:xfrm>
            <a:custGeom>
              <a:avLst/>
              <a:gdLst>
                <a:gd name="connsiteX0" fmla="*/ 0 w 2077402"/>
                <a:gd name="connsiteY0" fmla="*/ 0 h 28575"/>
                <a:gd name="connsiteX1" fmla="*/ 2077403 w 2077402"/>
                <a:gd name="connsiteY1" fmla="*/ 0 h 28575"/>
                <a:gd name="connsiteX2" fmla="*/ 2077403 w 2077402"/>
                <a:gd name="connsiteY2" fmla="*/ 28575 h 28575"/>
                <a:gd name="connsiteX3" fmla="*/ 0 w 2077402"/>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077402" h="28575">
                  <a:moveTo>
                    <a:pt x="0" y="0"/>
                  </a:moveTo>
                  <a:lnTo>
                    <a:pt x="2077403" y="0"/>
                  </a:lnTo>
                  <a:lnTo>
                    <a:pt x="2077403" y="28575"/>
                  </a:lnTo>
                  <a:lnTo>
                    <a:pt x="0" y="28575"/>
                  </a:lnTo>
                  <a:close/>
                </a:path>
              </a:pathLst>
            </a:custGeom>
            <a:solidFill>
              <a:srgbClr val="ACBD39"/>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1D96FD53-68C3-6015-3DA4-178A9DD73C45}"/>
                </a:ext>
              </a:extLst>
            </p:cNvPr>
            <p:cNvSpPr/>
            <p:nvPr/>
          </p:nvSpPr>
          <p:spPr>
            <a:xfrm>
              <a:off x="2724343" y="930461"/>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7" y="95250"/>
                    <a:pt x="47625" y="95250"/>
                  </a:cubicBezTo>
                  <a:cubicBezTo>
                    <a:pt x="21323" y="95250"/>
                    <a:pt x="0" y="73928"/>
                    <a:pt x="0" y="47625"/>
                  </a:cubicBezTo>
                  <a:cubicBezTo>
                    <a:pt x="0" y="21322"/>
                    <a:pt x="21323" y="0"/>
                    <a:pt x="47625" y="0"/>
                  </a:cubicBezTo>
                  <a:cubicBezTo>
                    <a:pt x="73927" y="0"/>
                    <a:pt x="95250" y="21322"/>
                    <a:pt x="95250" y="47625"/>
                  </a:cubicBezTo>
                  <a:close/>
                </a:path>
              </a:pathLst>
            </a:custGeom>
            <a:solidFill>
              <a:srgbClr val="ACBD39"/>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6" name="Graphic 696">
              <a:extLst>
                <a:ext uri="{FF2B5EF4-FFF2-40B4-BE49-F238E27FC236}">
                  <a16:creationId xmlns:a16="http://schemas.microsoft.com/office/drawing/2014/main" id="{C6444FF6-25CE-B892-E87B-3A98DF14D356}"/>
                </a:ext>
              </a:extLst>
            </p:cNvPr>
            <p:cNvGrpSpPr/>
            <p:nvPr/>
          </p:nvGrpSpPr>
          <p:grpSpPr>
            <a:xfrm>
              <a:off x="3237547" y="221933"/>
              <a:ext cx="521017" cy="362902"/>
              <a:chOff x="3237547" y="221933"/>
              <a:chExt cx="521017" cy="362902"/>
            </a:xfrm>
          </p:grpSpPr>
          <p:grpSp>
            <p:nvGrpSpPr>
              <p:cNvPr id="82" name="Graphic 696">
                <a:extLst>
                  <a:ext uri="{FF2B5EF4-FFF2-40B4-BE49-F238E27FC236}">
                    <a16:creationId xmlns:a16="http://schemas.microsoft.com/office/drawing/2014/main" id="{E0FE8285-D163-4044-1360-BA973602D234}"/>
                  </a:ext>
                </a:extLst>
              </p:cNvPr>
              <p:cNvGrpSpPr/>
              <p:nvPr/>
            </p:nvGrpSpPr>
            <p:grpSpPr>
              <a:xfrm>
                <a:off x="3237547" y="221933"/>
                <a:ext cx="521017" cy="362902"/>
                <a:chOff x="3237547" y="221933"/>
                <a:chExt cx="521017" cy="362902"/>
              </a:xfrm>
              <a:solidFill>
                <a:srgbClr val="FFFFFF"/>
              </a:solidFill>
            </p:grpSpPr>
            <p:sp>
              <p:nvSpPr>
                <p:cNvPr id="84" name="Freeform 83">
                  <a:extLst>
                    <a:ext uri="{FF2B5EF4-FFF2-40B4-BE49-F238E27FC236}">
                      <a16:creationId xmlns:a16="http://schemas.microsoft.com/office/drawing/2014/main" id="{6546DD03-1EAC-580C-CB38-93F99AF49C6D}"/>
                    </a:ext>
                  </a:extLst>
                </p:cNvPr>
                <p:cNvSpPr/>
                <p:nvPr/>
              </p:nvSpPr>
              <p:spPr>
                <a:xfrm>
                  <a:off x="3237547" y="412433"/>
                  <a:ext cx="112395" cy="172402"/>
                </a:xfrm>
                <a:custGeom>
                  <a:avLst/>
                  <a:gdLst>
                    <a:gd name="connsiteX0" fmla="*/ 0 w 112395"/>
                    <a:gd name="connsiteY0" fmla="*/ 172403 h 172402"/>
                    <a:gd name="connsiteX1" fmla="*/ 0 w 112395"/>
                    <a:gd name="connsiteY1" fmla="*/ 9525 h 172402"/>
                    <a:gd name="connsiteX2" fmla="*/ 9525 w 112395"/>
                    <a:gd name="connsiteY2" fmla="*/ 0 h 172402"/>
                    <a:gd name="connsiteX3" fmla="*/ 102870 w 112395"/>
                    <a:gd name="connsiteY3" fmla="*/ 0 h 172402"/>
                    <a:gd name="connsiteX4" fmla="*/ 112395 w 112395"/>
                    <a:gd name="connsiteY4" fmla="*/ 9525 h 172402"/>
                    <a:gd name="connsiteX5" fmla="*/ 112395 w 112395"/>
                    <a:gd name="connsiteY5" fmla="*/ 172403 h 172402"/>
                    <a:gd name="connsiteX6" fmla="*/ 0 w 112395"/>
                    <a:gd name="connsiteY6" fmla="*/ 172403 h 17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5" h="172402">
                      <a:moveTo>
                        <a:pt x="0" y="172403"/>
                      </a:moveTo>
                      <a:lnTo>
                        <a:pt x="0" y="9525"/>
                      </a:lnTo>
                      <a:cubicBezTo>
                        <a:pt x="0" y="3810"/>
                        <a:pt x="3810" y="0"/>
                        <a:pt x="9525" y="0"/>
                      </a:cubicBezTo>
                      <a:lnTo>
                        <a:pt x="102870" y="0"/>
                      </a:lnTo>
                      <a:cubicBezTo>
                        <a:pt x="107633" y="0"/>
                        <a:pt x="112395" y="3810"/>
                        <a:pt x="112395" y="9525"/>
                      </a:cubicBezTo>
                      <a:lnTo>
                        <a:pt x="112395" y="172403"/>
                      </a:lnTo>
                      <a:lnTo>
                        <a:pt x="0" y="172403"/>
                      </a:lnTo>
                      <a:close/>
                    </a:path>
                  </a:pathLst>
                </a:custGeom>
                <a:solidFill>
                  <a:srgbClr val="FFFFFF"/>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84">
                  <a:extLst>
                    <a:ext uri="{FF2B5EF4-FFF2-40B4-BE49-F238E27FC236}">
                      <a16:creationId xmlns:a16="http://schemas.microsoft.com/office/drawing/2014/main" id="{989216E2-44FB-AD52-3012-67FDB25D5233}"/>
                    </a:ext>
                  </a:extLst>
                </p:cNvPr>
                <p:cNvSpPr/>
                <p:nvPr/>
              </p:nvSpPr>
              <p:spPr>
                <a:xfrm>
                  <a:off x="3509962" y="221933"/>
                  <a:ext cx="112395" cy="362902"/>
                </a:xfrm>
                <a:custGeom>
                  <a:avLst/>
                  <a:gdLst>
                    <a:gd name="connsiteX0" fmla="*/ 0 w 112395"/>
                    <a:gd name="connsiteY0" fmla="*/ 362903 h 362902"/>
                    <a:gd name="connsiteX1" fmla="*/ 0 w 112395"/>
                    <a:gd name="connsiteY1" fmla="*/ 9525 h 362902"/>
                    <a:gd name="connsiteX2" fmla="*/ 9525 w 112395"/>
                    <a:gd name="connsiteY2" fmla="*/ 0 h 362902"/>
                    <a:gd name="connsiteX3" fmla="*/ 102870 w 112395"/>
                    <a:gd name="connsiteY3" fmla="*/ 0 h 362902"/>
                    <a:gd name="connsiteX4" fmla="*/ 112395 w 112395"/>
                    <a:gd name="connsiteY4" fmla="*/ 9525 h 362902"/>
                    <a:gd name="connsiteX5" fmla="*/ 112395 w 112395"/>
                    <a:gd name="connsiteY5" fmla="*/ 362903 h 362902"/>
                    <a:gd name="connsiteX6" fmla="*/ 0 w 112395"/>
                    <a:gd name="connsiteY6" fmla="*/ 362903 h 36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5" h="362902">
                      <a:moveTo>
                        <a:pt x="0" y="362903"/>
                      </a:moveTo>
                      <a:lnTo>
                        <a:pt x="0" y="9525"/>
                      </a:lnTo>
                      <a:cubicBezTo>
                        <a:pt x="0" y="3810"/>
                        <a:pt x="4763" y="0"/>
                        <a:pt x="9525" y="0"/>
                      </a:cubicBezTo>
                      <a:lnTo>
                        <a:pt x="102870" y="0"/>
                      </a:lnTo>
                      <a:cubicBezTo>
                        <a:pt x="108585" y="0"/>
                        <a:pt x="112395" y="3810"/>
                        <a:pt x="112395" y="9525"/>
                      </a:cubicBezTo>
                      <a:lnTo>
                        <a:pt x="112395" y="362903"/>
                      </a:lnTo>
                      <a:lnTo>
                        <a:pt x="0" y="362903"/>
                      </a:lnTo>
                      <a:close/>
                    </a:path>
                  </a:pathLst>
                </a:custGeom>
                <a:solidFill>
                  <a:srgbClr val="FFFFFF"/>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85">
                  <a:extLst>
                    <a:ext uri="{FF2B5EF4-FFF2-40B4-BE49-F238E27FC236}">
                      <a16:creationId xmlns:a16="http://schemas.microsoft.com/office/drawing/2014/main" id="{EB069659-C4AF-5281-94A6-E21A0400FAE6}"/>
                    </a:ext>
                  </a:extLst>
                </p:cNvPr>
                <p:cNvSpPr/>
                <p:nvPr/>
              </p:nvSpPr>
              <p:spPr>
                <a:xfrm>
                  <a:off x="3373755" y="317183"/>
                  <a:ext cx="112394" cy="267652"/>
                </a:xfrm>
                <a:custGeom>
                  <a:avLst/>
                  <a:gdLst>
                    <a:gd name="connsiteX0" fmla="*/ 0 w 112394"/>
                    <a:gd name="connsiteY0" fmla="*/ 267653 h 267652"/>
                    <a:gd name="connsiteX1" fmla="*/ 0 w 112394"/>
                    <a:gd name="connsiteY1" fmla="*/ 9525 h 267652"/>
                    <a:gd name="connsiteX2" fmla="*/ 9525 w 112394"/>
                    <a:gd name="connsiteY2" fmla="*/ 0 h 267652"/>
                    <a:gd name="connsiteX3" fmla="*/ 102870 w 112394"/>
                    <a:gd name="connsiteY3" fmla="*/ 0 h 267652"/>
                    <a:gd name="connsiteX4" fmla="*/ 112395 w 112394"/>
                    <a:gd name="connsiteY4" fmla="*/ 9525 h 267652"/>
                    <a:gd name="connsiteX5" fmla="*/ 112395 w 112394"/>
                    <a:gd name="connsiteY5" fmla="*/ 267653 h 267652"/>
                    <a:gd name="connsiteX6" fmla="*/ 0 w 112394"/>
                    <a:gd name="connsiteY6" fmla="*/ 267653 h 26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4" h="267652">
                      <a:moveTo>
                        <a:pt x="0" y="267653"/>
                      </a:moveTo>
                      <a:lnTo>
                        <a:pt x="0" y="9525"/>
                      </a:lnTo>
                      <a:cubicBezTo>
                        <a:pt x="0" y="3810"/>
                        <a:pt x="4763" y="0"/>
                        <a:pt x="9525" y="0"/>
                      </a:cubicBezTo>
                      <a:lnTo>
                        <a:pt x="102870" y="0"/>
                      </a:lnTo>
                      <a:cubicBezTo>
                        <a:pt x="108585" y="0"/>
                        <a:pt x="112395" y="3810"/>
                        <a:pt x="112395" y="9525"/>
                      </a:cubicBezTo>
                      <a:lnTo>
                        <a:pt x="112395" y="267653"/>
                      </a:lnTo>
                      <a:lnTo>
                        <a:pt x="0" y="267653"/>
                      </a:lnTo>
                      <a:close/>
                    </a:path>
                  </a:pathLst>
                </a:custGeom>
                <a:solidFill>
                  <a:srgbClr val="FFFFFF"/>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id="{450DD46A-4E99-3BBE-52AD-FBECBB7C1DB3}"/>
                    </a:ext>
                  </a:extLst>
                </p:cNvPr>
                <p:cNvSpPr/>
                <p:nvPr/>
              </p:nvSpPr>
              <p:spPr>
                <a:xfrm>
                  <a:off x="3646170" y="355283"/>
                  <a:ext cx="112394" cy="229552"/>
                </a:xfrm>
                <a:custGeom>
                  <a:avLst/>
                  <a:gdLst>
                    <a:gd name="connsiteX0" fmla="*/ 0 w 112394"/>
                    <a:gd name="connsiteY0" fmla="*/ 229553 h 229552"/>
                    <a:gd name="connsiteX1" fmla="*/ 0 w 112394"/>
                    <a:gd name="connsiteY1" fmla="*/ 9525 h 229552"/>
                    <a:gd name="connsiteX2" fmla="*/ 9525 w 112394"/>
                    <a:gd name="connsiteY2" fmla="*/ 0 h 229552"/>
                    <a:gd name="connsiteX3" fmla="*/ 102870 w 112394"/>
                    <a:gd name="connsiteY3" fmla="*/ 0 h 229552"/>
                    <a:gd name="connsiteX4" fmla="*/ 112395 w 112394"/>
                    <a:gd name="connsiteY4" fmla="*/ 9525 h 229552"/>
                    <a:gd name="connsiteX5" fmla="*/ 112395 w 112394"/>
                    <a:gd name="connsiteY5" fmla="*/ 229553 h 229552"/>
                    <a:gd name="connsiteX6" fmla="*/ 0 w 112394"/>
                    <a:gd name="connsiteY6" fmla="*/ 229553 h 22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94" h="229552">
                      <a:moveTo>
                        <a:pt x="0" y="229553"/>
                      </a:moveTo>
                      <a:lnTo>
                        <a:pt x="0" y="9525"/>
                      </a:lnTo>
                      <a:cubicBezTo>
                        <a:pt x="0" y="3810"/>
                        <a:pt x="4763" y="0"/>
                        <a:pt x="9525" y="0"/>
                      </a:cubicBezTo>
                      <a:lnTo>
                        <a:pt x="102870" y="0"/>
                      </a:lnTo>
                      <a:cubicBezTo>
                        <a:pt x="107632" y="0"/>
                        <a:pt x="112395" y="3810"/>
                        <a:pt x="112395" y="9525"/>
                      </a:cubicBezTo>
                      <a:lnTo>
                        <a:pt x="112395" y="229553"/>
                      </a:lnTo>
                      <a:lnTo>
                        <a:pt x="0" y="229553"/>
                      </a:lnTo>
                      <a:close/>
                    </a:path>
                  </a:pathLst>
                </a:custGeom>
                <a:solidFill>
                  <a:srgbClr val="FFFFFF"/>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3" name="Freeform 82">
                <a:extLst>
                  <a:ext uri="{FF2B5EF4-FFF2-40B4-BE49-F238E27FC236}">
                    <a16:creationId xmlns:a16="http://schemas.microsoft.com/office/drawing/2014/main" id="{6C9EDAB5-1776-6912-4BEB-7370EFFBB262}"/>
                  </a:ext>
                </a:extLst>
              </p:cNvPr>
              <p:cNvSpPr/>
              <p:nvPr/>
            </p:nvSpPr>
            <p:spPr>
              <a:xfrm>
                <a:off x="3515678" y="237173"/>
                <a:ext cx="100965" cy="95250"/>
              </a:xfrm>
              <a:custGeom>
                <a:avLst/>
                <a:gdLst>
                  <a:gd name="connsiteX0" fmla="*/ 50482 w 100965"/>
                  <a:gd name="connsiteY0" fmla="*/ 74295 h 95250"/>
                  <a:gd name="connsiteX1" fmla="*/ 80963 w 100965"/>
                  <a:gd name="connsiteY1" fmla="*/ 95250 h 95250"/>
                  <a:gd name="connsiteX2" fmla="*/ 71438 w 100965"/>
                  <a:gd name="connsiteY2" fmla="*/ 59055 h 95250"/>
                  <a:gd name="connsiteX3" fmla="*/ 100965 w 100965"/>
                  <a:gd name="connsiteY3" fmla="*/ 36195 h 95250"/>
                  <a:gd name="connsiteX4" fmla="*/ 63818 w 100965"/>
                  <a:gd name="connsiteY4" fmla="*/ 34290 h 95250"/>
                  <a:gd name="connsiteX5" fmla="*/ 50482 w 100965"/>
                  <a:gd name="connsiteY5" fmla="*/ 0 h 95250"/>
                  <a:gd name="connsiteX6" fmla="*/ 37147 w 100965"/>
                  <a:gd name="connsiteY6" fmla="*/ 34290 h 95250"/>
                  <a:gd name="connsiteX7" fmla="*/ 0 w 100965"/>
                  <a:gd name="connsiteY7" fmla="*/ 36195 h 95250"/>
                  <a:gd name="connsiteX8" fmla="*/ 29528 w 100965"/>
                  <a:gd name="connsiteY8" fmla="*/ 59055 h 95250"/>
                  <a:gd name="connsiteX9" fmla="*/ 20003 w 100965"/>
                  <a:gd name="connsiteY9" fmla="*/ 952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965" h="95250">
                    <a:moveTo>
                      <a:pt x="50482" y="74295"/>
                    </a:moveTo>
                    <a:lnTo>
                      <a:pt x="80963" y="95250"/>
                    </a:lnTo>
                    <a:lnTo>
                      <a:pt x="71438" y="59055"/>
                    </a:lnTo>
                    <a:lnTo>
                      <a:pt x="100965" y="36195"/>
                    </a:lnTo>
                    <a:lnTo>
                      <a:pt x="63818" y="34290"/>
                    </a:lnTo>
                    <a:lnTo>
                      <a:pt x="50482" y="0"/>
                    </a:lnTo>
                    <a:lnTo>
                      <a:pt x="37147" y="34290"/>
                    </a:lnTo>
                    <a:lnTo>
                      <a:pt x="0" y="36195"/>
                    </a:lnTo>
                    <a:lnTo>
                      <a:pt x="29528" y="59055"/>
                    </a:lnTo>
                    <a:lnTo>
                      <a:pt x="20003" y="95250"/>
                    </a:lnTo>
                    <a:close/>
                  </a:path>
                </a:pathLst>
              </a:custGeom>
              <a:solidFill>
                <a:srgbClr val="FF6833"/>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Graphic 696">
              <a:extLst>
                <a:ext uri="{FF2B5EF4-FFF2-40B4-BE49-F238E27FC236}">
                  <a16:creationId xmlns:a16="http://schemas.microsoft.com/office/drawing/2014/main" id="{582F3F63-EF73-63CD-AD8C-ABBBBA60C0A5}"/>
                </a:ext>
              </a:extLst>
            </p:cNvPr>
            <p:cNvGrpSpPr/>
            <p:nvPr/>
          </p:nvGrpSpPr>
          <p:grpSpPr>
            <a:xfrm>
              <a:off x="-20517" y="25726"/>
              <a:ext cx="85442" cy="1510657"/>
              <a:chOff x="-20517" y="25726"/>
              <a:chExt cx="85442" cy="1510657"/>
            </a:xfrm>
          </p:grpSpPr>
          <p:sp>
            <p:nvSpPr>
              <p:cNvPr id="41" name="Freeform 40">
                <a:extLst>
                  <a:ext uri="{FF2B5EF4-FFF2-40B4-BE49-F238E27FC236}">
                    <a16:creationId xmlns:a16="http://schemas.microsoft.com/office/drawing/2014/main" id="{D9A98CFA-2CD9-E656-5179-B4F97D56966D}"/>
                  </a:ext>
                </a:extLst>
              </p:cNvPr>
              <p:cNvSpPr/>
              <p:nvPr/>
            </p:nvSpPr>
            <p:spPr>
              <a:xfrm>
                <a:off x="0" y="1233488"/>
                <a:ext cx="61912" cy="302895"/>
              </a:xfrm>
              <a:custGeom>
                <a:avLst/>
                <a:gdLst>
                  <a:gd name="connsiteX0" fmla="*/ 47625 w 61912"/>
                  <a:gd name="connsiteY0" fmla="*/ 0 h 302895"/>
                  <a:gd name="connsiteX1" fmla="*/ 0 w 61912"/>
                  <a:gd name="connsiteY1" fmla="*/ 47625 h 302895"/>
                  <a:gd name="connsiteX2" fmla="*/ 0 w 61912"/>
                  <a:gd name="connsiteY2" fmla="*/ 151447 h 302895"/>
                  <a:gd name="connsiteX3" fmla="*/ 0 w 61912"/>
                  <a:gd name="connsiteY3" fmla="*/ 255270 h 302895"/>
                  <a:gd name="connsiteX4" fmla="*/ 47625 w 61912"/>
                  <a:gd name="connsiteY4" fmla="*/ 302895 h 302895"/>
                  <a:gd name="connsiteX5" fmla="*/ 61913 w 61912"/>
                  <a:gd name="connsiteY5" fmla="*/ 302895 h 302895"/>
                  <a:gd name="connsiteX6" fmla="*/ 61913 w 61912"/>
                  <a:gd name="connsiteY6" fmla="*/ 953 h 302895"/>
                  <a:gd name="connsiteX7" fmla="*/ 47625 w 61912"/>
                  <a:gd name="connsiteY7" fmla="*/ 953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 h="302895">
                    <a:moveTo>
                      <a:pt x="47625" y="0"/>
                    </a:moveTo>
                    <a:cubicBezTo>
                      <a:pt x="20955" y="0"/>
                      <a:pt x="0" y="20955"/>
                      <a:pt x="0" y="47625"/>
                    </a:cubicBezTo>
                    <a:lnTo>
                      <a:pt x="0" y="151447"/>
                    </a:lnTo>
                    <a:lnTo>
                      <a:pt x="0" y="255270"/>
                    </a:lnTo>
                    <a:cubicBezTo>
                      <a:pt x="0" y="281940"/>
                      <a:pt x="20955" y="302895"/>
                      <a:pt x="47625" y="302895"/>
                    </a:cubicBezTo>
                    <a:lnTo>
                      <a:pt x="61913" y="302895"/>
                    </a:lnTo>
                    <a:lnTo>
                      <a:pt x="61913" y="953"/>
                    </a:lnTo>
                    <a:lnTo>
                      <a:pt x="47625" y="953"/>
                    </a:ln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id="{82DBE8B0-1ACA-867E-CEBA-8030B921C8C3}"/>
                  </a:ext>
                </a:extLst>
              </p:cNvPr>
              <p:cNvSpPr/>
              <p:nvPr/>
            </p:nvSpPr>
            <p:spPr>
              <a:xfrm>
                <a:off x="3013" y="826638"/>
                <a:ext cx="61912" cy="302895"/>
              </a:xfrm>
              <a:custGeom>
                <a:avLst/>
                <a:gdLst>
                  <a:gd name="connsiteX0" fmla="*/ 47625 w 61912"/>
                  <a:gd name="connsiteY0" fmla="*/ 0 h 302895"/>
                  <a:gd name="connsiteX1" fmla="*/ 0 w 61912"/>
                  <a:gd name="connsiteY1" fmla="*/ 47625 h 302895"/>
                  <a:gd name="connsiteX2" fmla="*/ 0 w 61912"/>
                  <a:gd name="connsiteY2" fmla="*/ 151448 h 302895"/>
                  <a:gd name="connsiteX3" fmla="*/ 0 w 61912"/>
                  <a:gd name="connsiteY3" fmla="*/ 255270 h 302895"/>
                  <a:gd name="connsiteX4" fmla="*/ 47625 w 61912"/>
                  <a:gd name="connsiteY4" fmla="*/ 302895 h 302895"/>
                  <a:gd name="connsiteX5" fmla="*/ 61913 w 61912"/>
                  <a:gd name="connsiteY5" fmla="*/ 302895 h 302895"/>
                  <a:gd name="connsiteX6" fmla="*/ 61913 w 61912"/>
                  <a:gd name="connsiteY6" fmla="*/ 953 h 302895"/>
                  <a:gd name="connsiteX7" fmla="*/ 47625 w 61912"/>
                  <a:gd name="connsiteY7" fmla="*/ 953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 h="302895">
                    <a:moveTo>
                      <a:pt x="47625" y="0"/>
                    </a:moveTo>
                    <a:cubicBezTo>
                      <a:pt x="20955" y="0"/>
                      <a:pt x="0" y="20955"/>
                      <a:pt x="0" y="47625"/>
                    </a:cubicBezTo>
                    <a:lnTo>
                      <a:pt x="0" y="151448"/>
                    </a:lnTo>
                    <a:lnTo>
                      <a:pt x="0" y="255270"/>
                    </a:lnTo>
                    <a:cubicBezTo>
                      <a:pt x="0" y="281940"/>
                      <a:pt x="20955" y="302895"/>
                      <a:pt x="47625" y="302895"/>
                    </a:cubicBezTo>
                    <a:lnTo>
                      <a:pt x="61913" y="302895"/>
                    </a:lnTo>
                    <a:lnTo>
                      <a:pt x="61913" y="953"/>
                    </a:lnTo>
                    <a:lnTo>
                      <a:pt x="47625" y="953"/>
                    </a:lnTo>
                    <a:close/>
                  </a:path>
                </a:pathLst>
              </a:custGeom>
              <a:solidFill>
                <a:srgbClr val="82933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id="{76AC40F5-1C1D-1EF1-4836-4F33F0458488}"/>
                  </a:ext>
                </a:extLst>
              </p:cNvPr>
              <p:cNvSpPr/>
              <p:nvPr/>
            </p:nvSpPr>
            <p:spPr>
              <a:xfrm>
                <a:off x="-20517" y="25726"/>
                <a:ext cx="61912" cy="302895"/>
              </a:xfrm>
              <a:custGeom>
                <a:avLst/>
                <a:gdLst>
                  <a:gd name="connsiteX0" fmla="*/ 47625 w 61912"/>
                  <a:gd name="connsiteY0" fmla="*/ 0 h 302895"/>
                  <a:gd name="connsiteX1" fmla="*/ 0 w 61912"/>
                  <a:gd name="connsiteY1" fmla="*/ 47625 h 302895"/>
                  <a:gd name="connsiteX2" fmla="*/ 0 w 61912"/>
                  <a:gd name="connsiteY2" fmla="*/ 151448 h 302895"/>
                  <a:gd name="connsiteX3" fmla="*/ 0 w 61912"/>
                  <a:gd name="connsiteY3" fmla="*/ 255270 h 302895"/>
                  <a:gd name="connsiteX4" fmla="*/ 47625 w 61912"/>
                  <a:gd name="connsiteY4" fmla="*/ 302895 h 302895"/>
                  <a:gd name="connsiteX5" fmla="*/ 61913 w 61912"/>
                  <a:gd name="connsiteY5" fmla="*/ 302895 h 302895"/>
                  <a:gd name="connsiteX6" fmla="*/ 61913 w 61912"/>
                  <a:gd name="connsiteY6" fmla="*/ 953 h 302895"/>
                  <a:gd name="connsiteX7" fmla="*/ 47625 w 61912"/>
                  <a:gd name="connsiteY7" fmla="*/ 953 h 30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 h="302895">
                    <a:moveTo>
                      <a:pt x="47625" y="0"/>
                    </a:moveTo>
                    <a:cubicBezTo>
                      <a:pt x="20955" y="0"/>
                      <a:pt x="0" y="20955"/>
                      <a:pt x="0" y="47625"/>
                    </a:cubicBezTo>
                    <a:lnTo>
                      <a:pt x="0" y="151448"/>
                    </a:lnTo>
                    <a:lnTo>
                      <a:pt x="0" y="255270"/>
                    </a:lnTo>
                    <a:cubicBezTo>
                      <a:pt x="0" y="281940"/>
                      <a:pt x="20955" y="302895"/>
                      <a:pt x="47625" y="302895"/>
                    </a:cubicBezTo>
                    <a:lnTo>
                      <a:pt x="61913" y="302895"/>
                    </a:lnTo>
                    <a:lnTo>
                      <a:pt x="61913" y="953"/>
                    </a:lnTo>
                    <a:lnTo>
                      <a:pt x="47625" y="953"/>
                    </a:ln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EB1A3CE6-577B-3578-B588-E980FAB66ECC}"/>
                  </a:ext>
                </a:extLst>
              </p:cNvPr>
              <p:cNvSpPr/>
              <p:nvPr/>
            </p:nvSpPr>
            <p:spPr>
              <a:xfrm>
                <a:off x="0" y="430531"/>
                <a:ext cx="61912" cy="302894"/>
              </a:xfrm>
              <a:custGeom>
                <a:avLst/>
                <a:gdLst>
                  <a:gd name="connsiteX0" fmla="*/ 47625 w 61912"/>
                  <a:gd name="connsiteY0" fmla="*/ 0 h 302894"/>
                  <a:gd name="connsiteX1" fmla="*/ 0 w 61912"/>
                  <a:gd name="connsiteY1" fmla="*/ 47625 h 302894"/>
                  <a:gd name="connsiteX2" fmla="*/ 0 w 61912"/>
                  <a:gd name="connsiteY2" fmla="*/ 151447 h 302894"/>
                  <a:gd name="connsiteX3" fmla="*/ 0 w 61912"/>
                  <a:gd name="connsiteY3" fmla="*/ 255270 h 302894"/>
                  <a:gd name="connsiteX4" fmla="*/ 47625 w 61912"/>
                  <a:gd name="connsiteY4" fmla="*/ 302895 h 302894"/>
                  <a:gd name="connsiteX5" fmla="*/ 61913 w 61912"/>
                  <a:gd name="connsiteY5" fmla="*/ 302895 h 302894"/>
                  <a:gd name="connsiteX6" fmla="*/ 61913 w 61912"/>
                  <a:gd name="connsiteY6" fmla="*/ 952 h 302894"/>
                  <a:gd name="connsiteX7" fmla="*/ 47625 w 61912"/>
                  <a:gd name="connsiteY7" fmla="*/ 952 h 30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 h="302894">
                    <a:moveTo>
                      <a:pt x="47625" y="0"/>
                    </a:moveTo>
                    <a:cubicBezTo>
                      <a:pt x="20955" y="0"/>
                      <a:pt x="0" y="20955"/>
                      <a:pt x="0" y="47625"/>
                    </a:cubicBezTo>
                    <a:lnTo>
                      <a:pt x="0" y="151447"/>
                    </a:lnTo>
                    <a:lnTo>
                      <a:pt x="0" y="255270"/>
                    </a:lnTo>
                    <a:cubicBezTo>
                      <a:pt x="0" y="281940"/>
                      <a:pt x="20955" y="302895"/>
                      <a:pt x="47625" y="302895"/>
                    </a:cubicBezTo>
                    <a:lnTo>
                      <a:pt x="61913" y="302895"/>
                    </a:lnTo>
                    <a:lnTo>
                      <a:pt x="61913" y="952"/>
                    </a:lnTo>
                    <a:lnTo>
                      <a:pt x="47625" y="952"/>
                    </a:ln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6" name="TextBox 5">
            <a:extLst>
              <a:ext uri="{FF2B5EF4-FFF2-40B4-BE49-F238E27FC236}">
                <a16:creationId xmlns:a16="http://schemas.microsoft.com/office/drawing/2014/main" id="{B7AA66B5-EE6D-7334-30D5-378E0A48281C}"/>
              </a:ext>
            </a:extLst>
          </p:cNvPr>
          <p:cNvSpPr txBox="1"/>
          <p:nvPr/>
        </p:nvSpPr>
        <p:spPr>
          <a:xfrm>
            <a:off x="361719" y="2225250"/>
            <a:ext cx="4007417" cy="329001"/>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135"/>
              </a:spcAft>
              <a:buClrTx/>
              <a:buSzPts val="1600"/>
              <a:buFontTx/>
              <a:buNone/>
              <a:tabLst/>
              <a:defRPr/>
            </a:pPr>
            <a:r>
              <a:rPr kumimoji="0" lang="fr-FR" sz="1500" b="1" i="0" u="none" strike="noStrike" kern="0" cap="none" spc="0" normalizeH="0" baseline="0" noProof="0" dirty="0">
                <a:ln>
                  <a:noFill/>
                </a:ln>
                <a:solidFill>
                  <a:prstClr val="white"/>
                </a:solidFill>
                <a:effectLst/>
                <a:uLnTx/>
                <a:uFillTx/>
                <a:latin typeface="Times New Roman" panose="02020603050405020304" pitchFamily="18" charset="0"/>
                <a:ea typeface="Aptos" panose="020B0004020202020204" pitchFamily="34" charset="0"/>
                <a:cs typeface="Times New Roman" panose="02020603050405020304" pitchFamily="18" charset="0"/>
              </a:rPr>
              <a:t>Pouvoir de négociation </a:t>
            </a:r>
            <a:r>
              <a:rPr kumimoji="0" lang="fr-FR" sz="1500" b="1" i="0" u="none" strike="noStrike" kern="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des FOURNISSEURS </a:t>
            </a:r>
            <a:endParaRPr kumimoji="0" lang="fr-CI" sz="15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34C7FF1-2D5D-ED29-BC46-C215CC00C73E}"/>
              </a:ext>
            </a:extLst>
          </p:cNvPr>
          <p:cNvSpPr txBox="1"/>
          <p:nvPr/>
        </p:nvSpPr>
        <p:spPr>
          <a:xfrm>
            <a:off x="393452" y="2918037"/>
            <a:ext cx="4533501" cy="329001"/>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135"/>
              </a:spcAft>
              <a:buClrTx/>
              <a:buSzPts val="1600"/>
              <a:buFontTx/>
              <a:buNone/>
              <a:tabLst/>
              <a:defRPr/>
            </a:pPr>
            <a:r>
              <a:rPr kumimoji="0" lang="fr-FR" sz="1500" b="1" i="0" u="none" strike="noStrike" kern="0" cap="none" spc="0" normalizeH="0" baseline="0" noProof="0" dirty="0">
                <a:ln>
                  <a:noFill/>
                </a:ln>
                <a:solidFill>
                  <a:prstClr val="white"/>
                </a:solidFill>
                <a:effectLst/>
                <a:uLnTx/>
                <a:uFillTx/>
                <a:latin typeface="Times New Roman" panose="02020603050405020304" pitchFamily="18" charset="0"/>
                <a:ea typeface="Aptos" panose="020B0004020202020204" pitchFamily="34" charset="0"/>
                <a:cs typeface="Times New Roman" panose="02020603050405020304" pitchFamily="18" charset="0"/>
              </a:rPr>
              <a:t>Pouvoir de négociation </a:t>
            </a:r>
            <a:r>
              <a:rPr kumimoji="0" lang="fr-FR" sz="1500" b="1" i="0" u="none" strike="noStrike" kern="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des CLIENTS </a:t>
            </a:r>
            <a:endParaRPr kumimoji="0" lang="fr-CI" sz="15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225" name="TextBox 224">
            <a:extLst>
              <a:ext uri="{FF2B5EF4-FFF2-40B4-BE49-F238E27FC236}">
                <a16:creationId xmlns:a16="http://schemas.microsoft.com/office/drawing/2014/main" id="{05C25E9F-DB70-F978-FF8A-319029FC4465}"/>
              </a:ext>
            </a:extLst>
          </p:cNvPr>
          <p:cNvSpPr txBox="1"/>
          <p:nvPr/>
        </p:nvSpPr>
        <p:spPr>
          <a:xfrm>
            <a:off x="410388" y="4238830"/>
            <a:ext cx="4533501" cy="329001"/>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135"/>
              </a:spcAft>
              <a:buClrTx/>
              <a:buSzPts val="1600"/>
              <a:buFontTx/>
              <a:buNone/>
              <a:tabLst/>
              <a:defRPr/>
            </a:pPr>
            <a:r>
              <a:rPr kumimoji="0" lang="fr-FR" sz="1500" b="1" i="0" u="none" strike="noStrike" kern="0" cap="none" spc="0" normalizeH="0" baseline="0" noProof="0" dirty="0">
                <a:ln>
                  <a:noFill/>
                </a:ln>
                <a:solidFill>
                  <a:prstClr val="white"/>
                </a:solidFill>
                <a:effectLst/>
                <a:uLnTx/>
                <a:uFillTx/>
                <a:latin typeface="Times New Roman" panose="02020603050405020304" pitchFamily="18" charset="0"/>
                <a:ea typeface="Aptos" panose="020B0004020202020204" pitchFamily="34" charset="0"/>
                <a:cs typeface="Times New Roman" panose="02020603050405020304" pitchFamily="18" charset="0"/>
              </a:rPr>
              <a:t>Menace  </a:t>
            </a:r>
            <a:r>
              <a:rPr kumimoji="0" lang="fr-FR" sz="1500" b="1" i="0" u="none" strike="noStrike" kern="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des PRODUITS/SUBSTITUTS </a:t>
            </a:r>
            <a:endParaRPr kumimoji="0" lang="fr-CI" sz="15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226" name="TextBox 225">
            <a:extLst>
              <a:ext uri="{FF2B5EF4-FFF2-40B4-BE49-F238E27FC236}">
                <a16:creationId xmlns:a16="http://schemas.microsoft.com/office/drawing/2014/main" id="{622B5CE4-5A36-633E-E28F-FFC9B635AE2D}"/>
              </a:ext>
            </a:extLst>
          </p:cNvPr>
          <p:cNvSpPr txBox="1"/>
          <p:nvPr/>
        </p:nvSpPr>
        <p:spPr>
          <a:xfrm>
            <a:off x="427325" y="3578438"/>
            <a:ext cx="3930894" cy="329001"/>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135"/>
              </a:spcAft>
              <a:buClrTx/>
              <a:buSzPts val="1600"/>
              <a:buFontTx/>
              <a:buNone/>
              <a:tabLst/>
              <a:defRPr/>
            </a:pPr>
            <a:r>
              <a:rPr kumimoji="0" lang="fr-FR" sz="1500" b="1" i="0" u="none" strike="noStrike" kern="0" cap="none" spc="0" normalizeH="0" baseline="0" noProof="0" dirty="0">
                <a:ln>
                  <a:noFill/>
                </a:ln>
                <a:solidFill>
                  <a:prstClr val="white"/>
                </a:solidFill>
                <a:effectLst/>
                <a:uLnTx/>
                <a:uFillTx/>
                <a:latin typeface="Times New Roman" panose="02020603050405020304" pitchFamily="18" charset="0"/>
                <a:ea typeface="Aptos" panose="020B0004020202020204" pitchFamily="34" charset="0"/>
                <a:cs typeface="Times New Roman" panose="02020603050405020304" pitchFamily="18" charset="0"/>
              </a:rPr>
              <a:t>Menace  </a:t>
            </a:r>
            <a:r>
              <a:rPr kumimoji="0" lang="fr-FR" sz="1500" b="1" i="0" u="none" strike="noStrike" kern="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des NOUVEAUX ENTRANTS</a:t>
            </a:r>
            <a:endParaRPr kumimoji="0" lang="fr-CI" sz="15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227" name="TextBox 226">
            <a:extLst>
              <a:ext uri="{FF2B5EF4-FFF2-40B4-BE49-F238E27FC236}">
                <a16:creationId xmlns:a16="http://schemas.microsoft.com/office/drawing/2014/main" id="{7A090C24-EF35-3B01-152E-8A98F4EEFCAA}"/>
              </a:ext>
            </a:extLst>
          </p:cNvPr>
          <p:cNvSpPr txBox="1"/>
          <p:nvPr/>
        </p:nvSpPr>
        <p:spPr>
          <a:xfrm>
            <a:off x="5059896" y="3292930"/>
            <a:ext cx="2248700" cy="575992"/>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135"/>
              </a:spcAft>
              <a:buClrTx/>
              <a:buSzPts val="1600"/>
              <a:buFontTx/>
              <a:buNone/>
              <a:tabLst/>
              <a:defRPr/>
            </a:pPr>
            <a:r>
              <a:rPr kumimoji="0" lang="fr-FR" sz="1500" b="1" i="0" u="none" strike="noStrike" kern="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CONCURRENCE INTRA SECTORIELLE</a:t>
            </a:r>
            <a:endParaRPr kumimoji="0" lang="fr-CI" sz="15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228" name="TextBox 227">
            <a:extLst>
              <a:ext uri="{FF2B5EF4-FFF2-40B4-BE49-F238E27FC236}">
                <a16:creationId xmlns:a16="http://schemas.microsoft.com/office/drawing/2014/main" id="{1B509EFD-E9D4-174F-9059-DE26780AA358}"/>
              </a:ext>
            </a:extLst>
          </p:cNvPr>
          <p:cNvSpPr txBox="1"/>
          <p:nvPr/>
        </p:nvSpPr>
        <p:spPr>
          <a:xfrm>
            <a:off x="300446" y="42632"/>
            <a:ext cx="7780190" cy="52322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black">
                    <a:lumMod val="65000"/>
                    <a:lumOff val="35000"/>
                  </a:prstClr>
                </a:solidFill>
                <a:effectLst/>
                <a:uLnTx/>
                <a:uFillTx/>
                <a:latin typeface="Century Gothic" panose="020B0502020202020204" pitchFamily="34" charset="0"/>
              </a:defRPr>
            </a:lvl1pPr>
          </a:lstStyle>
          <a:p>
            <a:r>
              <a:rPr lang="en-US" sz="2800" b="1" dirty="0"/>
              <a:t>ANALYSE DES CINQ FORCES DE PORTER</a:t>
            </a:r>
          </a:p>
        </p:txBody>
      </p:sp>
      <p:grpSp>
        <p:nvGrpSpPr>
          <p:cNvPr id="229" name="Graphic 192">
            <a:extLst>
              <a:ext uri="{FF2B5EF4-FFF2-40B4-BE49-F238E27FC236}">
                <a16:creationId xmlns:a16="http://schemas.microsoft.com/office/drawing/2014/main" id="{AE8C1E35-AAD6-DD8A-1CB7-ACD2191E852B}"/>
              </a:ext>
            </a:extLst>
          </p:cNvPr>
          <p:cNvGrpSpPr/>
          <p:nvPr/>
        </p:nvGrpSpPr>
        <p:grpSpPr>
          <a:xfrm>
            <a:off x="7864916" y="2038573"/>
            <a:ext cx="722859" cy="702353"/>
            <a:chOff x="0" y="0"/>
            <a:chExt cx="537209" cy="521969"/>
          </a:xfrm>
        </p:grpSpPr>
        <p:sp>
          <p:nvSpPr>
            <p:cNvPr id="230" name="Freeform 532">
              <a:extLst>
                <a:ext uri="{FF2B5EF4-FFF2-40B4-BE49-F238E27FC236}">
                  <a16:creationId xmlns:a16="http://schemas.microsoft.com/office/drawing/2014/main" id="{414953F4-245E-71C4-2D24-C5EAEFA4F058}"/>
                </a:ext>
              </a:extLst>
            </p:cNvPr>
            <p:cNvSpPr/>
            <p:nvPr/>
          </p:nvSpPr>
          <p:spPr>
            <a:xfrm>
              <a:off x="0" y="29337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3813 w 64769"/>
                <a:gd name="connsiteY5" fmla="*/ 13335 h 64769"/>
                <a:gd name="connsiteX6" fmla="*/ 9525 w 64769"/>
                <a:gd name="connsiteY6" fmla="*/ 27622 h 64769"/>
                <a:gd name="connsiteX7" fmla="*/ 23813 w 64769"/>
                <a:gd name="connsiteY7" fmla="*/ 41910 h 64769"/>
                <a:gd name="connsiteX8" fmla="*/ 38100 w 64769"/>
                <a:gd name="connsiteY8" fmla="*/ 27622 h 64769"/>
                <a:gd name="connsiteX9" fmla="*/ 23813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3813" y="13335"/>
                  </a:moveTo>
                  <a:cubicBezTo>
                    <a:pt x="16193" y="13335"/>
                    <a:pt x="9525" y="20003"/>
                    <a:pt x="9525" y="27622"/>
                  </a:cubicBezTo>
                  <a:cubicBezTo>
                    <a:pt x="9525" y="35243"/>
                    <a:pt x="16193" y="41910"/>
                    <a:pt x="23813" y="41910"/>
                  </a:cubicBezTo>
                  <a:cubicBezTo>
                    <a:pt x="31432" y="41910"/>
                    <a:pt x="38100" y="35243"/>
                    <a:pt x="38100" y="27622"/>
                  </a:cubicBezTo>
                  <a:cubicBezTo>
                    <a:pt x="38100" y="20003"/>
                    <a:pt x="32385"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1" name="Freeform 533">
              <a:extLst>
                <a:ext uri="{FF2B5EF4-FFF2-40B4-BE49-F238E27FC236}">
                  <a16:creationId xmlns:a16="http://schemas.microsoft.com/office/drawing/2014/main" id="{048445A0-B5B1-F510-205E-47FB0CD0A19A}"/>
                </a:ext>
              </a:extLst>
            </p:cNvPr>
            <p:cNvSpPr/>
            <p:nvPr/>
          </p:nvSpPr>
          <p:spPr>
            <a:xfrm>
              <a:off x="130493" y="45720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4765 w 64769"/>
                <a:gd name="connsiteY5" fmla="*/ 13335 h 64769"/>
                <a:gd name="connsiteX6" fmla="*/ 10477 w 64769"/>
                <a:gd name="connsiteY6" fmla="*/ 27622 h 64769"/>
                <a:gd name="connsiteX7" fmla="*/ 24765 w 64769"/>
                <a:gd name="connsiteY7" fmla="*/ 41910 h 64769"/>
                <a:gd name="connsiteX8" fmla="*/ 39052 w 64769"/>
                <a:gd name="connsiteY8" fmla="*/ 27622 h 64769"/>
                <a:gd name="connsiteX9" fmla="*/ 24765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4765" y="13335"/>
                  </a:moveTo>
                  <a:cubicBezTo>
                    <a:pt x="17145" y="13335"/>
                    <a:pt x="10477" y="20002"/>
                    <a:pt x="10477" y="27622"/>
                  </a:cubicBezTo>
                  <a:cubicBezTo>
                    <a:pt x="10477" y="35242"/>
                    <a:pt x="17145" y="41910"/>
                    <a:pt x="24765" y="41910"/>
                  </a:cubicBezTo>
                  <a:cubicBezTo>
                    <a:pt x="32385" y="41910"/>
                    <a:pt x="39052" y="35242"/>
                    <a:pt x="39052" y="27622"/>
                  </a:cubicBezTo>
                  <a:cubicBezTo>
                    <a:pt x="39052" y="20002"/>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2" name="Freeform 534">
              <a:extLst>
                <a:ext uri="{FF2B5EF4-FFF2-40B4-BE49-F238E27FC236}">
                  <a16:creationId xmlns:a16="http://schemas.microsoft.com/office/drawing/2014/main" id="{4F1C51A6-D2CF-75DE-F4D1-D8A33737B9EA}"/>
                </a:ext>
              </a:extLst>
            </p:cNvPr>
            <p:cNvSpPr/>
            <p:nvPr/>
          </p:nvSpPr>
          <p:spPr>
            <a:xfrm>
              <a:off x="340995" y="45720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4765 w 64769"/>
                <a:gd name="connsiteY5" fmla="*/ 13335 h 64769"/>
                <a:gd name="connsiteX6" fmla="*/ 10477 w 64769"/>
                <a:gd name="connsiteY6" fmla="*/ 27622 h 64769"/>
                <a:gd name="connsiteX7" fmla="*/ 24765 w 64769"/>
                <a:gd name="connsiteY7" fmla="*/ 41910 h 64769"/>
                <a:gd name="connsiteX8" fmla="*/ 39052 w 64769"/>
                <a:gd name="connsiteY8" fmla="*/ 27622 h 64769"/>
                <a:gd name="connsiteX9" fmla="*/ 24765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50482" y="64770"/>
                    <a:pt x="32385" y="64770"/>
                  </a:cubicBezTo>
                  <a:close/>
                  <a:moveTo>
                    <a:pt x="24765" y="13335"/>
                  </a:moveTo>
                  <a:cubicBezTo>
                    <a:pt x="17145" y="13335"/>
                    <a:pt x="10477" y="20002"/>
                    <a:pt x="10477" y="27622"/>
                  </a:cubicBezTo>
                  <a:cubicBezTo>
                    <a:pt x="10477" y="35242"/>
                    <a:pt x="17145" y="41910"/>
                    <a:pt x="24765" y="41910"/>
                  </a:cubicBezTo>
                  <a:cubicBezTo>
                    <a:pt x="32385" y="41910"/>
                    <a:pt x="39052" y="35242"/>
                    <a:pt x="39052" y="27622"/>
                  </a:cubicBezTo>
                  <a:cubicBezTo>
                    <a:pt x="39052" y="20002"/>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3" name="Freeform 535">
              <a:extLst>
                <a:ext uri="{FF2B5EF4-FFF2-40B4-BE49-F238E27FC236}">
                  <a16:creationId xmlns:a16="http://schemas.microsoft.com/office/drawing/2014/main" id="{BBD711FA-03A9-D86D-19F6-3C3B0BEAE0A5}"/>
                </a:ext>
              </a:extLst>
            </p:cNvPr>
            <p:cNvSpPr/>
            <p:nvPr/>
          </p:nvSpPr>
          <p:spPr>
            <a:xfrm>
              <a:off x="472440" y="293370"/>
              <a:ext cx="64769" cy="64769"/>
            </a:xfrm>
            <a:custGeom>
              <a:avLst/>
              <a:gdLst>
                <a:gd name="connsiteX0" fmla="*/ 32385 w 64769"/>
                <a:gd name="connsiteY0" fmla="*/ 64770 h 64769"/>
                <a:gd name="connsiteX1" fmla="*/ 0 w 64769"/>
                <a:gd name="connsiteY1" fmla="*/ 32385 h 64769"/>
                <a:gd name="connsiteX2" fmla="*/ 32385 w 64769"/>
                <a:gd name="connsiteY2" fmla="*/ 0 h 64769"/>
                <a:gd name="connsiteX3" fmla="*/ 64770 w 64769"/>
                <a:gd name="connsiteY3" fmla="*/ 32385 h 64769"/>
                <a:gd name="connsiteX4" fmla="*/ 32385 w 64769"/>
                <a:gd name="connsiteY4" fmla="*/ 64770 h 64769"/>
                <a:gd name="connsiteX5" fmla="*/ 23813 w 64769"/>
                <a:gd name="connsiteY5" fmla="*/ 13335 h 64769"/>
                <a:gd name="connsiteX6" fmla="*/ 9525 w 64769"/>
                <a:gd name="connsiteY6" fmla="*/ 27622 h 64769"/>
                <a:gd name="connsiteX7" fmla="*/ 23813 w 64769"/>
                <a:gd name="connsiteY7" fmla="*/ 41910 h 64769"/>
                <a:gd name="connsiteX8" fmla="*/ 38100 w 64769"/>
                <a:gd name="connsiteY8" fmla="*/ 27622 h 64769"/>
                <a:gd name="connsiteX9" fmla="*/ 23813 w 64769"/>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69" h="64769">
                  <a:moveTo>
                    <a:pt x="32385" y="64770"/>
                  </a:moveTo>
                  <a:cubicBezTo>
                    <a:pt x="14288" y="64770"/>
                    <a:pt x="0" y="50482"/>
                    <a:pt x="0" y="32385"/>
                  </a:cubicBezTo>
                  <a:cubicBezTo>
                    <a:pt x="0" y="14288"/>
                    <a:pt x="14288" y="0"/>
                    <a:pt x="32385" y="0"/>
                  </a:cubicBezTo>
                  <a:cubicBezTo>
                    <a:pt x="50482" y="0"/>
                    <a:pt x="64770" y="14288"/>
                    <a:pt x="64770" y="32385"/>
                  </a:cubicBezTo>
                  <a:cubicBezTo>
                    <a:pt x="64770" y="50482"/>
                    <a:pt x="49530" y="64770"/>
                    <a:pt x="32385" y="64770"/>
                  </a:cubicBezTo>
                  <a:close/>
                  <a:moveTo>
                    <a:pt x="23813" y="13335"/>
                  </a:moveTo>
                  <a:cubicBezTo>
                    <a:pt x="16193" y="13335"/>
                    <a:pt x="9525" y="20003"/>
                    <a:pt x="9525" y="27622"/>
                  </a:cubicBezTo>
                  <a:cubicBezTo>
                    <a:pt x="9525" y="35243"/>
                    <a:pt x="16193" y="41910"/>
                    <a:pt x="23813" y="41910"/>
                  </a:cubicBezTo>
                  <a:cubicBezTo>
                    <a:pt x="31432" y="41910"/>
                    <a:pt x="38100" y="35243"/>
                    <a:pt x="38100" y="27622"/>
                  </a:cubicBezTo>
                  <a:cubicBezTo>
                    <a:pt x="38100" y="20003"/>
                    <a:pt x="31432"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4" name="Freeform 536">
              <a:extLst>
                <a:ext uri="{FF2B5EF4-FFF2-40B4-BE49-F238E27FC236}">
                  <a16:creationId xmlns:a16="http://schemas.microsoft.com/office/drawing/2014/main" id="{05270513-DB35-1825-5064-6B0939148D19}"/>
                </a:ext>
              </a:extLst>
            </p:cNvPr>
            <p:cNvSpPr/>
            <p:nvPr/>
          </p:nvSpPr>
          <p:spPr>
            <a:xfrm>
              <a:off x="424815" y="88583"/>
              <a:ext cx="64812" cy="64769"/>
            </a:xfrm>
            <a:custGeom>
              <a:avLst/>
              <a:gdLst>
                <a:gd name="connsiteX0" fmla="*/ 32385 w 64812"/>
                <a:gd name="connsiteY0" fmla="*/ 64770 h 64769"/>
                <a:gd name="connsiteX1" fmla="*/ 0 w 64812"/>
                <a:gd name="connsiteY1" fmla="*/ 32385 h 64769"/>
                <a:gd name="connsiteX2" fmla="*/ 32385 w 64812"/>
                <a:gd name="connsiteY2" fmla="*/ 0 h 64769"/>
                <a:gd name="connsiteX3" fmla="*/ 64770 w 64812"/>
                <a:gd name="connsiteY3" fmla="*/ 32385 h 64769"/>
                <a:gd name="connsiteX4" fmla="*/ 32385 w 64812"/>
                <a:gd name="connsiteY4" fmla="*/ 64770 h 64769"/>
                <a:gd name="connsiteX5" fmla="*/ 24765 w 64812"/>
                <a:gd name="connsiteY5" fmla="*/ 13335 h 64769"/>
                <a:gd name="connsiteX6" fmla="*/ 10478 w 64812"/>
                <a:gd name="connsiteY6" fmla="*/ 27622 h 64769"/>
                <a:gd name="connsiteX7" fmla="*/ 24765 w 64812"/>
                <a:gd name="connsiteY7" fmla="*/ 41910 h 64769"/>
                <a:gd name="connsiteX8" fmla="*/ 39053 w 64812"/>
                <a:gd name="connsiteY8" fmla="*/ 27622 h 64769"/>
                <a:gd name="connsiteX9" fmla="*/ 24765 w 64812"/>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12" h="64769">
                  <a:moveTo>
                    <a:pt x="32385" y="64770"/>
                  </a:moveTo>
                  <a:cubicBezTo>
                    <a:pt x="14288" y="64770"/>
                    <a:pt x="0" y="50482"/>
                    <a:pt x="0" y="32385"/>
                  </a:cubicBezTo>
                  <a:cubicBezTo>
                    <a:pt x="0" y="14288"/>
                    <a:pt x="14288" y="0"/>
                    <a:pt x="32385" y="0"/>
                  </a:cubicBezTo>
                  <a:cubicBezTo>
                    <a:pt x="50482" y="0"/>
                    <a:pt x="64770" y="14288"/>
                    <a:pt x="64770" y="32385"/>
                  </a:cubicBezTo>
                  <a:cubicBezTo>
                    <a:pt x="65723" y="49530"/>
                    <a:pt x="50482" y="64770"/>
                    <a:pt x="32385" y="64770"/>
                  </a:cubicBezTo>
                  <a:close/>
                  <a:moveTo>
                    <a:pt x="24765" y="13335"/>
                  </a:moveTo>
                  <a:cubicBezTo>
                    <a:pt x="17145" y="13335"/>
                    <a:pt x="10478" y="20003"/>
                    <a:pt x="10478" y="27622"/>
                  </a:cubicBezTo>
                  <a:cubicBezTo>
                    <a:pt x="10478" y="35243"/>
                    <a:pt x="17145" y="41910"/>
                    <a:pt x="24765" y="41910"/>
                  </a:cubicBezTo>
                  <a:cubicBezTo>
                    <a:pt x="32385" y="41910"/>
                    <a:pt x="39053" y="35243"/>
                    <a:pt x="39053" y="27622"/>
                  </a:cubicBezTo>
                  <a:cubicBezTo>
                    <a:pt x="39053" y="19050"/>
                    <a:pt x="32385" y="13335"/>
                    <a:pt x="24765"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5" name="Graphic 192">
              <a:extLst>
                <a:ext uri="{FF2B5EF4-FFF2-40B4-BE49-F238E27FC236}">
                  <a16:creationId xmlns:a16="http://schemas.microsoft.com/office/drawing/2014/main" id="{9BCA9AB5-5757-0457-5903-9B2DC0AEC1DC}"/>
                </a:ext>
              </a:extLst>
            </p:cNvPr>
            <p:cNvGrpSpPr/>
            <p:nvPr/>
          </p:nvGrpSpPr>
          <p:grpSpPr>
            <a:xfrm>
              <a:off x="152400" y="138351"/>
              <a:ext cx="235267" cy="259794"/>
              <a:chOff x="152400" y="138351"/>
              <a:chExt cx="235267" cy="259794"/>
            </a:xfrm>
            <a:solidFill>
              <a:srgbClr val="8EA7D6"/>
            </a:solidFill>
          </p:grpSpPr>
          <p:sp>
            <p:nvSpPr>
              <p:cNvPr id="255" name="Freeform 548">
                <a:extLst>
                  <a:ext uri="{FF2B5EF4-FFF2-40B4-BE49-F238E27FC236}">
                    <a16:creationId xmlns:a16="http://schemas.microsoft.com/office/drawing/2014/main" id="{CF76F905-C313-0EDA-2569-1B476EA286FB}"/>
                  </a:ext>
                </a:extLst>
              </p:cNvPr>
              <p:cNvSpPr/>
              <p:nvPr/>
            </p:nvSpPr>
            <p:spPr>
              <a:xfrm>
                <a:off x="152400" y="208598"/>
                <a:ext cx="107632" cy="189547"/>
              </a:xfrm>
              <a:custGeom>
                <a:avLst/>
                <a:gdLst>
                  <a:gd name="connsiteX0" fmla="*/ 107632 w 107632"/>
                  <a:gd name="connsiteY0" fmla="*/ 189547 h 189547"/>
                  <a:gd name="connsiteX1" fmla="*/ 46672 w 107632"/>
                  <a:gd name="connsiteY1" fmla="*/ 153353 h 189547"/>
                  <a:gd name="connsiteX2" fmla="*/ 1905 w 107632"/>
                  <a:gd name="connsiteY2" fmla="*/ 125730 h 189547"/>
                  <a:gd name="connsiteX3" fmla="*/ 0 w 107632"/>
                  <a:gd name="connsiteY3" fmla="*/ 121920 h 189547"/>
                  <a:gd name="connsiteX4" fmla="*/ 0 w 107632"/>
                  <a:gd name="connsiteY4" fmla="*/ 42863 h 189547"/>
                  <a:gd name="connsiteX5" fmla="*/ 0 w 107632"/>
                  <a:gd name="connsiteY5" fmla="*/ 0 h 189547"/>
                  <a:gd name="connsiteX6" fmla="*/ 18097 w 107632"/>
                  <a:gd name="connsiteY6" fmla="*/ 10478 h 189547"/>
                  <a:gd name="connsiteX7" fmla="*/ 63818 w 107632"/>
                  <a:gd name="connsiteY7" fmla="*/ 38100 h 189547"/>
                  <a:gd name="connsiteX8" fmla="*/ 104775 w 107632"/>
                  <a:gd name="connsiteY8" fmla="*/ 62865 h 189547"/>
                  <a:gd name="connsiteX9" fmla="*/ 106680 w 107632"/>
                  <a:gd name="connsiteY9" fmla="*/ 66675 h 189547"/>
                  <a:gd name="connsiteX10" fmla="*/ 107632 w 107632"/>
                  <a:gd name="connsiteY10" fmla="*/ 128588 h 189547"/>
                  <a:gd name="connsiteX11" fmla="*/ 107632 w 107632"/>
                  <a:gd name="connsiteY11" fmla="*/ 174307 h 189547"/>
                  <a:gd name="connsiteX12" fmla="*/ 107632 w 107632"/>
                  <a:gd name="connsiteY12" fmla="*/ 189547 h 1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 h="189547">
                    <a:moveTo>
                      <a:pt x="107632" y="189547"/>
                    </a:moveTo>
                    <a:cubicBezTo>
                      <a:pt x="86677" y="177165"/>
                      <a:pt x="66675" y="164782"/>
                      <a:pt x="46672" y="153353"/>
                    </a:cubicBezTo>
                    <a:cubicBezTo>
                      <a:pt x="31432" y="144780"/>
                      <a:pt x="17145" y="135255"/>
                      <a:pt x="1905" y="125730"/>
                    </a:cubicBezTo>
                    <a:cubicBezTo>
                      <a:pt x="952" y="124778"/>
                      <a:pt x="0" y="122872"/>
                      <a:pt x="0" y="121920"/>
                    </a:cubicBezTo>
                    <a:cubicBezTo>
                      <a:pt x="0" y="95250"/>
                      <a:pt x="0" y="69532"/>
                      <a:pt x="0" y="42863"/>
                    </a:cubicBezTo>
                    <a:cubicBezTo>
                      <a:pt x="0" y="28575"/>
                      <a:pt x="0" y="14288"/>
                      <a:pt x="0" y="0"/>
                    </a:cubicBezTo>
                    <a:cubicBezTo>
                      <a:pt x="5715" y="3810"/>
                      <a:pt x="12382" y="6667"/>
                      <a:pt x="18097" y="10478"/>
                    </a:cubicBezTo>
                    <a:cubicBezTo>
                      <a:pt x="33338" y="20003"/>
                      <a:pt x="48577" y="28575"/>
                      <a:pt x="63818" y="38100"/>
                    </a:cubicBezTo>
                    <a:cubicBezTo>
                      <a:pt x="78105" y="46672"/>
                      <a:pt x="91440" y="55245"/>
                      <a:pt x="104775" y="62865"/>
                    </a:cubicBezTo>
                    <a:cubicBezTo>
                      <a:pt x="105727" y="63817"/>
                      <a:pt x="106680" y="65722"/>
                      <a:pt x="106680" y="66675"/>
                    </a:cubicBezTo>
                    <a:cubicBezTo>
                      <a:pt x="106680" y="87630"/>
                      <a:pt x="106680" y="107632"/>
                      <a:pt x="107632" y="128588"/>
                    </a:cubicBezTo>
                    <a:cubicBezTo>
                      <a:pt x="107632" y="143828"/>
                      <a:pt x="107632" y="159067"/>
                      <a:pt x="107632" y="174307"/>
                    </a:cubicBezTo>
                    <a:cubicBezTo>
                      <a:pt x="107632" y="180022"/>
                      <a:pt x="107632" y="184785"/>
                      <a:pt x="107632" y="189547"/>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549">
                <a:extLst>
                  <a:ext uri="{FF2B5EF4-FFF2-40B4-BE49-F238E27FC236}">
                    <a16:creationId xmlns:a16="http://schemas.microsoft.com/office/drawing/2014/main" id="{08EAEC87-EFA3-800A-B509-6AB9177CCA2E}"/>
                  </a:ext>
                </a:extLst>
              </p:cNvPr>
              <p:cNvSpPr/>
              <p:nvPr/>
            </p:nvSpPr>
            <p:spPr>
              <a:xfrm>
                <a:off x="283845" y="218123"/>
                <a:ext cx="103822" cy="180022"/>
              </a:xfrm>
              <a:custGeom>
                <a:avLst/>
                <a:gdLst>
                  <a:gd name="connsiteX0" fmla="*/ 0 w 103822"/>
                  <a:gd name="connsiteY0" fmla="*/ 180022 h 180022"/>
                  <a:gd name="connsiteX1" fmla="*/ 0 w 103822"/>
                  <a:gd name="connsiteY1" fmla="*/ 174307 h 180022"/>
                  <a:gd name="connsiteX2" fmla="*/ 0 w 103822"/>
                  <a:gd name="connsiteY2" fmla="*/ 59055 h 180022"/>
                  <a:gd name="connsiteX3" fmla="*/ 3810 w 103822"/>
                  <a:gd name="connsiteY3" fmla="*/ 52388 h 180022"/>
                  <a:gd name="connsiteX4" fmla="*/ 77152 w 103822"/>
                  <a:gd name="connsiteY4" fmla="*/ 14288 h 180022"/>
                  <a:gd name="connsiteX5" fmla="*/ 100965 w 103822"/>
                  <a:gd name="connsiteY5" fmla="*/ 953 h 180022"/>
                  <a:gd name="connsiteX6" fmla="*/ 103823 w 103822"/>
                  <a:gd name="connsiteY6" fmla="*/ 0 h 180022"/>
                  <a:gd name="connsiteX7" fmla="*/ 103823 w 103822"/>
                  <a:gd name="connsiteY7" fmla="*/ 125730 h 180022"/>
                  <a:gd name="connsiteX8" fmla="*/ 0 w 103822"/>
                  <a:gd name="connsiteY8" fmla="*/ 180022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22" h="180022">
                    <a:moveTo>
                      <a:pt x="0" y="180022"/>
                    </a:moveTo>
                    <a:cubicBezTo>
                      <a:pt x="0" y="177165"/>
                      <a:pt x="0" y="176213"/>
                      <a:pt x="0" y="174307"/>
                    </a:cubicBezTo>
                    <a:cubicBezTo>
                      <a:pt x="0" y="136207"/>
                      <a:pt x="0" y="97155"/>
                      <a:pt x="0" y="59055"/>
                    </a:cubicBezTo>
                    <a:cubicBezTo>
                      <a:pt x="0" y="56197"/>
                      <a:pt x="952" y="54292"/>
                      <a:pt x="3810" y="52388"/>
                    </a:cubicBezTo>
                    <a:cubicBezTo>
                      <a:pt x="28575" y="40005"/>
                      <a:pt x="53340" y="27622"/>
                      <a:pt x="77152" y="14288"/>
                    </a:cubicBezTo>
                    <a:cubicBezTo>
                      <a:pt x="84773" y="10478"/>
                      <a:pt x="93345" y="5715"/>
                      <a:pt x="100965" y="953"/>
                    </a:cubicBezTo>
                    <a:cubicBezTo>
                      <a:pt x="101918" y="953"/>
                      <a:pt x="101918" y="953"/>
                      <a:pt x="103823" y="0"/>
                    </a:cubicBezTo>
                    <a:cubicBezTo>
                      <a:pt x="103823" y="41910"/>
                      <a:pt x="103823" y="83820"/>
                      <a:pt x="103823" y="125730"/>
                    </a:cubicBezTo>
                    <a:cubicBezTo>
                      <a:pt x="69532" y="143828"/>
                      <a:pt x="35243" y="161925"/>
                      <a:pt x="0" y="180022"/>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550">
                <a:extLst>
                  <a:ext uri="{FF2B5EF4-FFF2-40B4-BE49-F238E27FC236}">
                    <a16:creationId xmlns:a16="http://schemas.microsoft.com/office/drawing/2014/main" id="{7FD20D30-8434-6D22-E787-F64EB6DD27C7}"/>
                  </a:ext>
                </a:extLst>
              </p:cNvPr>
              <p:cNvSpPr/>
              <p:nvPr/>
            </p:nvSpPr>
            <p:spPr>
              <a:xfrm>
                <a:off x="167640" y="138351"/>
                <a:ext cx="208597" cy="115728"/>
              </a:xfrm>
              <a:custGeom>
                <a:avLst/>
                <a:gdLst>
                  <a:gd name="connsiteX0" fmla="*/ 0 w 208597"/>
                  <a:gd name="connsiteY0" fmla="*/ 51197 h 115728"/>
                  <a:gd name="connsiteX1" fmla="*/ 69532 w 208597"/>
                  <a:gd name="connsiteY1" fmla="*/ 15002 h 115728"/>
                  <a:gd name="connsiteX2" fmla="*/ 98107 w 208597"/>
                  <a:gd name="connsiteY2" fmla="*/ 714 h 115728"/>
                  <a:gd name="connsiteX3" fmla="*/ 104775 w 208597"/>
                  <a:gd name="connsiteY3" fmla="*/ 714 h 115728"/>
                  <a:gd name="connsiteX4" fmla="*/ 144780 w 208597"/>
                  <a:gd name="connsiteY4" fmla="*/ 24527 h 115728"/>
                  <a:gd name="connsiteX5" fmla="*/ 199073 w 208597"/>
                  <a:gd name="connsiteY5" fmla="*/ 56912 h 115728"/>
                  <a:gd name="connsiteX6" fmla="*/ 208598 w 208597"/>
                  <a:gd name="connsiteY6" fmla="*/ 61674 h 115728"/>
                  <a:gd name="connsiteX7" fmla="*/ 198120 w 208597"/>
                  <a:gd name="connsiteY7" fmla="*/ 67389 h 115728"/>
                  <a:gd name="connsiteX8" fmla="*/ 144780 w 208597"/>
                  <a:gd name="connsiteY8" fmla="*/ 95012 h 115728"/>
                  <a:gd name="connsiteX9" fmla="*/ 107632 w 208597"/>
                  <a:gd name="connsiteY9" fmla="*/ 115014 h 115728"/>
                  <a:gd name="connsiteX10" fmla="*/ 102870 w 208597"/>
                  <a:gd name="connsiteY10" fmla="*/ 115014 h 115728"/>
                  <a:gd name="connsiteX11" fmla="*/ 18098 w 208597"/>
                  <a:gd name="connsiteY11" fmla="*/ 61674 h 115728"/>
                  <a:gd name="connsiteX12" fmla="*/ 1905 w 208597"/>
                  <a:gd name="connsiteY12" fmla="*/ 52149 h 115728"/>
                  <a:gd name="connsiteX13" fmla="*/ 0 w 208597"/>
                  <a:gd name="connsiteY13" fmla="*/ 51197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597" h="115728">
                    <a:moveTo>
                      <a:pt x="0" y="51197"/>
                    </a:moveTo>
                    <a:cubicBezTo>
                      <a:pt x="22860" y="38814"/>
                      <a:pt x="45720" y="27384"/>
                      <a:pt x="69532" y="15002"/>
                    </a:cubicBezTo>
                    <a:cubicBezTo>
                      <a:pt x="79057" y="10239"/>
                      <a:pt x="88582" y="5477"/>
                      <a:pt x="98107" y="714"/>
                    </a:cubicBezTo>
                    <a:cubicBezTo>
                      <a:pt x="100013" y="-238"/>
                      <a:pt x="101918" y="-238"/>
                      <a:pt x="104775" y="714"/>
                    </a:cubicBezTo>
                    <a:cubicBezTo>
                      <a:pt x="118110" y="8334"/>
                      <a:pt x="131445" y="16907"/>
                      <a:pt x="144780" y="24527"/>
                    </a:cubicBezTo>
                    <a:cubicBezTo>
                      <a:pt x="162878" y="35004"/>
                      <a:pt x="180975" y="46434"/>
                      <a:pt x="199073" y="56912"/>
                    </a:cubicBezTo>
                    <a:cubicBezTo>
                      <a:pt x="201930" y="58817"/>
                      <a:pt x="205740" y="59769"/>
                      <a:pt x="208598" y="61674"/>
                    </a:cubicBezTo>
                    <a:cubicBezTo>
                      <a:pt x="204788" y="63579"/>
                      <a:pt x="201930" y="65484"/>
                      <a:pt x="198120" y="67389"/>
                    </a:cubicBezTo>
                    <a:cubicBezTo>
                      <a:pt x="180023" y="76914"/>
                      <a:pt x="161925" y="85487"/>
                      <a:pt x="144780" y="95012"/>
                    </a:cubicBezTo>
                    <a:cubicBezTo>
                      <a:pt x="132398" y="101679"/>
                      <a:pt x="120015" y="108347"/>
                      <a:pt x="107632" y="115014"/>
                    </a:cubicBezTo>
                    <a:cubicBezTo>
                      <a:pt x="106680" y="115967"/>
                      <a:pt x="103823" y="115967"/>
                      <a:pt x="102870" y="115014"/>
                    </a:cubicBezTo>
                    <a:cubicBezTo>
                      <a:pt x="74295" y="97869"/>
                      <a:pt x="46673" y="79772"/>
                      <a:pt x="18098" y="61674"/>
                    </a:cubicBezTo>
                    <a:cubicBezTo>
                      <a:pt x="12382" y="57864"/>
                      <a:pt x="7620" y="55007"/>
                      <a:pt x="1905" y="52149"/>
                    </a:cubicBezTo>
                    <a:cubicBezTo>
                      <a:pt x="953" y="52149"/>
                      <a:pt x="0" y="51197"/>
                      <a:pt x="0" y="51197"/>
                    </a:cubicBezTo>
                    <a:close/>
                  </a:path>
                </a:pathLst>
              </a:custGeom>
              <a:solidFill>
                <a:srgbClr val="8EA7D6"/>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6" name="Freeform 538">
              <a:extLst>
                <a:ext uri="{FF2B5EF4-FFF2-40B4-BE49-F238E27FC236}">
                  <a16:creationId xmlns:a16="http://schemas.microsoft.com/office/drawing/2014/main" id="{9D2E626C-4A2D-30B2-EA21-54B0B1C7A8CD}"/>
                </a:ext>
              </a:extLst>
            </p:cNvPr>
            <p:cNvSpPr/>
            <p:nvPr/>
          </p:nvSpPr>
          <p:spPr>
            <a:xfrm>
              <a:off x="46672" y="88583"/>
              <a:ext cx="64770" cy="64769"/>
            </a:xfrm>
            <a:custGeom>
              <a:avLst/>
              <a:gdLst>
                <a:gd name="connsiteX0" fmla="*/ 32385 w 64770"/>
                <a:gd name="connsiteY0" fmla="*/ 64770 h 64769"/>
                <a:gd name="connsiteX1" fmla="*/ 0 w 64770"/>
                <a:gd name="connsiteY1" fmla="*/ 32385 h 64769"/>
                <a:gd name="connsiteX2" fmla="*/ 32385 w 64770"/>
                <a:gd name="connsiteY2" fmla="*/ 0 h 64769"/>
                <a:gd name="connsiteX3" fmla="*/ 64770 w 64770"/>
                <a:gd name="connsiteY3" fmla="*/ 32385 h 64769"/>
                <a:gd name="connsiteX4" fmla="*/ 32385 w 64770"/>
                <a:gd name="connsiteY4" fmla="*/ 64770 h 64769"/>
                <a:gd name="connsiteX5" fmla="*/ 23813 w 64770"/>
                <a:gd name="connsiteY5" fmla="*/ 13335 h 64769"/>
                <a:gd name="connsiteX6" fmla="*/ 9525 w 64770"/>
                <a:gd name="connsiteY6" fmla="*/ 27622 h 64769"/>
                <a:gd name="connsiteX7" fmla="*/ 23813 w 64770"/>
                <a:gd name="connsiteY7" fmla="*/ 41910 h 64769"/>
                <a:gd name="connsiteX8" fmla="*/ 38100 w 64770"/>
                <a:gd name="connsiteY8" fmla="*/ 27622 h 64769"/>
                <a:gd name="connsiteX9" fmla="*/ 23813 w 64770"/>
                <a:gd name="connsiteY9" fmla="*/ 13335 h 6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 h="64769">
                  <a:moveTo>
                    <a:pt x="32385" y="64770"/>
                  </a:moveTo>
                  <a:cubicBezTo>
                    <a:pt x="14288" y="64770"/>
                    <a:pt x="0" y="50482"/>
                    <a:pt x="0" y="32385"/>
                  </a:cubicBezTo>
                  <a:cubicBezTo>
                    <a:pt x="0" y="14288"/>
                    <a:pt x="14288" y="0"/>
                    <a:pt x="32385" y="0"/>
                  </a:cubicBezTo>
                  <a:cubicBezTo>
                    <a:pt x="50483" y="0"/>
                    <a:pt x="64770" y="14288"/>
                    <a:pt x="64770" y="32385"/>
                  </a:cubicBezTo>
                  <a:cubicBezTo>
                    <a:pt x="64770" y="49530"/>
                    <a:pt x="50483" y="64770"/>
                    <a:pt x="32385" y="64770"/>
                  </a:cubicBezTo>
                  <a:close/>
                  <a:moveTo>
                    <a:pt x="23813" y="13335"/>
                  </a:moveTo>
                  <a:cubicBezTo>
                    <a:pt x="16193" y="13335"/>
                    <a:pt x="9525" y="20003"/>
                    <a:pt x="9525" y="27622"/>
                  </a:cubicBezTo>
                  <a:cubicBezTo>
                    <a:pt x="9525" y="35243"/>
                    <a:pt x="16193" y="41910"/>
                    <a:pt x="23813" y="41910"/>
                  </a:cubicBezTo>
                  <a:cubicBezTo>
                    <a:pt x="31433" y="41910"/>
                    <a:pt x="38100" y="35243"/>
                    <a:pt x="38100" y="27622"/>
                  </a:cubicBezTo>
                  <a:cubicBezTo>
                    <a:pt x="38100" y="19050"/>
                    <a:pt x="32385" y="13335"/>
                    <a:pt x="23813" y="13335"/>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7" name="Freeform 539">
              <a:extLst>
                <a:ext uri="{FF2B5EF4-FFF2-40B4-BE49-F238E27FC236}">
                  <a16:creationId xmlns:a16="http://schemas.microsoft.com/office/drawing/2014/main" id="{7724B86B-CEAA-B39C-7E4A-1B7FF809C0AE}"/>
                </a:ext>
              </a:extLst>
            </p:cNvPr>
            <p:cNvSpPr/>
            <p:nvPr/>
          </p:nvSpPr>
          <p:spPr>
            <a:xfrm>
              <a:off x="235268" y="0"/>
              <a:ext cx="59054" cy="59054"/>
            </a:xfrm>
            <a:custGeom>
              <a:avLst/>
              <a:gdLst>
                <a:gd name="connsiteX0" fmla="*/ 29527 w 59054"/>
                <a:gd name="connsiteY0" fmla="*/ 59055 h 59054"/>
                <a:gd name="connsiteX1" fmla="*/ 0 w 59054"/>
                <a:gd name="connsiteY1" fmla="*/ 29527 h 59054"/>
                <a:gd name="connsiteX2" fmla="*/ 29527 w 59054"/>
                <a:gd name="connsiteY2" fmla="*/ 0 h 59054"/>
                <a:gd name="connsiteX3" fmla="*/ 59055 w 59054"/>
                <a:gd name="connsiteY3" fmla="*/ 29527 h 59054"/>
                <a:gd name="connsiteX4" fmla="*/ 29527 w 59054"/>
                <a:gd name="connsiteY4" fmla="*/ 59055 h 59054"/>
                <a:gd name="connsiteX5" fmla="*/ 23813 w 59054"/>
                <a:gd name="connsiteY5" fmla="*/ 12382 h 59054"/>
                <a:gd name="connsiteX6" fmla="*/ 9525 w 59054"/>
                <a:gd name="connsiteY6" fmla="*/ 26670 h 59054"/>
                <a:gd name="connsiteX7" fmla="*/ 23813 w 59054"/>
                <a:gd name="connsiteY7" fmla="*/ 40957 h 59054"/>
                <a:gd name="connsiteX8" fmla="*/ 38100 w 59054"/>
                <a:gd name="connsiteY8" fmla="*/ 26670 h 59054"/>
                <a:gd name="connsiteX9" fmla="*/ 23813 w 59054"/>
                <a:gd name="connsiteY9" fmla="*/ 12382 h 5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4" h="59054">
                  <a:moveTo>
                    <a:pt x="29527" y="59055"/>
                  </a:moveTo>
                  <a:cubicBezTo>
                    <a:pt x="13335" y="59055"/>
                    <a:pt x="0" y="45720"/>
                    <a:pt x="0" y="29527"/>
                  </a:cubicBezTo>
                  <a:cubicBezTo>
                    <a:pt x="0" y="13335"/>
                    <a:pt x="13335" y="0"/>
                    <a:pt x="29527" y="0"/>
                  </a:cubicBezTo>
                  <a:cubicBezTo>
                    <a:pt x="45720" y="0"/>
                    <a:pt x="59055" y="13335"/>
                    <a:pt x="59055" y="29527"/>
                  </a:cubicBezTo>
                  <a:cubicBezTo>
                    <a:pt x="59055" y="45720"/>
                    <a:pt x="45720" y="59055"/>
                    <a:pt x="29527" y="59055"/>
                  </a:cubicBezTo>
                  <a:close/>
                  <a:moveTo>
                    <a:pt x="23813" y="12382"/>
                  </a:moveTo>
                  <a:cubicBezTo>
                    <a:pt x="16192" y="12382"/>
                    <a:pt x="9525" y="19050"/>
                    <a:pt x="9525" y="26670"/>
                  </a:cubicBezTo>
                  <a:cubicBezTo>
                    <a:pt x="9525" y="34290"/>
                    <a:pt x="16192" y="40957"/>
                    <a:pt x="23813" y="40957"/>
                  </a:cubicBezTo>
                  <a:cubicBezTo>
                    <a:pt x="31432" y="40957"/>
                    <a:pt x="38100" y="34290"/>
                    <a:pt x="38100" y="26670"/>
                  </a:cubicBezTo>
                  <a:cubicBezTo>
                    <a:pt x="38100" y="19050"/>
                    <a:pt x="31432" y="12382"/>
                    <a:pt x="23813" y="12382"/>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8" name="Graphic 192">
              <a:extLst>
                <a:ext uri="{FF2B5EF4-FFF2-40B4-BE49-F238E27FC236}">
                  <a16:creationId xmlns:a16="http://schemas.microsoft.com/office/drawing/2014/main" id="{6314B631-B900-4427-3580-FA6283081A20}"/>
                </a:ext>
              </a:extLst>
            </p:cNvPr>
            <p:cNvGrpSpPr/>
            <p:nvPr/>
          </p:nvGrpSpPr>
          <p:grpSpPr>
            <a:xfrm>
              <a:off x="16193" y="24765"/>
              <a:ext cx="499109" cy="493395"/>
              <a:chOff x="16193" y="24765"/>
              <a:chExt cx="499109" cy="493395"/>
            </a:xfrm>
            <a:solidFill>
              <a:srgbClr val="7E9CD0"/>
            </a:solidFill>
          </p:grpSpPr>
          <p:sp>
            <p:nvSpPr>
              <p:cNvPr id="239" name="Freeform 541">
                <a:extLst>
                  <a:ext uri="{FF2B5EF4-FFF2-40B4-BE49-F238E27FC236}">
                    <a16:creationId xmlns:a16="http://schemas.microsoft.com/office/drawing/2014/main" id="{1C4F0938-6576-1F1C-4E68-513FF79CFB7B}"/>
                  </a:ext>
                </a:extLst>
              </p:cNvPr>
              <p:cNvSpPr/>
              <p:nvPr/>
            </p:nvSpPr>
            <p:spPr>
              <a:xfrm>
                <a:off x="316230" y="25717"/>
                <a:ext cx="112394" cy="63817"/>
              </a:xfrm>
              <a:custGeom>
                <a:avLst/>
                <a:gdLst>
                  <a:gd name="connsiteX0" fmla="*/ 103822 w 112394"/>
                  <a:gd name="connsiteY0" fmla="*/ 63818 h 63817"/>
                  <a:gd name="connsiteX1" fmla="*/ 112395 w 112394"/>
                  <a:gd name="connsiteY1" fmla="*/ 55245 h 63817"/>
                  <a:gd name="connsiteX2" fmla="*/ 952 w 112394"/>
                  <a:gd name="connsiteY2" fmla="*/ 0 h 63817"/>
                  <a:gd name="connsiteX3" fmla="*/ 952 w 112394"/>
                  <a:gd name="connsiteY3" fmla="*/ 2858 h 63817"/>
                  <a:gd name="connsiteX4" fmla="*/ 0 w 112394"/>
                  <a:gd name="connsiteY4" fmla="*/ 11430 h 63817"/>
                  <a:gd name="connsiteX5" fmla="*/ 103822 w 112394"/>
                  <a:gd name="connsiteY5" fmla="*/ 63818 h 6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394" h="63817">
                    <a:moveTo>
                      <a:pt x="103822" y="63818"/>
                    </a:moveTo>
                    <a:cubicBezTo>
                      <a:pt x="106680" y="60960"/>
                      <a:pt x="109538" y="58103"/>
                      <a:pt x="112395" y="55245"/>
                    </a:cubicBezTo>
                    <a:cubicBezTo>
                      <a:pt x="80963" y="27622"/>
                      <a:pt x="42863" y="8572"/>
                      <a:pt x="952" y="0"/>
                    </a:cubicBezTo>
                    <a:cubicBezTo>
                      <a:pt x="952" y="953"/>
                      <a:pt x="952" y="1905"/>
                      <a:pt x="952" y="2858"/>
                    </a:cubicBezTo>
                    <a:cubicBezTo>
                      <a:pt x="952" y="5715"/>
                      <a:pt x="952" y="8572"/>
                      <a:pt x="0" y="11430"/>
                    </a:cubicBezTo>
                    <a:cubicBezTo>
                      <a:pt x="39052" y="20955"/>
                      <a:pt x="74295" y="39053"/>
                      <a:pt x="103822" y="63818"/>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Freeform 542">
                <a:extLst>
                  <a:ext uri="{FF2B5EF4-FFF2-40B4-BE49-F238E27FC236}">
                    <a16:creationId xmlns:a16="http://schemas.microsoft.com/office/drawing/2014/main" id="{CEB55973-2F98-26E5-B719-B0B8C5A97C51}"/>
                  </a:ext>
                </a:extLst>
              </p:cNvPr>
              <p:cNvSpPr/>
              <p:nvPr/>
            </p:nvSpPr>
            <p:spPr>
              <a:xfrm>
                <a:off x="104775" y="24765"/>
                <a:ext cx="115252" cy="61912"/>
              </a:xfrm>
              <a:custGeom>
                <a:avLst/>
                <a:gdLst>
                  <a:gd name="connsiteX0" fmla="*/ 114300 w 115252"/>
                  <a:gd name="connsiteY0" fmla="*/ 4763 h 61912"/>
                  <a:gd name="connsiteX1" fmla="*/ 114300 w 115252"/>
                  <a:gd name="connsiteY1" fmla="*/ 0 h 61912"/>
                  <a:gd name="connsiteX2" fmla="*/ 0 w 115252"/>
                  <a:gd name="connsiteY2" fmla="*/ 54293 h 61912"/>
                  <a:gd name="connsiteX3" fmla="*/ 9525 w 115252"/>
                  <a:gd name="connsiteY3" fmla="*/ 61913 h 61912"/>
                  <a:gd name="connsiteX4" fmla="*/ 115252 w 115252"/>
                  <a:gd name="connsiteY4" fmla="*/ 11430 h 61912"/>
                  <a:gd name="connsiteX5" fmla="*/ 114300 w 115252"/>
                  <a:gd name="connsiteY5" fmla="*/ 4763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52" h="61912">
                    <a:moveTo>
                      <a:pt x="114300" y="4763"/>
                    </a:moveTo>
                    <a:cubicBezTo>
                      <a:pt x="114300" y="2858"/>
                      <a:pt x="114300" y="1905"/>
                      <a:pt x="114300" y="0"/>
                    </a:cubicBezTo>
                    <a:cubicBezTo>
                      <a:pt x="71438" y="7620"/>
                      <a:pt x="31432" y="27623"/>
                      <a:pt x="0" y="54293"/>
                    </a:cubicBezTo>
                    <a:cubicBezTo>
                      <a:pt x="3810" y="56198"/>
                      <a:pt x="6668" y="59055"/>
                      <a:pt x="9525" y="61913"/>
                    </a:cubicBezTo>
                    <a:cubicBezTo>
                      <a:pt x="39052" y="37148"/>
                      <a:pt x="75247" y="20003"/>
                      <a:pt x="115252" y="11430"/>
                    </a:cubicBezTo>
                    <a:cubicBezTo>
                      <a:pt x="115252" y="9525"/>
                      <a:pt x="114300" y="7620"/>
                      <a:pt x="114300" y="4763"/>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Freeform 543">
                <a:extLst>
                  <a:ext uri="{FF2B5EF4-FFF2-40B4-BE49-F238E27FC236}">
                    <a16:creationId xmlns:a16="http://schemas.microsoft.com/office/drawing/2014/main" id="{1E9DD18D-5A1F-DC96-F87D-932A271B8C17}"/>
                  </a:ext>
                </a:extLst>
              </p:cNvPr>
              <p:cNvSpPr/>
              <p:nvPr/>
            </p:nvSpPr>
            <p:spPr>
              <a:xfrm>
                <a:off x="478155" y="158115"/>
                <a:ext cx="37147" cy="119062"/>
              </a:xfrm>
              <a:custGeom>
                <a:avLst/>
                <a:gdLst>
                  <a:gd name="connsiteX0" fmla="*/ 0 w 37147"/>
                  <a:gd name="connsiteY0" fmla="*/ 6668 h 119062"/>
                  <a:gd name="connsiteX1" fmla="*/ 24765 w 37147"/>
                  <a:gd name="connsiteY1" fmla="*/ 111443 h 119062"/>
                  <a:gd name="connsiteX2" fmla="*/ 24765 w 37147"/>
                  <a:gd name="connsiteY2" fmla="*/ 118110 h 119062"/>
                  <a:gd name="connsiteX3" fmla="*/ 26670 w 37147"/>
                  <a:gd name="connsiteY3" fmla="*/ 118110 h 119062"/>
                  <a:gd name="connsiteX4" fmla="*/ 37147 w 37147"/>
                  <a:gd name="connsiteY4" fmla="*/ 119063 h 119062"/>
                  <a:gd name="connsiteX5" fmla="*/ 37147 w 37147"/>
                  <a:gd name="connsiteY5" fmla="*/ 111443 h 119062"/>
                  <a:gd name="connsiteX6" fmla="*/ 10477 w 37147"/>
                  <a:gd name="connsiteY6" fmla="*/ 0 h 119062"/>
                  <a:gd name="connsiteX7" fmla="*/ 0 w 37147"/>
                  <a:gd name="connsiteY7" fmla="*/ 6668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 h="119062">
                    <a:moveTo>
                      <a:pt x="0" y="6668"/>
                    </a:moveTo>
                    <a:cubicBezTo>
                      <a:pt x="16192" y="38100"/>
                      <a:pt x="24765" y="74295"/>
                      <a:pt x="24765" y="111443"/>
                    </a:cubicBezTo>
                    <a:cubicBezTo>
                      <a:pt x="24765" y="113348"/>
                      <a:pt x="24765" y="116205"/>
                      <a:pt x="24765" y="118110"/>
                    </a:cubicBezTo>
                    <a:cubicBezTo>
                      <a:pt x="25717" y="118110"/>
                      <a:pt x="25717" y="118110"/>
                      <a:pt x="26670" y="118110"/>
                    </a:cubicBezTo>
                    <a:cubicBezTo>
                      <a:pt x="30480" y="118110"/>
                      <a:pt x="33338" y="118110"/>
                      <a:pt x="37147" y="119063"/>
                    </a:cubicBezTo>
                    <a:cubicBezTo>
                      <a:pt x="37147" y="116205"/>
                      <a:pt x="37147" y="114300"/>
                      <a:pt x="37147" y="111443"/>
                    </a:cubicBezTo>
                    <a:cubicBezTo>
                      <a:pt x="37147" y="71438"/>
                      <a:pt x="27622" y="33338"/>
                      <a:pt x="10477" y="0"/>
                    </a:cubicBezTo>
                    <a:cubicBezTo>
                      <a:pt x="6667" y="2858"/>
                      <a:pt x="3810" y="4763"/>
                      <a:pt x="0" y="6668"/>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Freeform 544">
                <a:extLst>
                  <a:ext uri="{FF2B5EF4-FFF2-40B4-BE49-F238E27FC236}">
                    <a16:creationId xmlns:a16="http://schemas.microsoft.com/office/drawing/2014/main" id="{EF9424A0-DEAF-BC64-8587-9056B75982D7}"/>
                  </a:ext>
                </a:extLst>
              </p:cNvPr>
              <p:cNvSpPr/>
              <p:nvPr/>
            </p:nvSpPr>
            <p:spPr>
              <a:xfrm>
                <a:off x="16193" y="155258"/>
                <a:ext cx="38100" cy="124777"/>
              </a:xfrm>
              <a:custGeom>
                <a:avLst/>
                <a:gdLst>
                  <a:gd name="connsiteX0" fmla="*/ 12382 w 38100"/>
                  <a:gd name="connsiteY0" fmla="*/ 121920 h 124777"/>
                  <a:gd name="connsiteX1" fmla="*/ 12382 w 38100"/>
                  <a:gd name="connsiteY1" fmla="*/ 115253 h 124777"/>
                  <a:gd name="connsiteX2" fmla="*/ 38100 w 38100"/>
                  <a:gd name="connsiteY2" fmla="*/ 7620 h 124777"/>
                  <a:gd name="connsiteX3" fmla="*/ 28575 w 38100"/>
                  <a:gd name="connsiteY3" fmla="*/ 0 h 124777"/>
                  <a:gd name="connsiteX4" fmla="*/ 0 w 38100"/>
                  <a:gd name="connsiteY4" fmla="*/ 115253 h 124777"/>
                  <a:gd name="connsiteX5" fmla="*/ 0 w 38100"/>
                  <a:gd name="connsiteY5" fmla="*/ 124778 h 124777"/>
                  <a:gd name="connsiteX6" fmla="*/ 12382 w 38100"/>
                  <a:gd name="connsiteY6" fmla="*/ 121920 h 12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24777">
                    <a:moveTo>
                      <a:pt x="12382" y="121920"/>
                    </a:moveTo>
                    <a:cubicBezTo>
                      <a:pt x="12382" y="120015"/>
                      <a:pt x="12382" y="117157"/>
                      <a:pt x="12382" y="115253"/>
                    </a:cubicBezTo>
                    <a:cubicBezTo>
                      <a:pt x="12382" y="76200"/>
                      <a:pt x="21907" y="40005"/>
                      <a:pt x="38100" y="7620"/>
                    </a:cubicBezTo>
                    <a:cubicBezTo>
                      <a:pt x="34290" y="5715"/>
                      <a:pt x="31432" y="2857"/>
                      <a:pt x="28575" y="0"/>
                    </a:cubicBezTo>
                    <a:cubicBezTo>
                      <a:pt x="10477" y="34290"/>
                      <a:pt x="0" y="73343"/>
                      <a:pt x="0" y="115253"/>
                    </a:cubicBezTo>
                    <a:cubicBezTo>
                      <a:pt x="0" y="118110"/>
                      <a:pt x="0" y="121920"/>
                      <a:pt x="0" y="124778"/>
                    </a:cubicBezTo>
                    <a:cubicBezTo>
                      <a:pt x="3810" y="122872"/>
                      <a:pt x="7620" y="121920"/>
                      <a:pt x="12382" y="12192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Freeform 545">
                <a:extLst>
                  <a:ext uri="{FF2B5EF4-FFF2-40B4-BE49-F238E27FC236}">
                    <a16:creationId xmlns:a16="http://schemas.microsoft.com/office/drawing/2014/main" id="{44250659-3D1E-EC4E-AD3F-3A9653FC75AA}"/>
                  </a:ext>
                </a:extLst>
              </p:cNvPr>
              <p:cNvSpPr/>
              <p:nvPr/>
            </p:nvSpPr>
            <p:spPr>
              <a:xfrm>
                <a:off x="409575" y="368617"/>
                <a:ext cx="81914" cy="100012"/>
              </a:xfrm>
              <a:custGeom>
                <a:avLst/>
                <a:gdLst>
                  <a:gd name="connsiteX0" fmla="*/ 71438 w 81914"/>
                  <a:gd name="connsiteY0" fmla="*/ 0 h 100012"/>
                  <a:gd name="connsiteX1" fmla="*/ 0 w 81914"/>
                  <a:gd name="connsiteY1" fmla="*/ 89535 h 100012"/>
                  <a:gd name="connsiteX2" fmla="*/ 6668 w 81914"/>
                  <a:gd name="connsiteY2" fmla="*/ 100013 h 100012"/>
                  <a:gd name="connsiteX3" fmla="*/ 81915 w 81914"/>
                  <a:gd name="connsiteY3" fmla="*/ 4763 h 100012"/>
                  <a:gd name="connsiteX4" fmla="*/ 71438 w 81914"/>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100012">
                    <a:moveTo>
                      <a:pt x="71438" y="0"/>
                    </a:moveTo>
                    <a:cubicBezTo>
                      <a:pt x="55245" y="35243"/>
                      <a:pt x="30480" y="65722"/>
                      <a:pt x="0" y="89535"/>
                    </a:cubicBezTo>
                    <a:cubicBezTo>
                      <a:pt x="2857" y="92393"/>
                      <a:pt x="4763" y="96203"/>
                      <a:pt x="6668" y="100013"/>
                    </a:cubicBezTo>
                    <a:cubicBezTo>
                      <a:pt x="39052" y="75247"/>
                      <a:pt x="64770" y="42863"/>
                      <a:pt x="81915" y="4763"/>
                    </a:cubicBezTo>
                    <a:cubicBezTo>
                      <a:pt x="79057" y="2858"/>
                      <a:pt x="75247" y="1905"/>
                      <a:pt x="71438" y="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Freeform 546">
                <a:extLst>
                  <a:ext uri="{FF2B5EF4-FFF2-40B4-BE49-F238E27FC236}">
                    <a16:creationId xmlns:a16="http://schemas.microsoft.com/office/drawing/2014/main" id="{A83B3D50-FD95-1321-70F7-036B88B0971E}"/>
                  </a:ext>
                </a:extLst>
              </p:cNvPr>
              <p:cNvSpPr/>
              <p:nvPr/>
            </p:nvSpPr>
            <p:spPr>
              <a:xfrm>
                <a:off x="207645" y="499110"/>
                <a:ext cx="122872" cy="19050"/>
              </a:xfrm>
              <a:custGeom>
                <a:avLst/>
                <a:gdLst>
                  <a:gd name="connsiteX0" fmla="*/ 118110 w 122872"/>
                  <a:gd name="connsiteY0" fmla="*/ 0 h 19050"/>
                  <a:gd name="connsiteX1" fmla="*/ 58102 w 122872"/>
                  <a:gd name="connsiteY1" fmla="*/ 7620 h 19050"/>
                  <a:gd name="connsiteX2" fmla="*/ 3810 w 122872"/>
                  <a:gd name="connsiteY2" fmla="*/ 953 h 19050"/>
                  <a:gd name="connsiteX3" fmla="*/ 0 w 122872"/>
                  <a:gd name="connsiteY3" fmla="*/ 12382 h 19050"/>
                  <a:gd name="connsiteX4" fmla="*/ 59055 w 122872"/>
                  <a:gd name="connsiteY4" fmla="*/ 19050 h 19050"/>
                  <a:gd name="connsiteX5" fmla="*/ 122873 w 122872"/>
                  <a:gd name="connsiteY5" fmla="*/ 10478 h 19050"/>
                  <a:gd name="connsiteX6" fmla="*/ 118110 w 122872"/>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872" h="19050">
                    <a:moveTo>
                      <a:pt x="118110" y="0"/>
                    </a:moveTo>
                    <a:cubicBezTo>
                      <a:pt x="99060" y="4763"/>
                      <a:pt x="79057" y="7620"/>
                      <a:pt x="58102" y="7620"/>
                    </a:cubicBezTo>
                    <a:cubicBezTo>
                      <a:pt x="39052" y="7620"/>
                      <a:pt x="20955" y="5715"/>
                      <a:pt x="3810" y="953"/>
                    </a:cubicBezTo>
                    <a:cubicBezTo>
                      <a:pt x="2857" y="4763"/>
                      <a:pt x="1905" y="8572"/>
                      <a:pt x="0" y="12382"/>
                    </a:cubicBezTo>
                    <a:cubicBezTo>
                      <a:pt x="19050" y="17145"/>
                      <a:pt x="39052" y="19050"/>
                      <a:pt x="59055" y="19050"/>
                    </a:cubicBezTo>
                    <a:cubicBezTo>
                      <a:pt x="80963" y="19050"/>
                      <a:pt x="102870" y="16192"/>
                      <a:pt x="122873" y="10478"/>
                    </a:cubicBezTo>
                    <a:cubicBezTo>
                      <a:pt x="120015" y="7620"/>
                      <a:pt x="119063" y="3810"/>
                      <a:pt x="118110" y="0"/>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Freeform 547">
                <a:extLst>
                  <a:ext uri="{FF2B5EF4-FFF2-40B4-BE49-F238E27FC236}">
                    <a16:creationId xmlns:a16="http://schemas.microsoft.com/office/drawing/2014/main" id="{57AC4FDA-CF59-E7E8-A20E-4BAED98BF4FF}"/>
                  </a:ext>
                </a:extLst>
              </p:cNvPr>
              <p:cNvSpPr/>
              <p:nvPr/>
            </p:nvSpPr>
            <p:spPr>
              <a:xfrm>
                <a:off x="39052" y="370523"/>
                <a:ext cx="84772" cy="100012"/>
              </a:xfrm>
              <a:custGeom>
                <a:avLst/>
                <a:gdLst>
                  <a:gd name="connsiteX0" fmla="*/ 84773 w 84772"/>
                  <a:gd name="connsiteY0" fmla="*/ 89535 h 100012"/>
                  <a:gd name="connsiteX1" fmla="*/ 11430 w 84772"/>
                  <a:gd name="connsiteY1" fmla="*/ 0 h 100012"/>
                  <a:gd name="connsiteX2" fmla="*/ 0 w 84772"/>
                  <a:gd name="connsiteY2" fmla="*/ 2857 h 100012"/>
                  <a:gd name="connsiteX3" fmla="*/ 79057 w 84772"/>
                  <a:gd name="connsiteY3" fmla="*/ 100013 h 100012"/>
                  <a:gd name="connsiteX4" fmla="*/ 84773 w 84772"/>
                  <a:gd name="connsiteY4" fmla="*/ 8953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2" h="100012">
                    <a:moveTo>
                      <a:pt x="84773" y="89535"/>
                    </a:moveTo>
                    <a:cubicBezTo>
                      <a:pt x="53340" y="66675"/>
                      <a:pt x="27623" y="35242"/>
                      <a:pt x="11430" y="0"/>
                    </a:cubicBezTo>
                    <a:cubicBezTo>
                      <a:pt x="7620" y="1905"/>
                      <a:pt x="3810" y="2857"/>
                      <a:pt x="0" y="2857"/>
                    </a:cubicBezTo>
                    <a:cubicBezTo>
                      <a:pt x="18098" y="41910"/>
                      <a:pt x="45720" y="75247"/>
                      <a:pt x="79057" y="100013"/>
                    </a:cubicBezTo>
                    <a:cubicBezTo>
                      <a:pt x="80963" y="96203"/>
                      <a:pt x="82868" y="93345"/>
                      <a:pt x="84773" y="89535"/>
                    </a:cubicBezTo>
                    <a:close/>
                  </a:path>
                </a:pathLst>
              </a:custGeom>
              <a:solidFill>
                <a:srgbClr val="7E9CD0"/>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56" name="Graphic 696">
            <a:extLst>
              <a:ext uri="{FF2B5EF4-FFF2-40B4-BE49-F238E27FC236}">
                <a16:creationId xmlns:a16="http://schemas.microsoft.com/office/drawing/2014/main" id="{04ACEC90-C2CE-F4BD-F9DE-B3AA7E7768B4}"/>
              </a:ext>
            </a:extLst>
          </p:cNvPr>
          <p:cNvGrpSpPr/>
          <p:nvPr/>
        </p:nvGrpSpPr>
        <p:grpSpPr>
          <a:xfrm>
            <a:off x="8767848" y="2723323"/>
            <a:ext cx="567330" cy="689899"/>
            <a:chOff x="0" y="0"/>
            <a:chExt cx="419836" cy="510539"/>
          </a:xfrm>
        </p:grpSpPr>
        <p:grpSp>
          <p:nvGrpSpPr>
            <p:cNvPr id="257" name="Graphic 696">
              <a:extLst>
                <a:ext uri="{FF2B5EF4-FFF2-40B4-BE49-F238E27FC236}">
                  <a16:creationId xmlns:a16="http://schemas.microsoft.com/office/drawing/2014/main" id="{D9D9FAD5-D0DD-0AC5-C3AF-30378A3F7BF4}"/>
                </a:ext>
              </a:extLst>
            </p:cNvPr>
            <p:cNvGrpSpPr/>
            <p:nvPr/>
          </p:nvGrpSpPr>
          <p:grpSpPr>
            <a:xfrm>
              <a:off x="0" y="0"/>
              <a:ext cx="419836" cy="510539"/>
              <a:chOff x="0" y="0"/>
              <a:chExt cx="419836" cy="510539"/>
            </a:xfrm>
            <a:solidFill>
              <a:srgbClr val="21B25A"/>
            </a:solidFill>
          </p:grpSpPr>
          <p:sp>
            <p:nvSpPr>
              <p:cNvPr id="262" name="Freeform 517">
                <a:extLst>
                  <a:ext uri="{FF2B5EF4-FFF2-40B4-BE49-F238E27FC236}">
                    <a16:creationId xmlns:a16="http://schemas.microsoft.com/office/drawing/2014/main" id="{23F58BD8-4AC6-15C9-34EC-E58C53227C06}"/>
                  </a:ext>
                </a:extLst>
              </p:cNvPr>
              <p:cNvSpPr/>
              <p:nvPr/>
            </p:nvSpPr>
            <p:spPr>
              <a:xfrm>
                <a:off x="176582" y="169545"/>
                <a:ext cx="20074" cy="40004"/>
              </a:xfrm>
              <a:custGeom>
                <a:avLst/>
                <a:gdLst>
                  <a:gd name="connsiteX0" fmla="*/ 0 w 20074"/>
                  <a:gd name="connsiteY0" fmla="*/ 0 h 40004"/>
                  <a:gd name="connsiteX1" fmla="*/ 0 w 20074"/>
                  <a:gd name="connsiteY1" fmla="*/ 40005 h 40004"/>
                  <a:gd name="connsiteX2" fmla="*/ 20003 w 20074"/>
                  <a:gd name="connsiteY2" fmla="*/ 21907 h 40004"/>
                  <a:gd name="connsiteX3" fmla="*/ 0 w 20074"/>
                  <a:gd name="connsiteY3" fmla="*/ 0 h 40004"/>
                </a:gdLst>
                <a:ahLst/>
                <a:cxnLst>
                  <a:cxn ang="0">
                    <a:pos x="connsiteX0" y="connsiteY0"/>
                  </a:cxn>
                  <a:cxn ang="0">
                    <a:pos x="connsiteX1" y="connsiteY1"/>
                  </a:cxn>
                  <a:cxn ang="0">
                    <a:pos x="connsiteX2" y="connsiteY2"/>
                  </a:cxn>
                  <a:cxn ang="0">
                    <a:pos x="connsiteX3" y="connsiteY3"/>
                  </a:cxn>
                </a:cxnLst>
                <a:rect l="l" t="t" r="r" b="b"/>
                <a:pathLst>
                  <a:path w="20074" h="40004">
                    <a:moveTo>
                      <a:pt x="0" y="0"/>
                    </a:moveTo>
                    <a:lnTo>
                      <a:pt x="0" y="40005"/>
                    </a:lnTo>
                    <a:cubicBezTo>
                      <a:pt x="13335" y="38100"/>
                      <a:pt x="20003" y="31432"/>
                      <a:pt x="20003" y="21907"/>
                    </a:cubicBezTo>
                    <a:cubicBezTo>
                      <a:pt x="20955" y="11430"/>
                      <a:pt x="12383" y="4763"/>
                      <a:pt x="0" y="0"/>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518">
                <a:extLst>
                  <a:ext uri="{FF2B5EF4-FFF2-40B4-BE49-F238E27FC236}">
                    <a16:creationId xmlns:a16="http://schemas.microsoft.com/office/drawing/2014/main" id="{D2CF45AB-EB64-A191-5A55-766B81E4247A}"/>
                  </a:ext>
                </a:extLst>
              </p:cNvPr>
              <p:cNvSpPr/>
              <p:nvPr/>
            </p:nvSpPr>
            <p:spPr>
              <a:xfrm>
                <a:off x="141340" y="86677"/>
                <a:ext cx="17144" cy="39052"/>
              </a:xfrm>
              <a:custGeom>
                <a:avLst/>
                <a:gdLst>
                  <a:gd name="connsiteX0" fmla="*/ 0 w 17144"/>
                  <a:gd name="connsiteY0" fmla="*/ 18098 h 39052"/>
                  <a:gd name="connsiteX1" fmla="*/ 17145 w 17144"/>
                  <a:gd name="connsiteY1" fmla="*/ 39053 h 39052"/>
                  <a:gd name="connsiteX2" fmla="*/ 17145 w 17144"/>
                  <a:gd name="connsiteY2" fmla="*/ 0 h 39052"/>
                  <a:gd name="connsiteX3" fmla="*/ 0 w 17144"/>
                  <a:gd name="connsiteY3" fmla="*/ 18098 h 39052"/>
                </a:gdLst>
                <a:ahLst/>
                <a:cxnLst>
                  <a:cxn ang="0">
                    <a:pos x="connsiteX0" y="connsiteY0"/>
                  </a:cxn>
                  <a:cxn ang="0">
                    <a:pos x="connsiteX1" y="connsiteY1"/>
                  </a:cxn>
                  <a:cxn ang="0">
                    <a:pos x="connsiteX2" y="connsiteY2"/>
                  </a:cxn>
                  <a:cxn ang="0">
                    <a:pos x="connsiteX3" y="connsiteY3"/>
                  </a:cxn>
                </a:cxnLst>
                <a:rect l="l" t="t" r="r" b="b"/>
                <a:pathLst>
                  <a:path w="17144" h="39052">
                    <a:moveTo>
                      <a:pt x="0" y="18098"/>
                    </a:moveTo>
                    <a:cubicBezTo>
                      <a:pt x="0" y="27623"/>
                      <a:pt x="6667" y="34290"/>
                      <a:pt x="17145" y="39053"/>
                    </a:cubicBezTo>
                    <a:lnTo>
                      <a:pt x="17145" y="0"/>
                    </a:lnTo>
                    <a:cubicBezTo>
                      <a:pt x="6667" y="2858"/>
                      <a:pt x="0" y="8573"/>
                      <a:pt x="0" y="18098"/>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519">
                <a:extLst>
                  <a:ext uri="{FF2B5EF4-FFF2-40B4-BE49-F238E27FC236}">
                    <a16:creationId xmlns:a16="http://schemas.microsoft.com/office/drawing/2014/main" id="{FCC93DF9-9DC3-1EF1-DEA2-65783316C9AA}"/>
                  </a:ext>
                </a:extLst>
              </p:cNvPr>
              <p:cNvSpPr/>
              <p:nvPr/>
            </p:nvSpPr>
            <p:spPr>
              <a:xfrm>
                <a:off x="0" y="0"/>
                <a:ext cx="419836" cy="510539"/>
              </a:xfrm>
              <a:custGeom>
                <a:avLst/>
                <a:gdLst>
                  <a:gd name="connsiteX0" fmla="*/ 419469 w 419836"/>
                  <a:gd name="connsiteY0" fmla="*/ 165735 h 510539"/>
                  <a:gd name="connsiteX1" fmla="*/ 407087 w 419836"/>
                  <a:gd name="connsiteY1" fmla="*/ 155258 h 510539"/>
                  <a:gd name="connsiteX2" fmla="*/ 343269 w 419836"/>
                  <a:gd name="connsiteY2" fmla="*/ 155258 h 510539"/>
                  <a:gd name="connsiteX3" fmla="*/ 331840 w 419836"/>
                  <a:gd name="connsiteY3" fmla="*/ 162877 h 510539"/>
                  <a:gd name="connsiteX4" fmla="*/ 329934 w 419836"/>
                  <a:gd name="connsiteY4" fmla="*/ 170497 h 510539"/>
                  <a:gd name="connsiteX5" fmla="*/ 325172 w 419836"/>
                  <a:gd name="connsiteY5" fmla="*/ 189547 h 510539"/>
                  <a:gd name="connsiteX6" fmla="*/ 320409 w 419836"/>
                  <a:gd name="connsiteY6" fmla="*/ 207645 h 510539"/>
                  <a:gd name="connsiteX7" fmla="*/ 308027 w 419836"/>
                  <a:gd name="connsiteY7" fmla="*/ 207645 h 510539"/>
                  <a:gd name="connsiteX8" fmla="*/ 277547 w 419836"/>
                  <a:gd name="connsiteY8" fmla="*/ 207645 h 510539"/>
                  <a:gd name="connsiteX9" fmla="*/ 300407 w 419836"/>
                  <a:gd name="connsiteY9" fmla="*/ 132397 h 510539"/>
                  <a:gd name="connsiteX10" fmla="*/ 168009 w 419836"/>
                  <a:gd name="connsiteY10" fmla="*/ 0 h 510539"/>
                  <a:gd name="connsiteX11" fmla="*/ 35612 w 419836"/>
                  <a:gd name="connsiteY11" fmla="*/ 132397 h 510539"/>
                  <a:gd name="connsiteX12" fmla="*/ 58472 w 419836"/>
                  <a:gd name="connsiteY12" fmla="*/ 207645 h 510539"/>
                  <a:gd name="connsiteX13" fmla="*/ 18467 w 419836"/>
                  <a:gd name="connsiteY13" fmla="*/ 207645 h 510539"/>
                  <a:gd name="connsiteX14" fmla="*/ 11799 w 419836"/>
                  <a:gd name="connsiteY14" fmla="*/ 207645 h 510539"/>
                  <a:gd name="connsiteX15" fmla="*/ 369 w 419836"/>
                  <a:gd name="connsiteY15" fmla="*/ 222885 h 510539"/>
                  <a:gd name="connsiteX16" fmla="*/ 4179 w 419836"/>
                  <a:gd name="connsiteY16" fmla="*/ 240983 h 510539"/>
                  <a:gd name="connsiteX17" fmla="*/ 8942 w 419836"/>
                  <a:gd name="connsiteY17" fmla="*/ 260033 h 510539"/>
                  <a:gd name="connsiteX18" fmla="*/ 11799 w 419836"/>
                  <a:gd name="connsiteY18" fmla="*/ 274320 h 510539"/>
                  <a:gd name="connsiteX19" fmla="*/ 13704 w 419836"/>
                  <a:gd name="connsiteY19" fmla="*/ 282892 h 510539"/>
                  <a:gd name="connsiteX20" fmla="*/ 16562 w 419836"/>
                  <a:gd name="connsiteY20" fmla="*/ 295275 h 510539"/>
                  <a:gd name="connsiteX21" fmla="*/ 19419 w 419836"/>
                  <a:gd name="connsiteY21" fmla="*/ 308610 h 510539"/>
                  <a:gd name="connsiteX22" fmla="*/ 23229 w 419836"/>
                  <a:gd name="connsiteY22" fmla="*/ 324802 h 510539"/>
                  <a:gd name="connsiteX23" fmla="*/ 27040 w 419836"/>
                  <a:gd name="connsiteY23" fmla="*/ 340995 h 510539"/>
                  <a:gd name="connsiteX24" fmla="*/ 29897 w 419836"/>
                  <a:gd name="connsiteY24" fmla="*/ 354330 h 510539"/>
                  <a:gd name="connsiteX25" fmla="*/ 32754 w 419836"/>
                  <a:gd name="connsiteY25" fmla="*/ 367665 h 510539"/>
                  <a:gd name="connsiteX26" fmla="*/ 35612 w 419836"/>
                  <a:gd name="connsiteY26" fmla="*/ 380047 h 510539"/>
                  <a:gd name="connsiteX27" fmla="*/ 45137 w 419836"/>
                  <a:gd name="connsiteY27" fmla="*/ 389572 h 510539"/>
                  <a:gd name="connsiteX28" fmla="*/ 51804 w 419836"/>
                  <a:gd name="connsiteY28" fmla="*/ 390525 h 510539"/>
                  <a:gd name="connsiteX29" fmla="*/ 271832 w 419836"/>
                  <a:gd name="connsiteY29" fmla="*/ 390525 h 510539"/>
                  <a:gd name="connsiteX30" fmla="*/ 273737 w 419836"/>
                  <a:gd name="connsiteY30" fmla="*/ 390525 h 510539"/>
                  <a:gd name="connsiteX31" fmla="*/ 266117 w 419836"/>
                  <a:gd name="connsiteY31" fmla="*/ 419100 h 510539"/>
                  <a:gd name="connsiteX32" fmla="*/ 265165 w 419836"/>
                  <a:gd name="connsiteY32" fmla="*/ 420052 h 510539"/>
                  <a:gd name="connsiteX33" fmla="*/ 263259 w 419836"/>
                  <a:gd name="connsiteY33" fmla="*/ 420052 h 510539"/>
                  <a:gd name="connsiteX34" fmla="*/ 57519 w 419836"/>
                  <a:gd name="connsiteY34" fmla="*/ 420052 h 510539"/>
                  <a:gd name="connsiteX35" fmla="*/ 55615 w 419836"/>
                  <a:gd name="connsiteY35" fmla="*/ 420052 h 510539"/>
                  <a:gd name="connsiteX36" fmla="*/ 48947 w 419836"/>
                  <a:gd name="connsiteY36" fmla="*/ 422910 h 510539"/>
                  <a:gd name="connsiteX37" fmla="*/ 45137 w 419836"/>
                  <a:gd name="connsiteY37" fmla="*/ 435292 h 510539"/>
                  <a:gd name="connsiteX38" fmla="*/ 56567 w 419836"/>
                  <a:gd name="connsiteY38" fmla="*/ 445770 h 510539"/>
                  <a:gd name="connsiteX39" fmla="*/ 73712 w 419836"/>
                  <a:gd name="connsiteY39" fmla="*/ 445770 h 510539"/>
                  <a:gd name="connsiteX40" fmla="*/ 60377 w 419836"/>
                  <a:gd name="connsiteY40" fmla="*/ 474345 h 510539"/>
                  <a:gd name="connsiteX41" fmla="*/ 96572 w 419836"/>
                  <a:gd name="connsiteY41" fmla="*/ 510540 h 510539"/>
                  <a:gd name="connsiteX42" fmla="*/ 132767 w 419836"/>
                  <a:gd name="connsiteY42" fmla="*/ 474345 h 510539"/>
                  <a:gd name="connsiteX43" fmla="*/ 119432 w 419836"/>
                  <a:gd name="connsiteY43" fmla="*/ 445770 h 510539"/>
                  <a:gd name="connsiteX44" fmla="*/ 224207 w 419836"/>
                  <a:gd name="connsiteY44" fmla="*/ 445770 h 510539"/>
                  <a:gd name="connsiteX45" fmla="*/ 210872 w 419836"/>
                  <a:gd name="connsiteY45" fmla="*/ 474345 h 510539"/>
                  <a:gd name="connsiteX46" fmla="*/ 247067 w 419836"/>
                  <a:gd name="connsiteY46" fmla="*/ 510540 h 510539"/>
                  <a:gd name="connsiteX47" fmla="*/ 283262 w 419836"/>
                  <a:gd name="connsiteY47" fmla="*/ 474345 h 510539"/>
                  <a:gd name="connsiteX48" fmla="*/ 269927 w 419836"/>
                  <a:gd name="connsiteY48" fmla="*/ 445770 h 510539"/>
                  <a:gd name="connsiteX49" fmla="*/ 278499 w 419836"/>
                  <a:gd name="connsiteY49" fmla="*/ 445770 h 510539"/>
                  <a:gd name="connsiteX50" fmla="*/ 282309 w 419836"/>
                  <a:gd name="connsiteY50" fmla="*/ 444817 h 510539"/>
                  <a:gd name="connsiteX51" fmla="*/ 289929 w 419836"/>
                  <a:gd name="connsiteY51" fmla="*/ 434340 h 510539"/>
                  <a:gd name="connsiteX52" fmla="*/ 301359 w 419836"/>
                  <a:gd name="connsiteY52" fmla="*/ 387667 h 510539"/>
                  <a:gd name="connsiteX53" fmla="*/ 305169 w 419836"/>
                  <a:gd name="connsiteY53" fmla="*/ 371475 h 510539"/>
                  <a:gd name="connsiteX54" fmla="*/ 310884 w 419836"/>
                  <a:gd name="connsiteY54" fmla="*/ 348615 h 510539"/>
                  <a:gd name="connsiteX55" fmla="*/ 316599 w 419836"/>
                  <a:gd name="connsiteY55" fmla="*/ 324802 h 510539"/>
                  <a:gd name="connsiteX56" fmla="*/ 322315 w 419836"/>
                  <a:gd name="connsiteY56" fmla="*/ 300038 h 510539"/>
                  <a:gd name="connsiteX57" fmla="*/ 327077 w 419836"/>
                  <a:gd name="connsiteY57" fmla="*/ 280035 h 510539"/>
                  <a:gd name="connsiteX58" fmla="*/ 331840 w 419836"/>
                  <a:gd name="connsiteY58" fmla="*/ 261938 h 510539"/>
                  <a:gd name="connsiteX59" fmla="*/ 337554 w 419836"/>
                  <a:gd name="connsiteY59" fmla="*/ 237172 h 510539"/>
                  <a:gd name="connsiteX60" fmla="*/ 342317 w 419836"/>
                  <a:gd name="connsiteY60" fmla="*/ 219075 h 510539"/>
                  <a:gd name="connsiteX61" fmla="*/ 347079 w 419836"/>
                  <a:gd name="connsiteY61" fmla="*/ 200977 h 510539"/>
                  <a:gd name="connsiteX62" fmla="*/ 351842 w 419836"/>
                  <a:gd name="connsiteY62" fmla="*/ 182880 h 510539"/>
                  <a:gd name="connsiteX63" fmla="*/ 354699 w 419836"/>
                  <a:gd name="connsiteY63" fmla="*/ 180975 h 510539"/>
                  <a:gd name="connsiteX64" fmla="*/ 407087 w 419836"/>
                  <a:gd name="connsiteY64" fmla="*/ 180975 h 510539"/>
                  <a:gd name="connsiteX65" fmla="*/ 419469 w 419836"/>
                  <a:gd name="connsiteY65" fmla="*/ 165735 h 510539"/>
                  <a:gd name="connsiteX66" fmla="*/ 187059 w 419836"/>
                  <a:gd name="connsiteY66" fmla="*/ 245745 h 510539"/>
                  <a:gd name="connsiteX67" fmla="*/ 187059 w 419836"/>
                  <a:gd name="connsiteY67" fmla="*/ 263842 h 510539"/>
                  <a:gd name="connsiteX68" fmla="*/ 181344 w 419836"/>
                  <a:gd name="connsiteY68" fmla="*/ 269558 h 510539"/>
                  <a:gd name="connsiteX69" fmla="*/ 173724 w 419836"/>
                  <a:gd name="connsiteY69" fmla="*/ 269558 h 510539"/>
                  <a:gd name="connsiteX70" fmla="*/ 168009 w 419836"/>
                  <a:gd name="connsiteY70" fmla="*/ 263842 h 510539"/>
                  <a:gd name="connsiteX71" fmla="*/ 168009 w 419836"/>
                  <a:gd name="connsiteY71" fmla="*/ 244792 h 510539"/>
                  <a:gd name="connsiteX72" fmla="*/ 100382 w 419836"/>
                  <a:gd name="connsiteY72" fmla="*/ 190500 h 510539"/>
                  <a:gd name="connsiteX73" fmla="*/ 107049 w 419836"/>
                  <a:gd name="connsiteY73" fmla="*/ 183833 h 510539"/>
                  <a:gd name="connsiteX74" fmla="*/ 130862 w 419836"/>
                  <a:gd name="connsiteY74" fmla="*/ 183833 h 510539"/>
                  <a:gd name="connsiteX75" fmla="*/ 137529 w 419836"/>
                  <a:gd name="connsiteY75" fmla="*/ 189547 h 510539"/>
                  <a:gd name="connsiteX76" fmla="*/ 157532 w 419836"/>
                  <a:gd name="connsiteY76" fmla="*/ 207645 h 510539"/>
                  <a:gd name="connsiteX77" fmla="*/ 157532 w 419836"/>
                  <a:gd name="connsiteY77" fmla="*/ 161925 h 510539"/>
                  <a:gd name="connsiteX78" fmla="*/ 103240 w 419836"/>
                  <a:gd name="connsiteY78" fmla="*/ 103822 h 510539"/>
                  <a:gd name="connsiteX79" fmla="*/ 157532 w 419836"/>
                  <a:gd name="connsiteY79" fmla="*/ 49530 h 510539"/>
                  <a:gd name="connsiteX80" fmla="*/ 157532 w 419836"/>
                  <a:gd name="connsiteY80" fmla="*/ 31433 h 510539"/>
                  <a:gd name="connsiteX81" fmla="*/ 163247 w 419836"/>
                  <a:gd name="connsiteY81" fmla="*/ 25717 h 510539"/>
                  <a:gd name="connsiteX82" fmla="*/ 170867 w 419836"/>
                  <a:gd name="connsiteY82" fmla="*/ 25717 h 510539"/>
                  <a:gd name="connsiteX83" fmla="*/ 176582 w 419836"/>
                  <a:gd name="connsiteY83" fmla="*/ 31433 h 510539"/>
                  <a:gd name="connsiteX84" fmla="*/ 176582 w 419836"/>
                  <a:gd name="connsiteY84" fmla="*/ 49530 h 510539"/>
                  <a:gd name="connsiteX85" fmla="*/ 230874 w 419836"/>
                  <a:gd name="connsiteY85" fmla="*/ 102870 h 510539"/>
                  <a:gd name="connsiteX86" fmla="*/ 224207 w 419836"/>
                  <a:gd name="connsiteY86" fmla="*/ 109538 h 510539"/>
                  <a:gd name="connsiteX87" fmla="*/ 200394 w 419836"/>
                  <a:gd name="connsiteY87" fmla="*/ 109538 h 510539"/>
                  <a:gd name="connsiteX88" fmla="*/ 193727 w 419836"/>
                  <a:gd name="connsiteY88" fmla="*/ 103822 h 510539"/>
                  <a:gd name="connsiteX89" fmla="*/ 176582 w 419836"/>
                  <a:gd name="connsiteY89" fmla="*/ 86677 h 510539"/>
                  <a:gd name="connsiteX90" fmla="*/ 176582 w 419836"/>
                  <a:gd name="connsiteY90" fmla="*/ 132397 h 510539"/>
                  <a:gd name="connsiteX91" fmla="*/ 233732 w 419836"/>
                  <a:gd name="connsiteY91" fmla="*/ 190500 h 510539"/>
                  <a:gd name="connsiteX92" fmla="*/ 233732 w 419836"/>
                  <a:gd name="connsiteY92" fmla="*/ 190500 h 510539"/>
                  <a:gd name="connsiteX93" fmla="*/ 187059 w 419836"/>
                  <a:gd name="connsiteY93" fmla="*/ 245745 h 510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19836" h="510539">
                    <a:moveTo>
                      <a:pt x="419469" y="165735"/>
                    </a:moveTo>
                    <a:cubicBezTo>
                      <a:pt x="418517" y="159067"/>
                      <a:pt x="412802" y="155258"/>
                      <a:pt x="407087" y="155258"/>
                    </a:cubicBezTo>
                    <a:cubicBezTo>
                      <a:pt x="386132" y="155258"/>
                      <a:pt x="365177" y="155258"/>
                      <a:pt x="343269" y="155258"/>
                    </a:cubicBezTo>
                    <a:cubicBezTo>
                      <a:pt x="337554" y="155258"/>
                      <a:pt x="333744" y="158115"/>
                      <a:pt x="331840" y="162877"/>
                    </a:cubicBezTo>
                    <a:cubicBezTo>
                      <a:pt x="330887" y="165735"/>
                      <a:pt x="329934" y="167640"/>
                      <a:pt x="329934" y="170497"/>
                    </a:cubicBezTo>
                    <a:cubicBezTo>
                      <a:pt x="328029" y="177165"/>
                      <a:pt x="327077" y="183833"/>
                      <a:pt x="325172" y="189547"/>
                    </a:cubicBezTo>
                    <a:cubicBezTo>
                      <a:pt x="323267" y="195263"/>
                      <a:pt x="322315" y="200977"/>
                      <a:pt x="320409" y="207645"/>
                    </a:cubicBezTo>
                    <a:cubicBezTo>
                      <a:pt x="319457" y="207645"/>
                      <a:pt x="308979" y="207645"/>
                      <a:pt x="308027" y="207645"/>
                    </a:cubicBezTo>
                    <a:cubicBezTo>
                      <a:pt x="297549" y="207645"/>
                      <a:pt x="288024" y="207645"/>
                      <a:pt x="277547" y="207645"/>
                    </a:cubicBezTo>
                    <a:cubicBezTo>
                      <a:pt x="291834" y="186690"/>
                      <a:pt x="300407" y="160972"/>
                      <a:pt x="300407" y="132397"/>
                    </a:cubicBezTo>
                    <a:cubicBezTo>
                      <a:pt x="300407" y="59055"/>
                      <a:pt x="241352" y="0"/>
                      <a:pt x="168009" y="0"/>
                    </a:cubicBezTo>
                    <a:cubicBezTo>
                      <a:pt x="94667" y="0"/>
                      <a:pt x="35612" y="59055"/>
                      <a:pt x="35612" y="132397"/>
                    </a:cubicBezTo>
                    <a:cubicBezTo>
                      <a:pt x="35612" y="160020"/>
                      <a:pt x="44184" y="185738"/>
                      <a:pt x="58472" y="207645"/>
                    </a:cubicBezTo>
                    <a:cubicBezTo>
                      <a:pt x="42279" y="207645"/>
                      <a:pt x="34659" y="207645"/>
                      <a:pt x="18467" y="207645"/>
                    </a:cubicBezTo>
                    <a:cubicBezTo>
                      <a:pt x="16562" y="207645"/>
                      <a:pt x="13704" y="207645"/>
                      <a:pt x="11799" y="207645"/>
                    </a:cubicBezTo>
                    <a:cubicBezTo>
                      <a:pt x="4179" y="208597"/>
                      <a:pt x="-1535" y="215265"/>
                      <a:pt x="369" y="222885"/>
                    </a:cubicBezTo>
                    <a:cubicBezTo>
                      <a:pt x="1322" y="228600"/>
                      <a:pt x="3227" y="235267"/>
                      <a:pt x="4179" y="240983"/>
                    </a:cubicBezTo>
                    <a:cubicBezTo>
                      <a:pt x="6084" y="247650"/>
                      <a:pt x="7037" y="253365"/>
                      <a:pt x="8942" y="260033"/>
                    </a:cubicBezTo>
                    <a:cubicBezTo>
                      <a:pt x="9894" y="264795"/>
                      <a:pt x="10847" y="269558"/>
                      <a:pt x="11799" y="274320"/>
                    </a:cubicBezTo>
                    <a:cubicBezTo>
                      <a:pt x="12752" y="277177"/>
                      <a:pt x="13704" y="280035"/>
                      <a:pt x="13704" y="282892"/>
                    </a:cubicBezTo>
                    <a:cubicBezTo>
                      <a:pt x="14657" y="286702"/>
                      <a:pt x="15609" y="291465"/>
                      <a:pt x="16562" y="295275"/>
                    </a:cubicBezTo>
                    <a:cubicBezTo>
                      <a:pt x="17515" y="300038"/>
                      <a:pt x="18467" y="303847"/>
                      <a:pt x="19419" y="308610"/>
                    </a:cubicBezTo>
                    <a:cubicBezTo>
                      <a:pt x="20372" y="314325"/>
                      <a:pt x="22277" y="320040"/>
                      <a:pt x="23229" y="324802"/>
                    </a:cubicBezTo>
                    <a:cubicBezTo>
                      <a:pt x="24182" y="330517"/>
                      <a:pt x="26087" y="336233"/>
                      <a:pt x="27040" y="340995"/>
                    </a:cubicBezTo>
                    <a:cubicBezTo>
                      <a:pt x="27992" y="345758"/>
                      <a:pt x="28944" y="349567"/>
                      <a:pt x="29897" y="354330"/>
                    </a:cubicBezTo>
                    <a:cubicBezTo>
                      <a:pt x="30849" y="359092"/>
                      <a:pt x="31802" y="362902"/>
                      <a:pt x="32754" y="367665"/>
                    </a:cubicBezTo>
                    <a:cubicBezTo>
                      <a:pt x="33707" y="371475"/>
                      <a:pt x="34659" y="376238"/>
                      <a:pt x="35612" y="380047"/>
                    </a:cubicBezTo>
                    <a:cubicBezTo>
                      <a:pt x="36565" y="384810"/>
                      <a:pt x="40374" y="387667"/>
                      <a:pt x="45137" y="389572"/>
                    </a:cubicBezTo>
                    <a:cubicBezTo>
                      <a:pt x="47042" y="390525"/>
                      <a:pt x="49899" y="390525"/>
                      <a:pt x="51804" y="390525"/>
                    </a:cubicBezTo>
                    <a:cubicBezTo>
                      <a:pt x="125147" y="390525"/>
                      <a:pt x="198490" y="390525"/>
                      <a:pt x="271832" y="390525"/>
                    </a:cubicBezTo>
                    <a:cubicBezTo>
                      <a:pt x="272784" y="390525"/>
                      <a:pt x="272784" y="390525"/>
                      <a:pt x="273737" y="390525"/>
                    </a:cubicBezTo>
                    <a:cubicBezTo>
                      <a:pt x="273737" y="391477"/>
                      <a:pt x="268022" y="411480"/>
                      <a:pt x="266117" y="419100"/>
                    </a:cubicBezTo>
                    <a:cubicBezTo>
                      <a:pt x="266117" y="419100"/>
                      <a:pt x="265165" y="420052"/>
                      <a:pt x="265165" y="420052"/>
                    </a:cubicBezTo>
                    <a:cubicBezTo>
                      <a:pt x="264212" y="420052"/>
                      <a:pt x="264212" y="420052"/>
                      <a:pt x="263259" y="420052"/>
                    </a:cubicBezTo>
                    <a:cubicBezTo>
                      <a:pt x="194679" y="420052"/>
                      <a:pt x="126099" y="420052"/>
                      <a:pt x="57519" y="420052"/>
                    </a:cubicBezTo>
                    <a:cubicBezTo>
                      <a:pt x="56567" y="420052"/>
                      <a:pt x="56567" y="420052"/>
                      <a:pt x="55615" y="420052"/>
                    </a:cubicBezTo>
                    <a:cubicBezTo>
                      <a:pt x="52757" y="420052"/>
                      <a:pt x="50852" y="421005"/>
                      <a:pt x="48947" y="422910"/>
                    </a:cubicBezTo>
                    <a:cubicBezTo>
                      <a:pt x="46090" y="426720"/>
                      <a:pt x="44184" y="430530"/>
                      <a:pt x="45137" y="435292"/>
                    </a:cubicBezTo>
                    <a:cubicBezTo>
                      <a:pt x="46090" y="440055"/>
                      <a:pt x="49899" y="445770"/>
                      <a:pt x="56567" y="445770"/>
                    </a:cubicBezTo>
                    <a:cubicBezTo>
                      <a:pt x="62282" y="445770"/>
                      <a:pt x="67997" y="445770"/>
                      <a:pt x="73712" y="445770"/>
                    </a:cubicBezTo>
                    <a:cubicBezTo>
                      <a:pt x="65140" y="452438"/>
                      <a:pt x="60377" y="462915"/>
                      <a:pt x="60377" y="474345"/>
                    </a:cubicBezTo>
                    <a:cubicBezTo>
                      <a:pt x="60377" y="494347"/>
                      <a:pt x="76569" y="510540"/>
                      <a:pt x="96572" y="510540"/>
                    </a:cubicBezTo>
                    <a:cubicBezTo>
                      <a:pt x="116574" y="510540"/>
                      <a:pt x="132767" y="494347"/>
                      <a:pt x="132767" y="474345"/>
                    </a:cubicBezTo>
                    <a:cubicBezTo>
                      <a:pt x="132767" y="462915"/>
                      <a:pt x="127052" y="452438"/>
                      <a:pt x="119432" y="445770"/>
                    </a:cubicBezTo>
                    <a:cubicBezTo>
                      <a:pt x="154674" y="445770"/>
                      <a:pt x="188965" y="445770"/>
                      <a:pt x="224207" y="445770"/>
                    </a:cubicBezTo>
                    <a:cubicBezTo>
                      <a:pt x="215634" y="452438"/>
                      <a:pt x="210872" y="462915"/>
                      <a:pt x="210872" y="474345"/>
                    </a:cubicBezTo>
                    <a:cubicBezTo>
                      <a:pt x="210872" y="494347"/>
                      <a:pt x="227065" y="510540"/>
                      <a:pt x="247067" y="510540"/>
                    </a:cubicBezTo>
                    <a:cubicBezTo>
                      <a:pt x="267069" y="510540"/>
                      <a:pt x="283262" y="494347"/>
                      <a:pt x="283262" y="474345"/>
                    </a:cubicBezTo>
                    <a:cubicBezTo>
                      <a:pt x="283262" y="462915"/>
                      <a:pt x="277547" y="452438"/>
                      <a:pt x="269927" y="445770"/>
                    </a:cubicBezTo>
                    <a:cubicBezTo>
                      <a:pt x="272784" y="445770"/>
                      <a:pt x="275642" y="445770"/>
                      <a:pt x="278499" y="445770"/>
                    </a:cubicBezTo>
                    <a:cubicBezTo>
                      <a:pt x="279452" y="445770"/>
                      <a:pt x="280404" y="445770"/>
                      <a:pt x="282309" y="444817"/>
                    </a:cubicBezTo>
                    <a:cubicBezTo>
                      <a:pt x="287072" y="442913"/>
                      <a:pt x="288977" y="439102"/>
                      <a:pt x="289929" y="434340"/>
                    </a:cubicBezTo>
                    <a:cubicBezTo>
                      <a:pt x="291834" y="426720"/>
                      <a:pt x="299454" y="395288"/>
                      <a:pt x="301359" y="387667"/>
                    </a:cubicBezTo>
                    <a:cubicBezTo>
                      <a:pt x="302312" y="381952"/>
                      <a:pt x="304217" y="377190"/>
                      <a:pt x="305169" y="371475"/>
                    </a:cubicBezTo>
                    <a:cubicBezTo>
                      <a:pt x="307074" y="363855"/>
                      <a:pt x="308979" y="356235"/>
                      <a:pt x="310884" y="348615"/>
                    </a:cubicBezTo>
                    <a:cubicBezTo>
                      <a:pt x="312790" y="340995"/>
                      <a:pt x="314694" y="332422"/>
                      <a:pt x="316599" y="324802"/>
                    </a:cubicBezTo>
                    <a:cubicBezTo>
                      <a:pt x="318504" y="316230"/>
                      <a:pt x="320409" y="308610"/>
                      <a:pt x="322315" y="300038"/>
                    </a:cubicBezTo>
                    <a:cubicBezTo>
                      <a:pt x="324219" y="293370"/>
                      <a:pt x="325172" y="286702"/>
                      <a:pt x="327077" y="280035"/>
                    </a:cubicBezTo>
                    <a:cubicBezTo>
                      <a:pt x="328982" y="274320"/>
                      <a:pt x="329934" y="267652"/>
                      <a:pt x="331840" y="261938"/>
                    </a:cubicBezTo>
                    <a:cubicBezTo>
                      <a:pt x="333744" y="253365"/>
                      <a:pt x="335649" y="245745"/>
                      <a:pt x="337554" y="237172"/>
                    </a:cubicBezTo>
                    <a:cubicBezTo>
                      <a:pt x="339459" y="231458"/>
                      <a:pt x="340412" y="225742"/>
                      <a:pt x="342317" y="219075"/>
                    </a:cubicBezTo>
                    <a:cubicBezTo>
                      <a:pt x="344222" y="213360"/>
                      <a:pt x="345174" y="206692"/>
                      <a:pt x="347079" y="200977"/>
                    </a:cubicBezTo>
                    <a:cubicBezTo>
                      <a:pt x="348984" y="195263"/>
                      <a:pt x="349937" y="188595"/>
                      <a:pt x="351842" y="182880"/>
                    </a:cubicBezTo>
                    <a:cubicBezTo>
                      <a:pt x="351842" y="180975"/>
                      <a:pt x="352794" y="180975"/>
                      <a:pt x="354699" y="180975"/>
                    </a:cubicBezTo>
                    <a:cubicBezTo>
                      <a:pt x="371844" y="180975"/>
                      <a:pt x="389942" y="180975"/>
                      <a:pt x="407087" y="180975"/>
                    </a:cubicBezTo>
                    <a:cubicBezTo>
                      <a:pt x="415659" y="180975"/>
                      <a:pt x="421374" y="173355"/>
                      <a:pt x="419469" y="165735"/>
                    </a:cubicBezTo>
                    <a:close/>
                    <a:moveTo>
                      <a:pt x="187059" y="245745"/>
                    </a:moveTo>
                    <a:lnTo>
                      <a:pt x="187059" y="263842"/>
                    </a:lnTo>
                    <a:cubicBezTo>
                      <a:pt x="187059" y="267652"/>
                      <a:pt x="185154" y="269558"/>
                      <a:pt x="181344" y="269558"/>
                    </a:cubicBezTo>
                    <a:lnTo>
                      <a:pt x="173724" y="269558"/>
                    </a:lnTo>
                    <a:cubicBezTo>
                      <a:pt x="169915" y="269558"/>
                      <a:pt x="168009" y="267652"/>
                      <a:pt x="168009" y="263842"/>
                    </a:cubicBezTo>
                    <a:lnTo>
                      <a:pt x="168009" y="244792"/>
                    </a:lnTo>
                    <a:cubicBezTo>
                      <a:pt x="137529" y="241935"/>
                      <a:pt x="103240" y="223838"/>
                      <a:pt x="100382" y="190500"/>
                    </a:cubicBezTo>
                    <a:cubicBezTo>
                      <a:pt x="100382" y="185738"/>
                      <a:pt x="102287" y="183833"/>
                      <a:pt x="107049" y="183833"/>
                    </a:cubicBezTo>
                    <a:lnTo>
                      <a:pt x="130862" y="183833"/>
                    </a:lnTo>
                    <a:cubicBezTo>
                      <a:pt x="134672" y="183833"/>
                      <a:pt x="136577" y="185738"/>
                      <a:pt x="137529" y="189547"/>
                    </a:cubicBezTo>
                    <a:cubicBezTo>
                      <a:pt x="139434" y="200025"/>
                      <a:pt x="146102" y="205740"/>
                      <a:pt x="157532" y="207645"/>
                    </a:cubicBezTo>
                    <a:lnTo>
                      <a:pt x="157532" y="161925"/>
                    </a:lnTo>
                    <a:cubicBezTo>
                      <a:pt x="131815" y="152400"/>
                      <a:pt x="103240" y="140970"/>
                      <a:pt x="103240" y="103822"/>
                    </a:cubicBezTo>
                    <a:cubicBezTo>
                      <a:pt x="103240" y="70485"/>
                      <a:pt x="128004" y="52388"/>
                      <a:pt x="157532" y="49530"/>
                    </a:cubicBezTo>
                    <a:lnTo>
                      <a:pt x="157532" y="31433"/>
                    </a:lnTo>
                    <a:cubicBezTo>
                      <a:pt x="157532" y="27622"/>
                      <a:pt x="159437" y="25717"/>
                      <a:pt x="163247" y="25717"/>
                    </a:cubicBezTo>
                    <a:lnTo>
                      <a:pt x="170867" y="25717"/>
                    </a:lnTo>
                    <a:cubicBezTo>
                      <a:pt x="174677" y="25717"/>
                      <a:pt x="176582" y="27622"/>
                      <a:pt x="176582" y="31433"/>
                    </a:cubicBezTo>
                    <a:lnTo>
                      <a:pt x="176582" y="49530"/>
                    </a:lnTo>
                    <a:cubicBezTo>
                      <a:pt x="204204" y="52388"/>
                      <a:pt x="228017" y="69533"/>
                      <a:pt x="230874" y="102870"/>
                    </a:cubicBezTo>
                    <a:cubicBezTo>
                      <a:pt x="230874" y="107633"/>
                      <a:pt x="228969" y="109538"/>
                      <a:pt x="224207" y="109538"/>
                    </a:cubicBezTo>
                    <a:lnTo>
                      <a:pt x="200394" y="109538"/>
                    </a:lnTo>
                    <a:cubicBezTo>
                      <a:pt x="196584" y="109538"/>
                      <a:pt x="194679" y="107633"/>
                      <a:pt x="193727" y="103822"/>
                    </a:cubicBezTo>
                    <a:cubicBezTo>
                      <a:pt x="191822" y="94297"/>
                      <a:pt x="186107" y="88583"/>
                      <a:pt x="176582" y="86677"/>
                    </a:cubicBezTo>
                    <a:lnTo>
                      <a:pt x="176582" y="132397"/>
                    </a:lnTo>
                    <a:cubicBezTo>
                      <a:pt x="203252" y="141922"/>
                      <a:pt x="233732" y="153352"/>
                      <a:pt x="233732" y="190500"/>
                    </a:cubicBezTo>
                    <a:lnTo>
                      <a:pt x="233732" y="190500"/>
                    </a:lnTo>
                    <a:cubicBezTo>
                      <a:pt x="233732" y="223838"/>
                      <a:pt x="217540" y="242888"/>
                      <a:pt x="187059" y="245745"/>
                    </a:cubicBezTo>
                    <a:close/>
                  </a:path>
                </a:pathLst>
              </a:custGeom>
              <a:solidFill>
                <a:srgbClr val="21B25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8" name="Freeform 513">
              <a:extLst>
                <a:ext uri="{FF2B5EF4-FFF2-40B4-BE49-F238E27FC236}">
                  <a16:creationId xmlns:a16="http://schemas.microsoft.com/office/drawing/2014/main" id="{BC27B00F-A3DA-C559-FFC1-2020FED680F9}"/>
                </a:ext>
              </a:extLst>
            </p:cNvPr>
            <p:cNvSpPr/>
            <p:nvPr/>
          </p:nvSpPr>
          <p:spPr>
            <a:xfrm>
              <a:off x="48947" y="312420"/>
              <a:ext cx="46672" cy="52387"/>
            </a:xfrm>
            <a:custGeom>
              <a:avLst/>
              <a:gdLst>
                <a:gd name="connsiteX0" fmla="*/ 46672 w 46672"/>
                <a:gd name="connsiteY0" fmla="*/ 52388 h 52387"/>
                <a:gd name="connsiteX1" fmla="*/ 13335 w 46672"/>
                <a:gd name="connsiteY1" fmla="*/ 52388 h 52387"/>
                <a:gd name="connsiteX2" fmla="*/ 11430 w 46672"/>
                <a:gd name="connsiteY2" fmla="*/ 51435 h 52387"/>
                <a:gd name="connsiteX3" fmla="*/ 5715 w 46672"/>
                <a:gd name="connsiteY3" fmla="*/ 25717 h 52387"/>
                <a:gd name="connsiteX4" fmla="*/ 952 w 46672"/>
                <a:gd name="connsiteY4" fmla="*/ 6667 h 52387"/>
                <a:gd name="connsiteX5" fmla="*/ 0 w 46672"/>
                <a:gd name="connsiteY5" fmla="*/ 0 h 52387"/>
                <a:gd name="connsiteX6" fmla="*/ 40957 w 46672"/>
                <a:gd name="connsiteY6" fmla="*/ 0 h 52387"/>
                <a:gd name="connsiteX7" fmla="*/ 41910 w 46672"/>
                <a:gd name="connsiteY7" fmla="*/ 7620 h 52387"/>
                <a:gd name="connsiteX8" fmla="*/ 42863 w 46672"/>
                <a:gd name="connsiteY8" fmla="*/ 17145 h 52387"/>
                <a:gd name="connsiteX9" fmla="*/ 43815 w 46672"/>
                <a:gd name="connsiteY9" fmla="*/ 23813 h 52387"/>
                <a:gd name="connsiteX10" fmla="*/ 44768 w 46672"/>
                <a:gd name="connsiteY10" fmla="*/ 31432 h 52387"/>
                <a:gd name="connsiteX11" fmla="*/ 45720 w 46672"/>
                <a:gd name="connsiteY11" fmla="*/ 39052 h 52387"/>
                <a:gd name="connsiteX12" fmla="*/ 46672 w 46672"/>
                <a:gd name="connsiteY12" fmla="*/ 49530 h 52387"/>
                <a:gd name="connsiteX13" fmla="*/ 46672 w 46672"/>
                <a:gd name="connsiteY13" fmla="*/ 52388 h 52387"/>
                <a:gd name="connsiteX14" fmla="*/ 46672 w 46672"/>
                <a:gd name="connsiteY14"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672" h="52387">
                  <a:moveTo>
                    <a:pt x="46672" y="52388"/>
                  </a:moveTo>
                  <a:cubicBezTo>
                    <a:pt x="40005" y="52388"/>
                    <a:pt x="18097" y="52388"/>
                    <a:pt x="13335" y="52388"/>
                  </a:cubicBezTo>
                  <a:cubicBezTo>
                    <a:pt x="12382" y="52388"/>
                    <a:pt x="12382" y="52388"/>
                    <a:pt x="11430" y="51435"/>
                  </a:cubicBezTo>
                  <a:cubicBezTo>
                    <a:pt x="9525" y="42863"/>
                    <a:pt x="7620" y="34290"/>
                    <a:pt x="5715" y="25717"/>
                  </a:cubicBezTo>
                  <a:cubicBezTo>
                    <a:pt x="3810" y="19050"/>
                    <a:pt x="2857" y="13335"/>
                    <a:pt x="952" y="6667"/>
                  </a:cubicBezTo>
                  <a:cubicBezTo>
                    <a:pt x="0" y="4763"/>
                    <a:pt x="0" y="2857"/>
                    <a:pt x="0" y="0"/>
                  </a:cubicBezTo>
                  <a:cubicBezTo>
                    <a:pt x="13335" y="0"/>
                    <a:pt x="27622" y="0"/>
                    <a:pt x="40957" y="0"/>
                  </a:cubicBezTo>
                  <a:cubicBezTo>
                    <a:pt x="40957" y="2857"/>
                    <a:pt x="41910" y="4763"/>
                    <a:pt x="41910" y="7620"/>
                  </a:cubicBezTo>
                  <a:cubicBezTo>
                    <a:pt x="41910" y="10477"/>
                    <a:pt x="42863" y="14288"/>
                    <a:pt x="42863" y="17145"/>
                  </a:cubicBezTo>
                  <a:cubicBezTo>
                    <a:pt x="42863" y="19050"/>
                    <a:pt x="43815" y="21907"/>
                    <a:pt x="43815" y="23813"/>
                  </a:cubicBezTo>
                  <a:cubicBezTo>
                    <a:pt x="43815" y="26670"/>
                    <a:pt x="44768" y="29527"/>
                    <a:pt x="44768" y="31432"/>
                  </a:cubicBezTo>
                  <a:cubicBezTo>
                    <a:pt x="44768" y="34290"/>
                    <a:pt x="44768" y="36195"/>
                    <a:pt x="45720" y="39052"/>
                  </a:cubicBezTo>
                  <a:cubicBezTo>
                    <a:pt x="45720" y="42863"/>
                    <a:pt x="46672" y="45720"/>
                    <a:pt x="46672" y="49530"/>
                  </a:cubicBezTo>
                  <a:cubicBezTo>
                    <a:pt x="46672" y="51435"/>
                    <a:pt x="46672" y="51435"/>
                    <a:pt x="46672" y="52388"/>
                  </a:cubicBezTo>
                  <a:cubicBezTo>
                    <a:pt x="46672" y="52388"/>
                    <a:pt x="46672" y="52388"/>
                    <a:pt x="46672"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514">
              <a:extLst>
                <a:ext uri="{FF2B5EF4-FFF2-40B4-BE49-F238E27FC236}">
                  <a16:creationId xmlns:a16="http://schemas.microsoft.com/office/drawing/2014/main" id="{5910CEE0-C187-BC81-75BD-16BAFF4EEADD}"/>
                </a:ext>
              </a:extLst>
            </p:cNvPr>
            <p:cNvSpPr/>
            <p:nvPr/>
          </p:nvSpPr>
          <p:spPr>
            <a:xfrm>
              <a:off x="115622" y="312420"/>
              <a:ext cx="42333" cy="52387"/>
            </a:xfrm>
            <a:custGeom>
              <a:avLst/>
              <a:gdLst>
                <a:gd name="connsiteX0" fmla="*/ 41910 w 42333"/>
                <a:gd name="connsiteY0" fmla="*/ 52388 h 52387"/>
                <a:gd name="connsiteX1" fmla="*/ 41910 w 42333"/>
                <a:gd name="connsiteY1" fmla="*/ 52388 h 52387"/>
                <a:gd name="connsiteX2" fmla="*/ 6668 w 42333"/>
                <a:gd name="connsiteY2" fmla="*/ 52388 h 52387"/>
                <a:gd name="connsiteX3" fmla="*/ 6668 w 42333"/>
                <a:gd name="connsiteY3" fmla="*/ 52388 h 52387"/>
                <a:gd name="connsiteX4" fmla="*/ 4763 w 42333"/>
                <a:gd name="connsiteY4" fmla="*/ 39052 h 52387"/>
                <a:gd name="connsiteX5" fmla="*/ 3810 w 42333"/>
                <a:gd name="connsiteY5" fmla="*/ 28575 h 52387"/>
                <a:gd name="connsiteX6" fmla="*/ 1905 w 42333"/>
                <a:gd name="connsiteY6" fmla="*/ 16192 h 52387"/>
                <a:gd name="connsiteX7" fmla="*/ 952 w 42333"/>
                <a:gd name="connsiteY7" fmla="*/ 10477 h 52387"/>
                <a:gd name="connsiteX8" fmla="*/ 0 w 42333"/>
                <a:gd name="connsiteY8" fmla="*/ 1905 h 52387"/>
                <a:gd name="connsiteX9" fmla="*/ 0 w 42333"/>
                <a:gd name="connsiteY9" fmla="*/ 0 h 52387"/>
                <a:gd name="connsiteX10" fmla="*/ 41910 w 42333"/>
                <a:gd name="connsiteY10" fmla="*/ 0 h 52387"/>
                <a:gd name="connsiteX11" fmla="*/ 41910 w 42333"/>
                <a:gd name="connsiteY11" fmla="*/ 952 h 52387"/>
                <a:gd name="connsiteX12" fmla="*/ 41910 w 42333"/>
                <a:gd name="connsiteY12" fmla="*/ 52388 h 52387"/>
                <a:gd name="connsiteX13" fmla="*/ 41910 w 42333"/>
                <a:gd name="connsiteY13"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33" h="52387">
                  <a:moveTo>
                    <a:pt x="41910" y="52388"/>
                  </a:moveTo>
                  <a:cubicBezTo>
                    <a:pt x="41910" y="52388"/>
                    <a:pt x="41910" y="52388"/>
                    <a:pt x="41910" y="52388"/>
                  </a:cubicBezTo>
                  <a:cubicBezTo>
                    <a:pt x="29527" y="52388"/>
                    <a:pt x="18097" y="52388"/>
                    <a:pt x="6668" y="52388"/>
                  </a:cubicBezTo>
                  <a:cubicBezTo>
                    <a:pt x="6668" y="52388"/>
                    <a:pt x="6668" y="52388"/>
                    <a:pt x="6668" y="52388"/>
                  </a:cubicBezTo>
                  <a:cubicBezTo>
                    <a:pt x="5715" y="47625"/>
                    <a:pt x="5715" y="42863"/>
                    <a:pt x="4763" y="39052"/>
                  </a:cubicBezTo>
                  <a:cubicBezTo>
                    <a:pt x="4763" y="35242"/>
                    <a:pt x="3810" y="32385"/>
                    <a:pt x="3810" y="28575"/>
                  </a:cubicBezTo>
                  <a:cubicBezTo>
                    <a:pt x="3810" y="24765"/>
                    <a:pt x="2857" y="20002"/>
                    <a:pt x="1905" y="16192"/>
                  </a:cubicBezTo>
                  <a:cubicBezTo>
                    <a:pt x="1905" y="14288"/>
                    <a:pt x="1905" y="12382"/>
                    <a:pt x="952" y="10477"/>
                  </a:cubicBezTo>
                  <a:cubicBezTo>
                    <a:pt x="952" y="7620"/>
                    <a:pt x="0" y="4763"/>
                    <a:pt x="0" y="1905"/>
                  </a:cubicBezTo>
                  <a:cubicBezTo>
                    <a:pt x="0" y="1905"/>
                    <a:pt x="0" y="952"/>
                    <a:pt x="0" y="0"/>
                  </a:cubicBezTo>
                  <a:cubicBezTo>
                    <a:pt x="14288" y="0"/>
                    <a:pt x="27622" y="0"/>
                    <a:pt x="41910" y="0"/>
                  </a:cubicBezTo>
                  <a:cubicBezTo>
                    <a:pt x="41910" y="0"/>
                    <a:pt x="41910" y="952"/>
                    <a:pt x="41910" y="952"/>
                  </a:cubicBezTo>
                  <a:cubicBezTo>
                    <a:pt x="41910" y="18097"/>
                    <a:pt x="41910" y="34290"/>
                    <a:pt x="41910" y="52388"/>
                  </a:cubicBezTo>
                  <a:cubicBezTo>
                    <a:pt x="42863" y="51435"/>
                    <a:pt x="41910" y="52388"/>
                    <a:pt x="41910"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0" name="Freeform 515">
              <a:extLst>
                <a:ext uri="{FF2B5EF4-FFF2-40B4-BE49-F238E27FC236}">
                  <a16:creationId xmlns:a16="http://schemas.microsoft.com/office/drawing/2014/main" id="{49A88A00-84DE-32EC-7CCA-858DCE4FF432}"/>
                </a:ext>
              </a:extLst>
            </p:cNvPr>
            <p:cNvSpPr/>
            <p:nvPr/>
          </p:nvSpPr>
          <p:spPr>
            <a:xfrm>
              <a:off x="185155" y="313372"/>
              <a:ext cx="40005" cy="51435"/>
            </a:xfrm>
            <a:custGeom>
              <a:avLst/>
              <a:gdLst>
                <a:gd name="connsiteX0" fmla="*/ 32385 w 40005"/>
                <a:gd name="connsiteY0" fmla="*/ 51435 h 51435"/>
                <a:gd name="connsiteX1" fmla="*/ 0 w 40005"/>
                <a:gd name="connsiteY1" fmla="*/ 51435 h 51435"/>
                <a:gd name="connsiteX2" fmla="*/ 0 w 40005"/>
                <a:gd name="connsiteY2" fmla="*/ 51435 h 51435"/>
                <a:gd name="connsiteX3" fmla="*/ 0 w 40005"/>
                <a:gd name="connsiteY3" fmla="*/ 50483 h 51435"/>
                <a:gd name="connsiteX4" fmla="*/ 0 w 40005"/>
                <a:gd name="connsiteY4" fmla="*/ 0 h 51435"/>
                <a:gd name="connsiteX5" fmla="*/ 0 w 40005"/>
                <a:gd name="connsiteY5" fmla="*/ 0 h 51435"/>
                <a:gd name="connsiteX6" fmla="*/ 0 w 40005"/>
                <a:gd name="connsiteY6" fmla="*/ 0 h 51435"/>
                <a:gd name="connsiteX7" fmla="*/ 0 w 40005"/>
                <a:gd name="connsiteY7" fmla="*/ 0 h 51435"/>
                <a:gd name="connsiteX8" fmla="*/ 0 w 40005"/>
                <a:gd name="connsiteY8" fmla="*/ 0 h 51435"/>
                <a:gd name="connsiteX9" fmla="*/ 39052 w 40005"/>
                <a:gd name="connsiteY9" fmla="*/ 0 h 51435"/>
                <a:gd name="connsiteX10" fmla="*/ 40005 w 40005"/>
                <a:gd name="connsiteY10" fmla="*/ 0 h 51435"/>
                <a:gd name="connsiteX11" fmla="*/ 32385 w 40005"/>
                <a:gd name="connsiteY11" fmla="*/ 5143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05" h="51435">
                  <a:moveTo>
                    <a:pt x="32385" y="51435"/>
                  </a:moveTo>
                  <a:cubicBezTo>
                    <a:pt x="21907" y="51435"/>
                    <a:pt x="10477" y="51435"/>
                    <a:pt x="0" y="51435"/>
                  </a:cubicBezTo>
                  <a:cubicBezTo>
                    <a:pt x="0" y="51435"/>
                    <a:pt x="0" y="51435"/>
                    <a:pt x="0" y="51435"/>
                  </a:cubicBezTo>
                  <a:cubicBezTo>
                    <a:pt x="0" y="51435"/>
                    <a:pt x="0" y="50483"/>
                    <a:pt x="0" y="50483"/>
                  </a:cubicBezTo>
                  <a:cubicBezTo>
                    <a:pt x="0" y="33338"/>
                    <a:pt x="0" y="17145"/>
                    <a:pt x="0" y="0"/>
                  </a:cubicBezTo>
                  <a:cubicBezTo>
                    <a:pt x="0" y="0"/>
                    <a:pt x="0" y="0"/>
                    <a:pt x="0" y="0"/>
                  </a:cubicBezTo>
                  <a:cubicBezTo>
                    <a:pt x="0" y="0"/>
                    <a:pt x="0" y="0"/>
                    <a:pt x="0" y="0"/>
                  </a:cubicBezTo>
                  <a:cubicBezTo>
                    <a:pt x="0" y="0"/>
                    <a:pt x="0" y="0"/>
                    <a:pt x="0" y="0"/>
                  </a:cubicBezTo>
                  <a:cubicBezTo>
                    <a:pt x="0" y="0"/>
                    <a:pt x="0" y="0"/>
                    <a:pt x="0" y="0"/>
                  </a:cubicBezTo>
                  <a:cubicBezTo>
                    <a:pt x="13335" y="0"/>
                    <a:pt x="25718" y="0"/>
                    <a:pt x="39052" y="0"/>
                  </a:cubicBezTo>
                  <a:cubicBezTo>
                    <a:pt x="39052" y="0"/>
                    <a:pt x="39052" y="0"/>
                    <a:pt x="40005" y="0"/>
                  </a:cubicBezTo>
                  <a:cubicBezTo>
                    <a:pt x="36195" y="17145"/>
                    <a:pt x="34290" y="34290"/>
                    <a:pt x="32385" y="51435"/>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1" name="Freeform 516">
              <a:extLst>
                <a:ext uri="{FF2B5EF4-FFF2-40B4-BE49-F238E27FC236}">
                  <a16:creationId xmlns:a16="http://schemas.microsoft.com/office/drawing/2014/main" id="{4C4C47E4-5614-00D5-AF06-7AE0FF59BE32}"/>
                </a:ext>
              </a:extLst>
            </p:cNvPr>
            <p:cNvSpPr/>
            <p:nvPr/>
          </p:nvSpPr>
          <p:spPr>
            <a:xfrm>
              <a:off x="243257" y="312420"/>
              <a:ext cx="49530" cy="52387"/>
            </a:xfrm>
            <a:custGeom>
              <a:avLst/>
              <a:gdLst>
                <a:gd name="connsiteX0" fmla="*/ 37148 w 49530"/>
                <a:gd name="connsiteY0" fmla="*/ 52388 h 52387"/>
                <a:gd name="connsiteX1" fmla="*/ 0 w 49530"/>
                <a:gd name="connsiteY1" fmla="*/ 52388 h 52387"/>
                <a:gd name="connsiteX2" fmla="*/ 0 w 49530"/>
                <a:gd name="connsiteY2" fmla="*/ 47625 h 52387"/>
                <a:gd name="connsiteX3" fmla="*/ 953 w 49530"/>
                <a:gd name="connsiteY3" fmla="*/ 38100 h 52387"/>
                <a:gd name="connsiteX4" fmla="*/ 2858 w 49530"/>
                <a:gd name="connsiteY4" fmla="*/ 26670 h 52387"/>
                <a:gd name="connsiteX5" fmla="*/ 3810 w 49530"/>
                <a:gd name="connsiteY5" fmla="*/ 18097 h 52387"/>
                <a:gd name="connsiteX6" fmla="*/ 4763 w 49530"/>
                <a:gd name="connsiteY6" fmla="*/ 8572 h 52387"/>
                <a:gd name="connsiteX7" fmla="*/ 5715 w 49530"/>
                <a:gd name="connsiteY7" fmla="*/ 1905 h 52387"/>
                <a:gd name="connsiteX8" fmla="*/ 6668 w 49530"/>
                <a:gd name="connsiteY8" fmla="*/ 0 h 52387"/>
                <a:gd name="connsiteX9" fmla="*/ 7620 w 49530"/>
                <a:gd name="connsiteY9" fmla="*/ 0 h 52387"/>
                <a:gd name="connsiteX10" fmla="*/ 48578 w 49530"/>
                <a:gd name="connsiteY10" fmla="*/ 0 h 52387"/>
                <a:gd name="connsiteX11" fmla="*/ 49530 w 49530"/>
                <a:gd name="connsiteY11" fmla="*/ 0 h 52387"/>
                <a:gd name="connsiteX12" fmla="*/ 37148 w 49530"/>
                <a:gd name="connsiteY12" fmla="*/ 52388 h 5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530" h="52387">
                  <a:moveTo>
                    <a:pt x="37148" y="52388"/>
                  </a:moveTo>
                  <a:cubicBezTo>
                    <a:pt x="24765" y="52388"/>
                    <a:pt x="12383" y="52388"/>
                    <a:pt x="0" y="52388"/>
                  </a:cubicBezTo>
                  <a:cubicBezTo>
                    <a:pt x="0" y="50482"/>
                    <a:pt x="0" y="48577"/>
                    <a:pt x="0" y="47625"/>
                  </a:cubicBezTo>
                  <a:cubicBezTo>
                    <a:pt x="0" y="44767"/>
                    <a:pt x="953" y="40957"/>
                    <a:pt x="953" y="38100"/>
                  </a:cubicBezTo>
                  <a:cubicBezTo>
                    <a:pt x="1905" y="34290"/>
                    <a:pt x="1905" y="30480"/>
                    <a:pt x="2858" y="26670"/>
                  </a:cubicBezTo>
                  <a:cubicBezTo>
                    <a:pt x="2858" y="23813"/>
                    <a:pt x="3810" y="20955"/>
                    <a:pt x="3810" y="18097"/>
                  </a:cubicBezTo>
                  <a:cubicBezTo>
                    <a:pt x="3810" y="15240"/>
                    <a:pt x="4763" y="12382"/>
                    <a:pt x="4763" y="8572"/>
                  </a:cubicBezTo>
                  <a:cubicBezTo>
                    <a:pt x="4763" y="6667"/>
                    <a:pt x="5715" y="3810"/>
                    <a:pt x="5715" y="1905"/>
                  </a:cubicBezTo>
                  <a:cubicBezTo>
                    <a:pt x="5715" y="952"/>
                    <a:pt x="5715" y="952"/>
                    <a:pt x="6668" y="0"/>
                  </a:cubicBezTo>
                  <a:cubicBezTo>
                    <a:pt x="6668" y="0"/>
                    <a:pt x="6668" y="0"/>
                    <a:pt x="7620" y="0"/>
                  </a:cubicBezTo>
                  <a:cubicBezTo>
                    <a:pt x="20955" y="0"/>
                    <a:pt x="35243" y="0"/>
                    <a:pt x="48578" y="0"/>
                  </a:cubicBezTo>
                  <a:cubicBezTo>
                    <a:pt x="48578" y="0"/>
                    <a:pt x="49530" y="0"/>
                    <a:pt x="49530" y="0"/>
                  </a:cubicBezTo>
                  <a:cubicBezTo>
                    <a:pt x="46673" y="18097"/>
                    <a:pt x="41910" y="35242"/>
                    <a:pt x="37148" y="52388"/>
                  </a:cubicBezTo>
                  <a:close/>
                </a:path>
              </a:pathLst>
            </a:custGeom>
            <a:solidFill>
              <a:srgbClr val="056D2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09" name="Group 308">
            <a:extLst>
              <a:ext uri="{FF2B5EF4-FFF2-40B4-BE49-F238E27FC236}">
                <a16:creationId xmlns:a16="http://schemas.microsoft.com/office/drawing/2014/main" id="{2A2BFFBF-A1AC-96FB-CAD4-07E2AA65E7B7}"/>
              </a:ext>
            </a:extLst>
          </p:cNvPr>
          <p:cNvGrpSpPr/>
          <p:nvPr/>
        </p:nvGrpSpPr>
        <p:grpSpPr>
          <a:xfrm>
            <a:off x="9582506" y="3413222"/>
            <a:ext cx="722863" cy="571625"/>
            <a:chOff x="0" y="0"/>
            <a:chExt cx="537209" cy="424814"/>
          </a:xfrm>
        </p:grpSpPr>
        <p:sp>
          <p:nvSpPr>
            <p:cNvPr id="310" name="Freeform 509">
              <a:extLst>
                <a:ext uri="{FF2B5EF4-FFF2-40B4-BE49-F238E27FC236}">
                  <a16:creationId xmlns:a16="http://schemas.microsoft.com/office/drawing/2014/main" id="{938054D6-8F97-EE2D-8327-DE17B139CE5A}"/>
                </a:ext>
              </a:extLst>
            </p:cNvPr>
            <p:cNvSpPr/>
            <p:nvPr/>
          </p:nvSpPr>
          <p:spPr>
            <a:xfrm>
              <a:off x="0" y="114592"/>
              <a:ext cx="269557" cy="274027"/>
            </a:xfrm>
            <a:custGeom>
              <a:avLst/>
              <a:gdLst>
                <a:gd name="connsiteX0" fmla="*/ 0 w 269557"/>
                <a:gd name="connsiteY0" fmla="*/ 211162 h 274027"/>
                <a:gd name="connsiteX1" fmla="*/ 0 w 269557"/>
                <a:gd name="connsiteY1" fmla="*/ 204495 h 274027"/>
                <a:gd name="connsiteX2" fmla="*/ 953 w 269557"/>
                <a:gd name="connsiteY2" fmla="*/ 190207 h 274027"/>
                <a:gd name="connsiteX3" fmla="*/ 95250 w 269557"/>
                <a:gd name="connsiteY3" fmla="*/ 72097 h 274027"/>
                <a:gd name="connsiteX4" fmla="*/ 130493 w 269557"/>
                <a:gd name="connsiteY4" fmla="*/ 58762 h 274027"/>
                <a:gd name="connsiteX5" fmla="*/ 151448 w 269557"/>
                <a:gd name="connsiteY5" fmla="*/ 54000 h 274027"/>
                <a:gd name="connsiteX6" fmla="*/ 142875 w 269557"/>
                <a:gd name="connsiteY6" fmla="*/ 10185 h 274027"/>
                <a:gd name="connsiteX7" fmla="*/ 154305 w 269557"/>
                <a:gd name="connsiteY7" fmla="*/ 1612 h 274027"/>
                <a:gd name="connsiteX8" fmla="*/ 198120 w 269557"/>
                <a:gd name="connsiteY8" fmla="*/ 36855 h 274027"/>
                <a:gd name="connsiteX9" fmla="*/ 244793 w 269557"/>
                <a:gd name="connsiteY9" fmla="*/ 74955 h 274027"/>
                <a:gd name="connsiteX10" fmla="*/ 255270 w 269557"/>
                <a:gd name="connsiteY10" fmla="*/ 83527 h 274027"/>
                <a:gd name="connsiteX11" fmla="*/ 269557 w 269557"/>
                <a:gd name="connsiteY11" fmla="*/ 96862 h 274027"/>
                <a:gd name="connsiteX12" fmla="*/ 269557 w 269557"/>
                <a:gd name="connsiteY12" fmla="*/ 97815 h 274027"/>
                <a:gd name="connsiteX13" fmla="*/ 267653 w 269557"/>
                <a:gd name="connsiteY13" fmla="*/ 102577 h 274027"/>
                <a:gd name="connsiteX14" fmla="*/ 245745 w 269557"/>
                <a:gd name="connsiteY14" fmla="*/ 121627 h 274027"/>
                <a:gd name="connsiteX15" fmla="*/ 199073 w 269557"/>
                <a:gd name="connsiteY15" fmla="*/ 161632 h 274027"/>
                <a:gd name="connsiteX16" fmla="*/ 154305 w 269557"/>
                <a:gd name="connsiteY16" fmla="*/ 200685 h 274027"/>
                <a:gd name="connsiteX17" fmla="*/ 146685 w 269557"/>
                <a:gd name="connsiteY17" fmla="*/ 200685 h 274027"/>
                <a:gd name="connsiteX18" fmla="*/ 143828 w 269557"/>
                <a:gd name="connsiteY18" fmla="*/ 194017 h 274027"/>
                <a:gd name="connsiteX19" fmla="*/ 146685 w 269557"/>
                <a:gd name="connsiteY19" fmla="*/ 174967 h 274027"/>
                <a:gd name="connsiteX20" fmla="*/ 152400 w 269557"/>
                <a:gd name="connsiteY20" fmla="*/ 139725 h 274027"/>
                <a:gd name="connsiteX21" fmla="*/ 119063 w 269557"/>
                <a:gd name="connsiteY21" fmla="*/ 145440 h 274027"/>
                <a:gd name="connsiteX22" fmla="*/ 98107 w 269557"/>
                <a:gd name="connsiteY22" fmla="*/ 152107 h 274027"/>
                <a:gd name="connsiteX23" fmla="*/ 29528 w 269557"/>
                <a:gd name="connsiteY23" fmla="*/ 234975 h 274027"/>
                <a:gd name="connsiteX24" fmla="*/ 24765 w 269557"/>
                <a:gd name="connsiteY24" fmla="*/ 256882 h 274027"/>
                <a:gd name="connsiteX25" fmla="*/ 23813 w 269557"/>
                <a:gd name="connsiteY25" fmla="*/ 267360 h 274027"/>
                <a:gd name="connsiteX26" fmla="*/ 20003 w 269557"/>
                <a:gd name="connsiteY26" fmla="*/ 272122 h 274027"/>
                <a:gd name="connsiteX27" fmla="*/ 17145 w 269557"/>
                <a:gd name="connsiteY27" fmla="*/ 274027 h 274027"/>
                <a:gd name="connsiteX28" fmla="*/ 14288 w 269557"/>
                <a:gd name="connsiteY28" fmla="*/ 274027 h 274027"/>
                <a:gd name="connsiteX29" fmla="*/ 13335 w 269557"/>
                <a:gd name="connsiteY29" fmla="*/ 273075 h 274027"/>
                <a:gd name="connsiteX30" fmla="*/ 8573 w 269557"/>
                <a:gd name="connsiteY30" fmla="*/ 266407 h 274027"/>
                <a:gd name="connsiteX31" fmla="*/ 1905 w 269557"/>
                <a:gd name="connsiteY31" fmla="*/ 235927 h 274027"/>
                <a:gd name="connsiteX32" fmla="*/ 0 w 269557"/>
                <a:gd name="connsiteY32" fmla="*/ 219735 h 27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9557" h="274027">
                  <a:moveTo>
                    <a:pt x="0" y="211162"/>
                  </a:moveTo>
                  <a:cubicBezTo>
                    <a:pt x="0" y="210210"/>
                    <a:pt x="0" y="205447"/>
                    <a:pt x="0" y="204495"/>
                  </a:cubicBezTo>
                  <a:cubicBezTo>
                    <a:pt x="0" y="198780"/>
                    <a:pt x="953" y="195922"/>
                    <a:pt x="953" y="190207"/>
                  </a:cubicBezTo>
                  <a:cubicBezTo>
                    <a:pt x="9525" y="137820"/>
                    <a:pt x="48578" y="94957"/>
                    <a:pt x="95250" y="72097"/>
                  </a:cubicBezTo>
                  <a:cubicBezTo>
                    <a:pt x="106680" y="66382"/>
                    <a:pt x="118110" y="61620"/>
                    <a:pt x="130493" y="58762"/>
                  </a:cubicBezTo>
                  <a:cubicBezTo>
                    <a:pt x="137160" y="56857"/>
                    <a:pt x="144780" y="55905"/>
                    <a:pt x="151448" y="54000"/>
                  </a:cubicBezTo>
                  <a:cubicBezTo>
                    <a:pt x="148590" y="38760"/>
                    <a:pt x="145732" y="24472"/>
                    <a:pt x="142875" y="10185"/>
                  </a:cubicBezTo>
                  <a:cubicBezTo>
                    <a:pt x="140970" y="3517"/>
                    <a:pt x="146685" y="-3150"/>
                    <a:pt x="154305" y="1612"/>
                  </a:cubicBezTo>
                  <a:cubicBezTo>
                    <a:pt x="168593" y="13042"/>
                    <a:pt x="183832" y="25425"/>
                    <a:pt x="198120" y="36855"/>
                  </a:cubicBezTo>
                  <a:cubicBezTo>
                    <a:pt x="213360" y="50190"/>
                    <a:pt x="229553" y="62572"/>
                    <a:pt x="244793" y="74955"/>
                  </a:cubicBezTo>
                  <a:cubicBezTo>
                    <a:pt x="248603" y="77812"/>
                    <a:pt x="251460" y="80670"/>
                    <a:pt x="255270" y="83527"/>
                  </a:cubicBezTo>
                  <a:cubicBezTo>
                    <a:pt x="260032" y="88290"/>
                    <a:pt x="266700" y="91147"/>
                    <a:pt x="269557" y="96862"/>
                  </a:cubicBezTo>
                  <a:cubicBezTo>
                    <a:pt x="269557" y="96862"/>
                    <a:pt x="269557" y="97815"/>
                    <a:pt x="269557" y="97815"/>
                  </a:cubicBezTo>
                  <a:cubicBezTo>
                    <a:pt x="268605" y="99720"/>
                    <a:pt x="268605" y="100672"/>
                    <a:pt x="267653" y="102577"/>
                  </a:cubicBezTo>
                  <a:cubicBezTo>
                    <a:pt x="260032" y="109245"/>
                    <a:pt x="252413" y="114960"/>
                    <a:pt x="245745" y="121627"/>
                  </a:cubicBezTo>
                  <a:cubicBezTo>
                    <a:pt x="230505" y="134962"/>
                    <a:pt x="214313" y="148297"/>
                    <a:pt x="199073" y="161632"/>
                  </a:cubicBezTo>
                  <a:cubicBezTo>
                    <a:pt x="183832" y="174015"/>
                    <a:pt x="169545" y="187350"/>
                    <a:pt x="154305" y="200685"/>
                  </a:cubicBezTo>
                  <a:cubicBezTo>
                    <a:pt x="151448" y="202590"/>
                    <a:pt x="149543" y="202590"/>
                    <a:pt x="146685" y="200685"/>
                  </a:cubicBezTo>
                  <a:cubicBezTo>
                    <a:pt x="143828" y="198780"/>
                    <a:pt x="142875" y="196875"/>
                    <a:pt x="143828" y="194017"/>
                  </a:cubicBezTo>
                  <a:cubicBezTo>
                    <a:pt x="144780" y="187350"/>
                    <a:pt x="145732" y="181635"/>
                    <a:pt x="146685" y="174967"/>
                  </a:cubicBezTo>
                  <a:cubicBezTo>
                    <a:pt x="148590" y="162585"/>
                    <a:pt x="150495" y="151155"/>
                    <a:pt x="152400" y="139725"/>
                  </a:cubicBezTo>
                  <a:cubicBezTo>
                    <a:pt x="140970" y="140677"/>
                    <a:pt x="130493" y="142582"/>
                    <a:pt x="119063" y="145440"/>
                  </a:cubicBezTo>
                  <a:cubicBezTo>
                    <a:pt x="112395" y="147345"/>
                    <a:pt x="104775" y="150202"/>
                    <a:pt x="98107" y="152107"/>
                  </a:cubicBezTo>
                  <a:cubicBezTo>
                    <a:pt x="61913" y="167347"/>
                    <a:pt x="40005" y="196875"/>
                    <a:pt x="29528" y="234975"/>
                  </a:cubicBezTo>
                  <a:cubicBezTo>
                    <a:pt x="27623" y="242595"/>
                    <a:pt x="25718" y="249262"/>
                    <a:pt x="24765" y="256882"/>
                  </a:cubicBezTo>
                  <a:cubicBezTo>
                    <a:pt x="23813" y="260692"/>
                    <a:pt x="23813" y="264502"/>
                    <a:pt x="23813" y="267360"/>
                  </a:cubicBezTo>
                  <a:cubicBezTo>
                    <a:pt x="23813" y="269265"/>
                    <a:pt x="21907" y="270217"/>
                    <a:pt x="20003" y="272122"/>
                  </a:cubicBezTo>
                  <a:cubicBezTo>
                    <a:pt x="19050" y="273075"/>
                    <a:pt x="18098" y="273075"/>
                    <a:pt x="17145" y="274027"/>
                  </a:cubicBezTo>
                  <a:cubicBezTo>
                    <a:pt x="16193" y="274027"/>
                    <a:pt x="15240" y="274027"/>
                    <a:pt x="14288" y="274027"/>
                  </a:cubicBezTo>
                  <a:cubicBezTo>
                    <a:pt x="14288" y="274027"/>
                    <a:pt x="13335" y="273075"/>
                    <a:pt x="13335" y="273075"/>
                  </a:cubicBezTo>
                  <a:cubicBezTo>
                    <a:pt x="10478" y="272122"/>
                    <a:pt x="9525" y="269265"/>
                    <a:pt x="8573" y="266407"/>
                  </a:cubicBezTo>
                  <a:cubicBezTo>
                    <a:pt x="5715" y="256882"/>
                    <a:pt x="3810" y="246405"/>
                    <a:pt x="1905" y="235927"/>
                  </a:cubicBezTo>
                  <a:cubicBezTo>
                    <a:pt x="953" y="230212"/>
                    <a:pt x="953" y="225450"/>
                    <a:pt x="0" y="219735"/>
                  </a:cubicBezTo>
                </a:path>
              </a:pathLst>
            </a:custGeom>
            <a:solidFill>
              <a:srgbClr val="ACBD39"/>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1" name="Freeform 510">
              <a:extLst>
                <a:ext uri="{FF2B5EF4-FFF2-40B4-BE49-F238E27FC236}">
                  <a16:creationId xmlns:a16="http://schemas.microsoft.com/office/drawing/2014/main" id="{2EAF27B5-8A72-495C-30C1-AA9B1EEFA9F5}"/>
                </a:ext>
              </a:extLst>
            </p:cNvPr>
            <p:cNvSpPr/>
            <p:nvPr/>
          </p:nvSpPr>
          <p:spPr>
            <a:xfrm>
              <a:off x="212407" y="0"/>
              <a:ext cx="324802" cy="424814"/>
            </a:xfrm>
            <a:custGeom>
              <a:avLst/>
              <a:gdLst>
                <a:gd name="connsiteX0" fmla="*/ 149543 w 324802"/>
                <a:gd name="connsiteY0" fmla="*/ 0 h 424814"/>
                <a:gd name="connsiteX1" fmla="*/ 149543 w 324802"/>
                <a:gd name="connsiteY1" fmla="*/ 59055 h 424814"/>
                <a:gd name="connsiteX2" fmla="*/ 0 w 324802"/>
                <a:gd name="connsiteY2" fmla="*/ 59055 h 424814"/>
                <a:gd name="connsiteX3" fmla="*/ 0 w 324802"/>
                <a:gd name="connsiteY3" fmla="*/ 93345 h 424814"/>
                <a:gd name="connsiteX4" fmla="*/ 0 w 324802"/>
                <a:gd name="connsiteY4" fmla="*/ 124777 h 424814"/>
                <a:gd name="connsiteX5" fmla="*/ 36195 w 324802"/>
                <a:gd name="connsiteY5" fmla="*/ 124777 h 424814"/>
                <a:gd name="connsiteX6" fmla="*/ 36195 w 324802"/>
                <a:gd name="connsiteY6" fmla="*/ 93345 h 424814"/>
                <a:gd name="connsiteX7" fmla="*/ 149543 w 324802"/>
                <a:gd name="connsiteY7" fmla="*/ 93345 h 424814"/>
                <a:gd name="connsiteX8" fmla="*/ 149543 w 324802"/>
                <a:gd name="connsiteY8" fmla="*/ 333375 h 424814"/>
                <a:gd name="connsiteX9" fmla="*/ 36195 w 324802"/>
                <a:gd name="connsiteY9" fmla="*/ 333375 h 424814"/>
                <a:gd name="connsiteX10" fmla="*/ 36195 w 324802"/>
                <a:gd name="connsiteY10" fmla="*/ 302895 h 424814"/>
                <a:gd name="connsiteX11" fmla="*/ 0 w 324802"/>
                <a:gd name="connsiteY11" fmla="*/ 302895 h 424814"/>
                <a:gd name="connsiteX12" fmla="*/ 0 w 324802"/>
                <a:gd name="connsiteY12" fmla="*/ 333375 h 424814"/>
                <a:gd name="connsiteX13" fmla="*/ 0 w 324802"/>
                <a:gd name="connsiteY13" fmla="*/ 368617 h 424814"/>
                <a:gd name="connsiteX14" fmla="*/ 149543 w 324802"/>
                <a:gd name="connsiteY14" fmla="*/ 368617 h 424814"/>
                <a:gd name="connsiteX15" fmla="*/ 149543 w 324802"/>
                <a:gd name="connsiteY15" fmla="*/ 424815 h 424814"/>
                <a:gd name="connsiteX16" fmla="*/ 324803 w 324802"/>
                <a:gd name="connsiteY16" fmla="*/ 321945 h 424814"/>
                <a:gd name="connsiteX17" fmla="*/ 324803 w 324802"/>
                <a:gd name="connsiteY17" fmla="*/ 102870 h 42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4802" h="424814">
                  <a:moveTo>
                    <a:pt x="149543" y="0"/>
                  </a:moveTo>
                  <a:lnTo>
                    <a:pt x="149543" y="59055"/>
                  </a:lnTo>
                  <a:lnTo>
                    <a:pt x="0" y="59055"/>
                  </a:lnTo>
                  <a:lnTo>
                    <a:pt x="0" y="93345"/>
                  </a:lnTo>
                  <a:lnTo>
                    <a:pt x="0" y="124777"/>
                  </a:lnTo>
                  <a:lnTo>
                    <a:pt x="36195" y="124777"/>
                  </a:lnTo>
                  <a:lnTo>
                    <a:pt x="36195" y="93345"/>
                  </a:lnTo>
                  <a:lnTo>
                    <a:pt x="149543" y="93345"/>
                  </a:lnTo>
                  <a:lnTo>
                    <a:pt x="149543" y="333375"/>
                  </a:lnTo>
                  <a:lnTo>
                    <a:pt x="36195" y="333375"/>
                  </a:lnTo>
                  <a:lnTo>
                    <a:pt x="36195" y="302895"/>
                  </a:lnTo>
                  <a:lnTo>
                    <a:pt x="0" y="302895"/>
                  </a:lnTo>
                  <a:lnTo>
                    <a:pt x="0" y="333375"/>
                  </a:lnTo>
                  <a:lnTo>
                    <a:pt x="0" y="368617"/>
                  </a:lnTo>
                  <a:lnTo>
                    <a:pt x="149543" y="368617"/>
                  </a:lnTo>
                  <a:lnTo>
                    <a:pt x="149543" y="424815"/>
                  </a:lnTo>
                  <a:lnTo>
                    <a:pt x="324803" y="321945"/>
                  </a:lnTo>
                  <a:lnTo>
                    <a:pt x="324803" y="102870"/>
                  </a:lnTo>
                  <a:close/>
                </a:path>
              </a:pathLst>
            </a:custGeom>
            <a:solidFill>
              <a:srgbClr val="82933A"/>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12" name="Graphic 192">
            <a:extLst>
              <a:ext uri="{FF2B5EF4-FFF2-40B4-BE49-F238E27FC236}">
                <a16:creationId xmlns:a16="http://schemas.microsoft.com/office/drawing/2014/main" id="{2E9DEB9D-F460-7242-4E22-A08E5EB952CC}"/>
              </a:ext>
            </a:extLst>
          </p:cNvPr>
          <p:cNvGrpSpPr/>
          <p:nvPr/>
        </p:nvGrpSpPr>
        <p:grpSpPr>
          <a:xfrm>
            <a:off x="10388586" y="4062138"/>
            <a:ext cx="689433" cy="682384"/>
            <a:chOff x="0" y="0"/>
            <a:chExt cx="512366" cy="507127"/>
          </a:xfrm>
        </p:grpSpPr>
        <p:grpSp>
          <p:nvGrpSpPr>
            <p:cNvPr id="313" name="Graphic 192">
              <a:extLst>
                <a:ext uri="{FF2B5EF4-FFF2-40B4-BE49-F238E27FC236}">
                  <a16:creationId xmlns:a16="http://schemas.microsoft.com/office/drawing/2014/main" id="{5A35D731-0CAF-8175-E4D2-E5AD97A71CB9}"/>
                </a:ext>
              </a:extLst>
            </p:cNvPr>
            <p:cNvGrpSpPr/>
            <p:nvPr/>
          </p:nvGrpSpPr>
          <p:grpSpPr>
            <a:xfrm>
              <a:off x="314410" y="276282"/>
              <a:ext cx="165735" cy="183595"/>
              <a:chOff x="314410" y="276282"/>
              <a:chExt cx="165735" cy="183595"/>
            </a:xfrm>
            <a:solidFill>
              <a:srgbClr val="4164AE"/>
            </a:solidFill>
          </p:grpSpPr>
          <p:sp>
            <p:nvSpPr>
              <p:cNvPr id="88" name="Freeform 528">
                <a:extLst>
                  <a:ext uri="{FF2B5EF4-FFF2-40B4-BE49-F238E27FC236}">
                    <a16:creationId xmlns:a16="http://schemas.microsoft.com/office/drawing/2014/main" id="{E0998152-EBEE-40DB-4D66-730C40F1BC3E}"/>
                  </a:ext>
                </a:extLst>
              </p:cNvPr>
              <p:cNvSpPr/>
              <p:nvPr/>
            </p:nvSpPr>
            <p:spPr>
              <a:xfrm>
                <a:off x="314410" y="326527"/>
                <a:ext cx="76200" cy="133350"/>
              </a:xfrm>
              <a:custGeom>
                <a:avLst/>
                <a:gdLst>
                  <a:gd name="connsiteX0" fmla="*/ 75248 w 76200"/>
                  <a:gd name="connsiteY0" fmla="*/ 133350 h 133350"/>
                  <a:gd name="connsiteX1" fmla="*/ 32385 w 76200"/>
                  <a:gd name="connsiteY1" fmla="*/ 107632 h 133350"/>
                  <a:gd name="connsiteX2" fmla="*/ 953 w 76200"/>
                  <a:gd name="connsiteY2" fmla="*/ 88582 h 133350"/>
                  <a:gd name="connsiteX3" fmla="*/ 0 w 76200"/>
                  <a:gd name="connsiteY3" fmla="*/ 85725 h 133350"/>
                  <a:gd name="connsiteX4" fmla="*/ 0 w 76200"/>
                  <a:gd name="connsiteY4" fmla="*/ 30480 h 133350"/>
                  <a:gd name="connsiteX5" fmla="*/ 0 w 76200"/>
                  <a:gd name="connsiteY5" fmla="*/ 0 h 133350"/>
                  <a:gd name="connsiteX6" fmla="*/ 12382 w 76200"/>
                  <a:gd name="connsiteY6" fmla="*/ 7620 h 133350"/>
                  <a:gd name="connsiteX7" fmla="*/ 44768 w 76200"/>
                  <a:gd name="connsiteY7" fmla="*/ 26670 h 133350"/>
                  <a:gd name="connsiteX8" fmla="*/ 74295 w 76200"/>
                  <a:gd name="connsiteY8" fmla="*/ 44768 h 133350"/>
                  <a:gd name="connsiteX9" fmla="*/ 76200 w 76200"/>
                  <a:gd name="connsiteY9" fmla="*/ 47625 h 133350"/>
                  <a:gd name="connsiteX10" fmla="*/ 76200 w 76200"/>
                  <a:gd name="connsiteY10" fmla="*/ 91440 h 133350"/>
                  <a:gd name="connsiteX11" fmla="*/ 76200 w 76200"/>
                  <a:gd name="connsiteY11" fmla="*/ 123825 h 133350"/>
                  <a:gd name="connsiteX12" fmla="*/ 75248 w 76200"/>
                  <a:gd name="connsiteY12"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133350">
                    <a:moveTo>
                      <a:pt x="75248" y="133350"/>
                    </a:moveTo>
                    <a:cubicBezTo>
                      <a:pt x="60960" y="124778"/>
                      <a:pt x="46673" y="116205"/>
                      <a:pt x="32385" y="107632"/>
                    </a:cubicBezTo>
                    <a:cubicBezTo>
                      <a:pt x="21907" y="100965"/>
                      <a:pt x="11430" y="95250"/>
                      <a:pt x="953" y="88582"/>
                    </a:cubicBezTo>
                    <a:cubicBezTo>
                      <a:pt x="0" y="88582"/>
                      <a:pt x="0" y="86678"/>
                      <a:pt x="0" y="85725"/>
                    </a:cubicBezTo>
                    <a:cubicBezTo>
                      <a:pt x="0" y="67628"/>
                      <a:pt x="0" y="48578"/>
                      <a:pt x="0" y="30480"/>
                    </a:cubicBezTo>
                    <a:cubicBezTo>
                      <a:pt x="0" y="20955"/>
                      <a:pt x="0" y="10478"/>
                      <a:pt x="0" y="0"/>
                    </a:cubicBezTo>
                    <a:cubicBezTo>
                      <a:pt x="4763" y="2857"/>
                      <a:pt x="8573" y="4763"/>
                      <a:pt x="12382" y="7620"/>
                    </a:cubicBezTo>
                    <a:cubicBezTo>
                      <a:pt x="22860" y="14288"/>
                      <a:pt x="34290" y="20003"/>
                      <a:pt x="44768" y="26670"/>
                    </a:cubicBezTo>
                    <a:cubicBezTo>
                      <a:pt x="54293" y="32385"/>
                      <a:pt x="63818" y="38100"/>
                      <a:pt x="74295" y="44768"/>
                    </a:cubicBezTo>
                    <a:cubicBezTo>
                      <a:pt x="75248" y="45720"/>
                      <a:pt x="76200" y="46672"/>
                      <a:pt x="76200" y="47625"/>
                    </a:cubicBezTo>
                    <a:cubicBezTo>
                      <a:pt x="76200" y="61913"/>
                      <a:pt x="76200" y="77153"/>
                      <a:pt x="76200" y="91440"/>
                    </a:cubicBezTo>
                    <a:cubicBezTo>
                      <a:pt x="76200" y="101918"/>
                      <a:pt x="76200" y="113347"/>
                      <a:pt x="76200" y="123825"/>
                    </a:cubicBezTo>
                    <a:cubicBezTo>
                      <a:pt x="76200" y="126682"/>
                      <a:pt x="75248" y="129540"/>
                      <a:pt x="75248" y="133350"/>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529">
                <a:extLst>
                  <a:ext uri="{FF2B5EF4-FFF2-40B4-BE49-F238E27FC236}">
                    <a16:creationId xmlns:a16="http://schemas.microsoft.com/office/drawing/2014/main" id="{A632B3D0-0E5D-3CE7-5C96-EEFDB71DA30B}"/>
                  </a:ext>
                </a:extLst>
              </p:cNvPr>
              <p:cNvSpPr/>
              <p:nvPr/>
            </p:nvSpPr>
            <p:spPr>
              <a:xfrm>
                <a:off x="406803" y="332242"/>
                <a:ext cx="73342" cy="126682"/>
              </a:xfrm>
              <a:custGeom>
                <a:avLst/>
                <a:gdLst>
                  <a:gd name="connsiteX0" fmla="*/ 0 w 73342"/>
                  <a:gd name="connsiteY0" fmla="*/ 126682 h 126682"/>
                  <a:gd name="connsiteX1" fmla="*/ 0 w 73342"/>
                  <a:gd name="connsiteY1" fmla="*/ 122872 h 126682"/>
                  <a:gd name="connsiteX2" fmla="*/ 0 w 73342"/>
                  <a:gd name="connsiteY2" fmla="*/ 41910 h 126682"/>
                  <a:gd name="connsiteX3" fmla="*/ 2857 w 73342"/>
                  <a:gd name="connsiteY3" fmla="*/ 37147 h 126682"/>
                  <a:gd name="connsiteX4" fmla="*/ 54293 w 73342"/>
                  <a:gd name="connsiteY4" fmla="*/ 10478 h 126682"/>
                  <a:gd name="connsiteX5" fmla="*/ 71438 w 73342"/>
                  <a:gd name="connsiteY5" fmla="*/ 953 h 126682"/>
                  <a:gd name="connsiteX6" fmla="*/ 73343 w 73342"/>
                  <a:gd name="connsiteY6" fmla="*/ 0 h 126682"/>
                  <a:gd name="connsiteX7" fmla="*/ 73343 w 73342"/>
                  <a:gd name="connsiteY7" fmla="*/ 88582 h 126682"/>
                  <a:gd name="connsiteX8" fmla="*/ 0 w 73342"/>
                  <a:gd name="connsiteY8" fmla="*/ 126682 h 12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 h="126682">
                    <a:moveTo>
                      <a:pt x="0" y="126682"/>
                    </a:moveTo>
                    <a:cubicBezTo>
                      <a:pt x="0" y="124778"/>
                      <a:pt x="0" y="123825"/>
                      <a:pt x="0" y="122872"/>
                    </a:cubicBezTo>
                    <a:cubicBezTo>
                      <a:pt x="0" y="96203"/>
                      <a:pt x="0" y="68580"/>
                      <a:pt x="0" y="41910"/>
                    </a:cubicBezTo>
                    <a:cubicBezTo>
                      <a:pt x="0" y="40005"/>
                      <a:pt x="952" y="38100"/>
                      <a:pt x="2857" y="37147"/>
                    </a:cubicBezTo>
                    <a:cubicBezTo>
                      <a:pt x="20002" y="28575"/>
                      <a:pt x="37148" y="20003"/>
                      <a:pt x="54293" y="10478"/>
                    </a:cubicBezTo>
                    <a:cubicBezTo>
                      <a:pt x="60007" y="7620"/>
                      <a:pt x="65723" y="3810"/>
                      <a:pt x="71438" y="953"/>
                    </a:cubicBezTo>
                    <a:cubicBezTo>
                      <a:pt x="71438" y="953"/>
                      <a:pt x="72390" y="953"/>
                      <a:pt x="73343" y="0"/>
                    </a:cubicBezTo>
                    <a:cubicBezTo>
                      <a:pt x="73343" y="29528"/>
                      <a:pt x="73343" y="59055"/>
                      <a:pt x="73343" y="88582"/>
                    </a:cubicBezTo>
                    <a:cubicBezTo>
                      <a:pt x="48577" y="101917"/>
                      <a:pt x="24765" y="114300"/>
                      <a:pt x="0" y="126682"/>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530">
                <a:extLst>
                  <a:ext uri="{FF2B5EF4-FFF2-40B4-BE49-F238E27FC236}">
                    <a16:creationId xmlns:a16="http://schemas.microsoft.com/office/drawing/2014/main" id="{4710D6BB-EBD6-19DD-83A1-2DFF1DFB7EFB}"/>
                  </a:ext>
                </a:extLst>
              </p:cNvPr>
              <p:cNvSpPr/>
              <p:nvPr/>
            </p:nvSpPr>
            <p:spPr>
              <a:xfrm>
                <a:off x="324888" y="276282"/>
                <a:ext cx="146684" cy="82391"/>
              </a:xfrm>
              <a:custGeom>
                <a:avLst/>
                <a:gdLst>
                  <a:gd name="connsiteX0" fmla="*/ 0 w 146684"/>
                  <a:gd name="connsiteY0" fmla="*/ 35957 h 82391"/>
                  <a:gd name="connsiteX1" fmla="*/ 48577 w 146684"/>
                  <a:gd name="connsiteY1" fmla="*/ 10239 h 82391"/>
                  <a:gd name="connsiteX2" fmla="*/ 68580 w 146684"/>
                  <a:gd name="connsiteY2" fmla="*/ 714 h 82391"/>
                  <a:gd name="connsiteX3" fmla="*/ 73342 w 146684"/>
                  <a:gd name="connsiteY3" fmla="*/ 714 h 82391"/>
                  <a:gd name="connsiteX4" fmla="*/ 101917 w 146684"/>
                  <a:gd name="connsiteY4" fmla="*/ 17859 h 82391"/>
                  <a:gd name="connsiteX5" fmla="*/ 140017 w 146684"/>
                  <a:gd name="connsiteY5" fmla="*/ 40719 h 82391"/>
                  <a:gd name="connsiteX6" fmla="*/ 146685 w 146684"/>
                  <a:gd name="connsiteY6" fmla="*/ 44529 h 82391"/>
                  <a:gd name="connsiteX7" fmla="*/ 140017 w 146684"/>
                  <a:gd name="connsiteY7" fmla="*/ 48339 h 82391"/>
                  <a:gd name="connsiteX8" fmla="*/ 101917 w 146684"/>
                  <a:gd name="connsiteY8" fmla="*/ 68342 h 82391"/>
                  <a:gd name="connsiteX9" fmla="*/ 76200 w 146684"/>
                  <a:gd name="connsiteY9" fmla="*/ 81677 h 82391"/>
                  <a:gd name="connsiteX10" fmla="*/ 72390 w 146684"/>
                  <a:gd name="connsiteY10" fmla="*/ 81677 h 82391"/>
                  <a:gd name="connsiteX11" fmla="*/ 12382 w 146684"/>
                  <a:gd name="connsiteY11" fmla="*/ 44529 h 82391"/>
                  <a:gd name="connsiteX12" fmla="*/ 0 w 146684"/>
                  <a:gd name="connsiteY12" fmla="*/ 35957 h 82391"/>
                  <a:gd name="connsiteX13" fmla="*/ 0 w 146684"/>
                  <a:gd name="connsiteY13" fmla="*/ 35957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684" h="82391">
                    <a:moveTo>
                      <a:pt x="0" y="35957"/>
                    </a:moveTo>
                    <a:cubicBezTo>
                      <a:pt x="16192" y="27384"/>
                      <a:pt x="32385" y="18812"/>
                      <a:pt x="48577" y="10239"/>
                    </a:cubicBezTo>
                    <a:cubicBezTo>
                      <a:pt x="55245" y="6429"/>
                      <a:pt x="61913" y="3572"/>
                      <a:pt x="68580" y="714"/>
                    </a:cubicBezTo>
                    <a:cubicBezTo>
                      <a:pt x="70485" y="-238"/>
                      <a:pt x="71438" y="-238"/>
                      <a:pt x="73342" y="714"/>
                    </a:cubicBezTo>
                    <a:cubicBezTo>
                      <a:pt x="82867" y="6429"/>
                      <a:pt x="92392" y="12144"/>
                      <a:pt x="101917" y="17859"/>
                    </a:cubicBezTo>
                    <a:cubicBezTo>
                      <a:pt x="114300" y="25479"/>
                      <a:pt x="127635" y="33099"/>
                      <a:pt x="140017" y="40719"/>
                    </a:cubicBezTo>
                    <a:cubicBezTo>
                      <a:pt x="141922" y="41672"/>
                      <a:pt x="144780" y="42624"/>
                      <a:pt x="146685" y="44529"/>
                    </a:cubicBezTo>
                    <a:cubicBezTo>
                      <a:pt x="143827" y="45482"/>
                      <a:pt x="141922" y="47387"/>
                      <a:pt x="140017" y="48339"/>
                    </a:cubicBezTo>
                    <a:cubicBezTo>
                      <a:pt x="127635" y="55007"/>
                      <a:pt x="115252" y="61674"/>
                      <a:pt x="101917" y="68342"/>
                    </a:cubicBezTo>
                    <a:cubicBezTo>
                      <a:pt x="93345" y="73104"/>
                      <a:pt x="84772" y="77867"/>
                      <a:pt x="76200" y="81677"/>
                    </a:cubicBezTo>
                    <a:cubicBezTo>
                      <a:pt x="75247" y="82629"/>
                      <a:pt x="73342" y="82629"/>
                      <a:pt x="72390" y="81677"/>
                    </a:cubicBezTo>
                    <a:cubicBezTo>
                      <a:pt x="52388" y="69294"/>
                      <a:pt x="32385" y="56912"/>
                      <a:pt x="12382" y="44529"/>
                    </a:cubicBezTo>
                    <a:cubicBezTo>
                      <a:pt x="8572" y="41672"/>
                      <a:pt x="4763" y="39767"/>
                      <a:pt x="0" y="35957"/>
                    </a:cubicBezTo>
                    <a:cubicBezTo>
                      <a:pt x="0" y="36909"/>
                      <a:pt x="0" y="36909"/>
                      <a:pt x="0" y="35957"/>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14" name="Graphic 192">
              <a:extLst>
                <a:ext uri="{FF2B5EF4-FFF2-40B4-BE49-F238E27FC236}">
                  <a16:creationId xmlns:a16="http://schemas.microsoft.com/office/drawing/2014/main" id="{5DACBEAE-42D1-9636-C959-873626ECA894}"/>
                </a:ext>
              </a:extLst>
            </p:cNvPr>
            <p:cNvGrpSpPr/>
            <p:nvPr/>
          </p:nvGrpSpPr>
          <p:grpSpPr>
            <a:xfrm>
              <a:off x="48663" y="53397"/>
              <a:ext cx="165734" cy="183595"/>
              <a:chOff x="48663" y="53397"/>
              <a:chExt cx="165734" cy="183595"/>
            </a:xfrm>
            <a:solidFill>
              <a:srgbClr val="4164AE"/>
            </a:solidFill>
          </p:grpSpPr>
          <p:sp>
            <p:nvSpPr>
              <p:cNvPr id="317" name="Freeform 525">
                <a:extLst>
                  <a:ext uri="{FF2B5EF4-FFF2-40B4-BE49-F238E27FC236}">
                    <a16:creationId xmlns:a16="http://schemas.microsoft.com/office/drawing/2014/main" id="{2468FD59-74E4-B379-25C8-0690BA65834B}"/>
                  </a:ext>
                </a:extLst>
              </p:cNvPr>
              <p:cNvSpPr/>
              <p:nvPr/>
            </p:nvSpPr>
            <p:spPr>
              <a:xfrm>
                <a:off x="48663" y="103642"/>
                <a:ext cx="76200" cy="133350"/>
              </a:xfrm>
              <a:custGeom>
                <a:avLst/>
                <a:gdLst>
                  <a:gd name="connsiteX0" fmla="*/ 75247 w 76200"/>
                  <a:gd name="connsiteY0" fmla="*/ 133350 h 133350"/>
                  <a:gd name="connsiteX1" fmla="*/ 32385 w 76200"/>
                  <a:gd name="connsiteY1" fmla="*/ 107632 h 133350"/>
                  <a:gd name="connsiteX2" fmla="*/ 952 w 76200"/>
                  <a:gd name="connsiteY2" fmla="*/ 88582 h 133350"/>
                  <a:gd name="connsiteX3" fmla="*/ 0 w 76200"/>
                  <a:gd name="connsiteY3" fmla="*/ 85725 h 133350"/>
                  <a:gd name="connsiteX4" fmla="*/ 0 w 76200"/>
                  <a:gd name="connsiteY4" fmla="*/ 30480 h 133350"/>
                  <a:gd name="connsiteX5" fmla="*/ 0 w 76200"/>
                  <a:gd name="connsiteY5" fmla="*/ 0 h 133350"/>
                  <a:gd name="connsiteX6" fmla="*/ 12382 w 76200"/>
                  <a:gd name="connsiteY6" fmla="*/ 7620 h 133350"/>
                  <a:gd name="connsiteX7" fmla="*/ 44767 w 76200"/>
                  <a:gd name="connsiteY7" fmla="*/ 26670 h 133350"/>
                  <a:gd name="connsiteX8" fmla="*/ 74295 w 76200"/>
                  <a:gd name="connsiteY8" fmla="*/ 44767 h 133350"/>
                  <a:gd name="connsiteX9" fmla="*/ 76200 w 76200"/>
                  <a:gd name="connsiteY9" fmla="*/ 47625 h 133350"/>
                  <a:gd name="connsiteX10" fmla="*/ 76200 w 76200"/>
                  <a:gd name="connsiteY10" fmla="*/ 91440 h 133350"/>
                  <a:gd name="connsiteX11" fmla="*/ 76200 w 76200"/>
                  <a:gd name="connsiteY11" fmla="*/ 123825 h 133350"/>
                  <a:gd name="connsiteX12" fmla="*/ 75247 w 76200"/>
                  <a:gd name="connsiteY12"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133350">
                    <a:moveTo>
                      <a:pt x="75247" y="133350"/>
                    </a:moveTo>
                    <a:cubicBezTo>
                      <a:pt x="60960" y="124777"/>
                      <a:pt x="46672" y="116205"/>
                      <a:pt x="32385" y="107632"/>
                    </a:cubicBezTo>
                    <a:cubicBezTo>
                      <a:pt x="21907" y="100965"/>
                      <a:pt x="11430" y="95250"/>
                      <a:pt x="952" y="88582"/>
                    </a:cubicBezTo>
                    <a:cubicBezTo>
                      <a:pt x="0" y="88582"/>
                      <a:pt x="0" y="86677"/>
                      <a:pt x="0" y="85725"/>
                    </a:cubicBezTo>
                    <a:cubicBezTo>
                      <a:pt x="0" y="67627"/>
                      <a:pt x="0" y="48577"/>
                      <a:pt x="0" y="30480"/>
                    </a:cubicBezTo>
                    <a:cubicBezTo>
                      <a:pt x="0" y="20955"/>
                      <a:pt x="0" y="10477"/>
                      <a:pt x="0" y="0"/>
                    </a:cubicBezTo>
                    <a:cubicBezTo>
                      <a:pt x="4763" y="2857"/>
                      <a:pt x="8572" y="4763"/>
                      <a:pt x="12382" y="7620"/>
                    </a:cubicBezTo>
                    <a:cubicBezTo>
                      <a:pt x="22860" y="14288"/>
                      <a:pt x="34290" y="20002"/>
                      <a:pt x="44767" y="26670"/>
                    </a:cubicBezTo>
                    <a:cubicBezTo>
                      <a:pt x="54292" y="32385"/>
                      <a:pt x="63817" y="38100"/>
                      <a:pt x="74295" y="44767"/>
                    </a:cubicBezTo>
                    <a:cubicBezTo>
                      <a:pt x="75247" y="45720"/>
                      <a:pt x="76200" y="46672"/>
                      <a:pt x="76200" y="47625"/>
                    </a:cubicBezTo>
                    <a:cubicBezTo>
                      <a:pt x="76200" y="61913"/>
                      <a:pt x="76200" y="77152"/>
                      <a:pt x="76200" y="91440"/>
                    </a:cubicBezTo>
                    <a:cubicBezTo>
                      <a:pt x="76200" y="101917"/>
                      <a:pt x="76200" y="113347"/>
                      <a:pt x="76200" y="123825"/>
                    </a:cubicBezTo>
                    <a:cubicBezTo>
                      <a:pt x="76200" y="126682"/>
                      <a:pt x="76200" y="129540"/>
                      <a:pt x="75247" y="133350"/>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8" name="Freeform 526">
                <a:extLst>
                  <a:ext uri="{FF2B5EF4-FFF2-40B4-BE49-F238E27FC236}">
                    <a16:creationId xmlns:a16="http://schemas.microsoft.com/office/drawing/2014/main" id="{A19C3B4D-85C6-0137-EBA5-48DA55E63D1C}"/>
                  </a:ext>
                </a:extLst>
              </p:cNvPr>
              <p:cNvSpPr/>
              <p:nvPr/>
            </p:nvSpPr>
            <p:spPr>
              <a:xfrm>
                <a:off x="141055" y="110309"/>
                <a:ext cx="73342" cy="126682"/>
              </a:xfrm>
              <a:custGeom>
                <a:avLst/>
                <a:gdLst>
                  <a:gd name="connsiteX0" fmla="*/ 0 w 73342"/>
                  <a:gd name="connsiteY0" fmla="*/ 126683 h 126682"/>
                  <a:gd name="connsiteX1" fmla="*/ 0 w 73342"/>
                  <a:gd name="connsiteY1" fmla="*/ 122872 h 126682"/>
                  <a:gd name="connsiteX2" fmla="*/ 0 w 73342"/>
                  <a:gd name="connsiteY2" fmla="*/ 41910 h 126682"/>
                  <a:gd name="connsiteX3" fmla="*/ 2858 w 73342"/>
                  <a:gd name="connsiteY3" fmla="*/ 37147 h 126682"/>
                  <a:gd name="connsiteX4" fmla="*/ 54293 w 73342"/>
                  <a:gd name="connsiteY4" fmla="*/ 10477 h 126682"/>
                  <a:gd name="connsiteX5" fmla="*/ 71438 w 73342"/>
                  <a:gd name="connsiteY5" fmla="*/ 952 h 126682"/>
                  <a:gd name="connsiteX6" fmla="*/ 73343 w 73342"/>
                  <a:gd name="connsiteY6" fmla="*/ 0 h 126682"/>
                  <a:gd name="connsiteX7" fmla="*/ 73343 w 73342"/>
                  <a:gd name="connsiteY7" fmla="*/ 88583 h 126682"/>
                  <a:gd name="connsiteX8" fmla="*/ 0 w 73342"/>
                  <a:gd name="connsiteY8" fmla="*/ 126683 h 12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 h="126682">
                    <a:moveTo>
                      <a:pt x="0" y="126683"/>
                    </a:moveTo>
                    <a:cubicBezTo>
                      <a:pt x="0" y="124777"/>
                      <a:pt x="0" y="123825"/>
                      <a:pt x="0" y="122872"/>
                    </a:cubicBezTo>
                    <a:cubicBezTo>
                      <a:pt x="0" y="96202"/>
                      <a:pt x="0" y="68580"/>
                      <a:pt x="0" y="41910"/>
                    </a:cubicBezTo>
                    <a:cubicBezTo>
                      <a:pt x="0" y="40005"/>
                      <a:pt x="953" y="38100"/>
                      <a:pt x="2858" y="37147"/>
                    </a:cubicBezTo>
                    <a:cubicBezTo>
                      <a:pt x="20003" y="28575"/>
                      <a:pt x="37148" y="20002"/>
                      <a:pt x="54293" y="10477"/>
                    </a:cubicBezTo>
                    <a:cubicBezTo>
                      <a:pt x="60008" y="7620"/>
                      <a:pt x="65723" y="3810"/>
                      <a:pt x="71438" y="952"/>
                    </a:cubicBezTo>
                    <a:cubicBezTo>
                      <a:pt x="71438" y="952"/>
                      <a:pt x="72390" y="952"/>
                      <a:pt x="73343" y="0"/>
                    </a:cubicBezTo>
                    <a:cubicBezTo>
                      <a:pt x="73343" y="29527"/>
                      <a:pt x="73343" y="59055"/>
                      <a:pt x="73343" y="88583"/>
                    </a:cubicBezTo>
                    <a:cubicBezTo>
                      <a:pt x="48578" y="100965"/>
                      <a:pt x="24765" y="113347"/>
                      <a:pt x="0" y="126683"/>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9" name="Freeform 527">
                <a:extLst>
                  <a:ext uri="{FF2B5EF4-FFF2-40B4-BE49-F238E27FC236}">
                    <a16:creationId xmlns:a16="http://schemas.microsoft.com/office/drawing/2014/main" id="{ADA96319-251F-4DDC-C867-6AECE9BA92B6}"/>
                  </a:ext>
                </a:extLst>
              </p:cNvPr>
              <p:cNvSpPr/>
              <p:nvPr/>
            </p:nvSpPr>
            <p:spPr>
              <a:xfrm>
                <a:off x="59141" y="53397"/>
                <a:ext cx="146685" cy="82391"/>
              </a:xfrm>
              <a:custGeom>
                <a:avLst/>
                <a:gdLst>
                  <a:gd name="connsiteX0" fmla="*/ 0 w 146685"/>
                  <a:gd name="connsiteY0" fmla="*/ 35957 h 82391"/>
                  <a:gd name="connsiteX1" fmla="*/ 48577 w 146685"/>
                  <a:gd name="connsiteY1" fmla="*/ 10239 h 82391"/>
                  <a:gd name="connsiteX2" fmla="*/ 68580 w 146685"/>
                  <a:gd name="connsiteY2" fmla="*/ 714 h 82391"/>
                  <a:gd name="connsiteX3" fmla="*/ 73343 w 146685"/>
                  <a:gd name="connsiteY3" fmla="*/ 714 h 82391"/>
                  <a:gd name="connsiteX4" fmla="*/ 101918 w 146685"/>
                  <a:gd name="connsiteY4" fmla="*/ 17859 h 82391"/>
                  <a:gd name="connsiteX5" fmla="*/ 140018 w 146685"/>
                  <a:gd name="connsiteY5" fmla="*/ 40719 h 82391"/>
                  <a:gd name="connsiteX6" fmla="*/ 146685 w 146685"/>
                  <a:gd name="connsiteY6" fmla="*/ 44529 h 82391"/>
                  <a:gd name="connsiteX7" fmla="*/ 140018 w 146685"/>
                  <a:gd name="connsiteY7" fmla="*/ 48339 h 82391"/>
                  <a:gd name="connsiteX8" fmla="*/ 101918 w 146685"/>
                  <a:gd name="connsiteY8" fmla="*/ 68342 h 82391"/>
                  <a:gd name="connsiteX9" fmla="*/ 76200 w 146685"/>
                  <a:gd name="connsiteY9" fmla="*/ 81677 h 82391"/>
                  <a:gd name="connsiteX10" fmla="*/ 72390 w 146685"/>
                  <a:gd name="connsiteY10" fmla="*/ 81677 h 82391"/>
                  <a:gd name="connsiteX11" fmla="*/ 12382 w 146685"/>
                  <a:gd name="connsiteY11" fmla="*/ 44529 h 82391"/>
                  <a:gd name="connsiteX12" fmla="*/ 0 w 146685"/>
                  <a:gd name="connsiteY12" fmla="*/ 35957 h 82391"/>
                  <a:gd name="connsiteX13" fmla="*/ 0 w 146685"/>
                  <a:gd name="connsiteY13" fmla="*/ 35957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6685" h="82391">
                    <a:moveTo>
                      <a:pt x="0" y="35957"/>
                    </a:moveTo>
                    <a:cubicBezTo>
                      <a:pt x="16193" y="27384"/>
                      <a:pt x="32385" y="18812"/>
                      <a:pt x="48577" y="10239"/>
                    </a:cubicBezTo>
                    <a:cubicBezTo>
                      <a:pt x="55245" y="6429"/>
                      <a:pt x="61913" y="3572"/>
                      <a:pt x="68580" y="714"/>
                    </a:cubicBezTo>
                    <a:cubicBezTo>
                      <a:pt x="70485" y="-238"/>
                      <a:pt x="71438" y="-238"/>
                      <a:pt x="73343" y="714"/>
                    </a:cubicBezTo>
                    <a:cubicBezTo>
                      <a:pt x="82868" y="6429"/>
                      <a:pt x="92393" y="12144"/>
                      <a:pt x="101918" y="17859"/>
                    </a:cubicBezTo>
                    <a:cubicBezTo>
                      <a:pt x="114300" y="25479"/>
                      <a:pt x="127635" y="33099"/>
                      <a:pt x="140018" y="40719"/>
                    </a:cubicBezTo>
                    <a:cubicBezTo>
                      <a:pt x="141923" y="41672"/>
                      <a:pt x="144780" y="42624"/>
                      <a:pt x="146685" y="44529"/>
                    </a:cubicBezTo>
                    <a:cubicBezTo>
                      <a:pt x="143827" y="45482"/>
                      <a:pt x="141923" y="47387"/>
                      <a:pt x="140018" y="48339"/>
                    </a:cubicBezTo>
                    <a:cubicBezTo>
                      <a:pt x="127635" y="55007"/>
                      <a:pt x="115252" y="61674"/>
                      <a:pt x="101918" y="68342"/>
                    </a:cubicBezTo>
                    <a:cubicBezTo>
                      <a:pt x="93345" y="73104"/>
                      <a:pt x="84773" y="77867"/>
                      <a:pt x="76200" y="81677"/>
                    </a:cubicBezTo>
                    <a:cubicBezTo>
                      <a:pt x="75248" y="82629"/>
                      <a:pt x="73343" y="82629"/>
                      <a:pt x="72390" y="81677"/>
                    </a:cubicBezTo>
                    <a:cubicBezTo>
                      <a:pt x="52388" y="69294"/>
                      <a:pt x="32385" y="56912"/>
                      <a:pt x="12382" y="44529"/>
                    </a:cubicBezTo>
                    <a:cubicBezTo>
                      <a:pt x="8573" y="41672"/>
                      <a:pt x="4763" y="39767"/>
                      <a:pt x="0" y="35957"/>
                    </a:cubicBezTo>
                    <a:cubicBezTo>
                      <a:pt x="952" y="36909"/>
                      <a:pt x="0" y="36909"/>
                      <a:pt x="0" y="35957"/>
                    </a:cubicBezTo>
                    <a:close/>
                  </a:path>
                </a:pathLst>
              </a:custGeom>
              <a:solidFill>
                <a:srgbClr val="4164AE"/>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15" name="Freeform 523">
              <a:extLst>
                <a:ext uri="{FF2B5EF4-FFF2-40B4-BE49-F238E27FC236}">
                  <a16:creationId xmlns:a16="http://schemas.microsoft.com/office/drawing/2014/main" id="{9CFD2A1C-0228-5F65-1D04-19E14F13C571}"/>
                </a:ext>
              </a:extLst>
            </p:cNvPr>
            <p:cNvSpPr/>
            <p:nvPr/>
          </p:nvSpPr>
          <p:spPr>
            <a:xfrm>
              <a:off x="0" y="244135"/>
              <a:ext cx="327745" cy="262992"/>
            </a:xfrm>
            <a:custGeom>
              <a:avLst/>
              <a:gdLst>
                <a:gd name="connsiteX0" fmla="*/ 307743 w 327745"/>
                <a:gd name="connsiteY0" fmla="*/ 198596 h 262992"/>
                <a:gd name="connsiteX1" fmla="*/ 287741 w 327745"/>
                <a:gd name="connsiteY1" fmla="*/ 186214 h 262992"/>
                <a:gd name="connsiteX2" fmla="*/ 185823 w 327745"/>
                <a:gd name="connsiteY2" fmla="*/ 211931 h 262992"/>
                <a:gd name="connsiteX3" fmla="*/ 106766 w 327745"/>
                <a:gd name="connsiteY3" fmla="*/ 130016 h 262992"/>
                <a:gd name="connsiteX4" fmla="*/ 103908 w 327745"/>
                <a:gd name="connsiteY4" fmla="*/ 91916 h 262992"/>
                <a:gd name="connsiteX5" fmla="*/ 107718 w 327745"/>
                <a:gd name="connsiteY5" fmla="*/ 90011 h 262992"/>
                <a:gd name="connsiteX6" fmla="*/ 150581 w 327745"/>
                <a:gd name="connsiteY6" fmla="*/ 107156 h 262992"/>
                <a:gd name="connsiteX7" fmla="*/ 152486 w 327745"/>
                <a:gd name="connsiteY7" fmla="*/ 108109 h 262992"/>
                <a:gd name="connsiteX8" fmla="*/ 158201 w 327745"/>
                <a:gd name="connsiteY8" fmla="*/ 107156 h 262992"/>
                <a:gd name="connsiteX9" fmla="*/ 157248 w 327745"/>
                <a:gd name="connsiteY9" fmla="*/ 100489 h 262992"/>
                <a:gd name="connsiteX10" fmla="*/ 136293 w 327745"/>
                <a:gd name="connsiteY10" fmla="*/ 71914 h 262992"/>
                <a:gd name="connsiteX11" fmla="*/ 84858 w 327745"/>
                <a:gd name="connsiteY11" fmla="*/ 4286 h 262992"/>
                <a:gd name="connsiteX12" fmla="*/ 74381 w 327745"/>
                <a:gd name="connsiteY12" fmla="*/ 4286 h 262992"/>
                <a:gd name="connsiteX13" fmla="*/ 2943 w 327745"/>
                <a:gd name="connsiteY13" fmla="*/ 98584 h 262992"/>
                <a:gd name="connsiteX14" fmla="*/ 1991 w 327745"/>
                <a:gd name="connsiteY14" fmla="*/ 99536 h 262992"/>
                <a:gd name="connsiteX15" fmla="*/ 1039 w 327745"/>
                <a:gd name="connsiteY15" fmla="*/ 106204 h 262992"/>
                <a:gd name="connsiteX16" fmla="*/ 6753 w 327745"/>
                <a:gd name="connsiteY16" fmla="*/ 107156 h 262992"/>
                <a:gd name="connsiteX17" fmla="*/ 41043 w 327745"/>
                <a:gd name="connsiteY17" fmla="*/ 92869 h 262992"/>
                <a:gd name="connsiteX18" fmla="*/ 54378 w 327745"/>
                <a:gd name="connsiteY18" fmla="*/ 87154 h 262992"/>
                <a:gd name="connsiteX19" fmla="*/ 54378 w 327745"/>
                <a:gd name="connsiteY19" fmla="*/ 109061 h 262992"/>
                <a:gd name="connsiteX20" fmla="*/ 184871 w 327745"/>
                <a:gd name="connsiteY20" fmla="*/ 260509 h 262992"/>
                <a:gd name="connsiteX21" fmla="*/ 327746 w 327745"/>
                <a:gd name="connsiteY21" fmla="*/ 210026 h 262992"/>
                <a:gd name="connsiteX22" fmla="*/ 307743 w 327745"/>
                <a:gd name="connsiteY22" fmla="*/ 198596 h 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7745" h="262992">
                  <a:moveTo>
                    <a:pt x="307743" y="198596"/>
                  </a:moveTo>
                  <a:cubicBezTo>
                    <a:pt x="301076" y="194786"/>
                    <a:pt x="294408" y="190976"/>
                    <a:pt x="287741" y="186214"/>
                  </a:cubicBezTo>
                  <a:cubicBezTo>
                    <a:pt x="259166" y="212884"/>
                    <a:pt x="224876" y="222409"/>
                    <a:pt x="185823" y="211931"/>
                  </a:cubicBezTo>
                  <a:cubicBezTo>
                    <a:pt x="143914" y="200501"/>
                    <a:pt x="118196" y="171926"/>
                    <a:pt x="106766" y="130016"/>
                  </a:cubicBezTo>
                  <a:cubicBezTo>
                    <a:pt x="103908" y="117634"/>
                    <a:pt x="103908" y="104299"/>
                    <a:pt x="103908" y="91916"/>
                  </a:cubicBezTo>
                  <a:cubicBezTo>
                    <a:pt x="103908" y="88106"/>
                    <a:pt x="105814" y="90011"/>
                    <a:pt x="107718" y="90011"/>
                  </a:cubicBezTo>
                  <a:cubicBezTo>
                    <a:pt x="122006" y="95726"/>
                    <a:pt x="136293" y="101441"/>
                    <a:pt x="150581" y="107156"/>
                  </a:cubicBezTo>
                  <a:cubicBezTo>
                    <a:pt x="151533" y="107156"/>
                    <a:pt x="152486" y="108109"/>
                    <a:pt x="152486" y="108109"/>
                  </a:cubicBezTo>
                  <a:cubicBezTo>
                    <a:pt x="154391" y="109061"/>
                    <a:pt x="157248" y="109061"/>
                    <a:pt x="158201" y="107156"/>
                  </a:cubicBezTo>
                  <a:cubicBezTo>
                    <a:pt x="160106" y="105251"/>
                    <a:pt x="159153" y="102394"/>
                    <a:pt x="157248" y="100489"/>
                  </a:cubicBezTo>
                  <a:cubicBezTo>
                    <a:pt x="149628" y="90964"/>
                    <a:pt x="142961" y="81439"/>
                    <a:pt x="136293" y="71914"/>
                  </a:cubicBezTo>
                  <a:cubicBezTo>
                    <a:pt x="119148" y="49054"/>
                    <a:pt x="102003" y="27146"/>
                    <a:pt x="84858" y="4286"/>
                  </a:cubicBezTo>
                  <a:cubicBezTo>
                    <a:pt x="80096" y="-1429"/>
                    <a:pt x="79143" y="-1429"/>
                    <a:pt x="74381" y="4286"/>
                  </a:cubicBezTo>
                  <a:cubicBezTo>
                    <a:pt x="50568" y="35719"/>
                    <a:pt x="26756" y="67151"/>
                    <a:pt x="2943" y="98584"/>
                  </a:cubicBezTo>
                  <a:cubicBezTo>
                    <a:pt x="2943" y="98584"/>
                    <a:pt x="1991" y="99536"/>
                    <a:pt x="1991" y="99536"/>
                  </a:cubicBezTo>
                  <a:cubicBezTo>
                    <a:pt x="86" y="101441"/>
                    <a:pt x="-867" y="103346"/>
                    <a:pt x="1039" y="106204"/>
                  </a:cubicBezTo>
                  <a:cubicBezTo>
                    <a:pt x="2943" y="108109"/>
                    <a:pt x="4848" y="108109"/>
                    <a:pt x="6753" y="107156"/>
                  </a:cubicBezTo>
                  <a:cubicBezTo>
                    <a:pt x="18183" y="102394"/>
                    <a:pt x="29614" y="97631"/>
                    <a:pt x="41043" y="92869"/>
                  </a:cubicBezTo>
                  <a:cubicBezTo>
                    <a:pt x="45806" y="90964"/>
                    <a:pt x="49616" y="89059"/>
                    <a:pt x="54378" y="87154"/>
                  </a:cubicBezTo>
                  <a:cubicBezTo>
                    <a:pt x="54378" y="94774"/>
                    <a:pt x="54378" y="102394"/>
                    <a:pt x="54378" y="109061"/>
                  </a:cubicBezTo>
                  <a:cubicBezTo>
                    <a:pt x="56283" y="184309"/>
                    <a:pt x="110576" y="248126"/>
                    <a:pt x="184871" y="260509"/>
                  </a:cubicBezTo>
                  <a:cubicBezTo>
                    <a:pt x="241068" y="270034"/>
                    <a:pt x="288693" y="251936"/>
                    <a:pt x="327746" y="210026"/>
                  </a:cubicBezTo>
                  <a:cubicBezTo>
                    <a:pt x="322983" y="207169"/>
                    <a:pt x="315364" y="203359"/>
                    <a:pt x="307743" y="198596"/>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6" name="Freeform 524">
              <a:extLst>
                <a:ext uri="{FF2B5EF4-FFF2-40B4-BE49-F238E27FC236}">
                  <a16:creationId xmlns:a16="http://schemas.microsoft.com/office/drawing/2014/main" id="{47C9E336-94B7-A2E4-A948-6049AC2101CD}"/>
                </a:ext>
              </a:extLst>
            </p:cNvPr>
            <p:cNvSpPr/>
            <p:nvPr/>
          </p:nvSpPr>
          <p:spPr>
            <a:xfrm>
              <a:off x="188680" y="0"/>
              <a:ext cx="323686" cy="264852"/>
            </a:xfrm>
            <a:custGeom>
              <a:avLst/>
              <a:gdLst>
                <a:gd name="connsiteX0" fmla="*/ 322898 w 323686"/>
                <a:gd name="connsiteY0" fmla="*/ 158887 h 264852"/>
                <a:gd name="connsiteX1" fmla="*/ 316230 w 323686"/>
                <a:gd name="connsiteY1" fmla="*/ 157934 h 264852"/>
                <a:gd name="connsiteX2" fmla="*/ 272415 w 323686"/>
                <a:gd name="connsiteY2" fmla="*/ 175079 h 264852"/>
                <a:gd name="connsiteX3" fmla="*/ 267653 w 323686"/>
                <a:gd name="connsiteY3" fmla="*/ 172222 h 264852"/>
                <a:gd name="connsiteX4" fmla="*/ 258128 w 323686"/>
                <a:gd name="connsiteY4" fmla="*/ 103642 h 264852"/>
                <a:gd name="connsiteX5" fmla="*/ 137160 w 323686"/>
                <a:gd name="connsiteY5" fmla="*/ 2677 h 264852"/>
                <a:gd name="connsiteX6" fmla="*/ 0 w 323686"/>
                <a:gd name="connsiteY6" fmla="*/ 46492 h 264852"/>
                <a:gd name="connsiteX7" fmla="*/ 0 w 323686"/>
                <a:gd name="connsiteY7" fmla="*/ 46492 h 264852"/>
                <a:gd name="connsiteX8" fmla="*/ 20955 w 323686"/>
                <a:gd name="connsiteY8" fmla="*/ 58874 h 264852"/>
                <a:gd name="connsiteX9" fmla="*/ 42863 w 323686"/>
                <a:gd name="connsiteY9" fmla="*/ 72209 h 264852"/>
                <a:gd name="connsiteX10" fmla="*/ 110490 w 323686"/>
                <a:gd name="connsiteY10" fmla="*/ 47444 h 264852"/>
                <a:gd name="connsiteX11" fmla="*/ 217170 w 323686"/>
                <a:gd name="connsiteY11" fmla="*/ 135074 h 264852"/>
                <a:gd name="connsiteX12" fmla="*/ 219075 w 323686"/>
                <a:gd name="connsiteY12" fmla="*/ 158887 h 264852"/>
                <a:gd name="connsiteX13" fmla="*/ 219075 w 323686"/>
                <a:gd name="connsiteY13" fmla="*/ 172222 h 264852"/>
                <a:gd name="connsiteX14" fmla="*/ 215265 w 323686"/>
                <a:gd name="connsiteY14" fmla="*/ 175079 h 264852"/>
                <a:gd name="connsiteX15" fmla="*/ 173355 w 323686"/>
                <a:gd name="connsiteY15" fmla="*/ 157934 h 264852"/>
                <a:gd name="connsiteX16" fmla="*/ 171450 w 323686"/>
                <a:gd name="connsiteY16" fmla="*/ 156982 h 264852"/>
                <a:gd name="connsiteX17" fmla="*/ 164783 w 323686"/>
                <a:gd name="connsiteY17" fmla="*/ 157934 h 264852"/>
                <a:gd name="connsiteX18" fmla="*/ 165735 w 323686"/>
                <a:gd name="connsiteY18" fmla="*/ 164602 h 264852"/>
                <a:gd name="connsiteX19" fmla="*/ 176213 w 323686"/>
                <a:gd name="connsiteY19" fmla="*/ 178889 h 264852"/>
                <a:gd name="connsiteX20" fmla="*/ 237173 w 323686"/>
                <a:gd name="connsiteY20" fmla="*/ 259852 h 264852"/>
                <a:gd name="connsiteX21" fmla="*/ 248603 w 323686"/>
                <a:gd name="connsiteY21" fmla="*/ 259852 h 264852"/>
                <a:gd name="connsiteX22" fmla="*/ 320993 w 323686"/>
                <a:gd name="connsiteY22" fmla="*/ 164602 h 264852"/>
                <a:gd name="connsiteX23" fmla="*/ 322898 w 323686"/>
                <a:gd name="connsiteY23" fmla="*/ 158887 h 26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686" h="264852">
                  <a:moveTo>
                    <a:pt x="322898" y="158887"/>
                  </a:moveTo>
                  <a:cubicBezTo>
                    <a:pt x="320993" y="156982"/>
                    <a:pt x="319088" y="157934"/>
                    <a:pt x="316230" y="157934"/>
                  </a:cubicBezTo>
                  <a:cubicBezTo>
                    <a:pt x="301943" y="163649"/>
                    <a:pt x="286703" y="169364"/>
                    <a:pt x="272415" y="175079"/>
                  </a:cubicBezTo>
                  <a:cubicBezTo>
                    <a:pt x="268605" y="176984"/>
                    <a:pt x="267653" y="176032"/>
                    <a:pt x="267653" y="172222"/>
                  </a:cubicBezTo>
                  <a:cubicBezTo>
                    <a:pt x="268605" y="148409"/>
                    <a:pt x="266700" y="125549"/>
                    <a:pt x="258128" y="103642"/>
                  </a:cubicBezTo>
                  <a:cubicBezTo>
                    <a:pt x="236220" y="48397"/>
                    <a:pt x="196215" y="13154"/>
                    <a:pt x="137160" y="2677"/>
                  </a:cubicBezTo>
                  <a:cubicBezTo>
                    <a:pt x="84773" y="-6848"/>
                    <a:pt x="39053" y="9344"/>
                    <a:pt x="0" y="46492"/>
                  </a:cubicBezTo>
                  <a:cubicBezTo>
                    <a:pt x="0" y="46492"/>
                    <a:pt x="0" y="46492"/>
                    <a:pt x="0" y="46492"/>
                  </a:cubicBezTo>
                  <a:cubicBezTo>
                    <a:pt x="6668" y="50302"/>
                    <a:pt x="14288" y="55064"/>
                    <a:pt x="20955" y="58874"/>
                  </a:cubicBezTo>
                  <a:cubicBezTo>
                    <a:pt x="28575" y="63637"/>
                    <a:pt x="36195" y="68399"/>
                    <a:pt x="42863" y="72209"/>
                  </a:cubicBezTo>
                  <a:cubicBezTo>
                    <a:pt x="61913" y="56017"/>
                    <a:pt x="84773" y="48397"/>
                    <a:pt x="110490" y="47444"/>
                  </a:cubicBezTo>
                  <a:cubicBezTo>
                    <a:pt x="161925" y="47444"/>
                    <a:pt x="206693" y="84592"/>
                    <a:pt x="217170" y="135074"/>
                  </a:cubicBezTo>
                  <a:cubicBezTo>
                    <a:pt x="219075" y="143647"/>
                    <a:pt x="220028" y="151267"/>
                    <a:pt x="219075" y="158887"/>
                  </a:cubicBezTo>
                  <a:cubicBezTo>
                    <a:pt x="219075" y="163649"/>
                    <a:pt x="219075" y="167459"/>
                    <a:pt x="219075" y="172222"/>
                  </a:cubicBezTo>
                  <a:cubicBezTo>
                    <a:pt x="219075" y="176032"/>
                    <a:pt x="218123" y="176032"/>
                    <a:pt x="215265" y="175079"/>
                  </a:cubicBezTo>
                  <a:cubicBezTo>
                    <a:pt x="200978" y="169364"/>
                    <a:pt x="187643" y="163649"/>
                    <a:pt x="173355" y="157934"/>
                  </a:cubicBezTo>
                  <a:cubicBezTo>
                    <a:pt x="172403" y="157934"/>
                    <a:pt x="171450" y="156982"/>
                    <a:pt x="171450" y="156982"/>
                  </a:cubicBezTo>
                  <a:cubicBezTo>
                    <a:pt x="169545" y="156029"/>
                    <a:pt x="166688" y="155077"/>
                    <a:pt x="164783" y="157934"/>
                  </a:cubicBezTo>
                  <a:cubicBezTo>
                    <a:pt x="162878" y="160792"/>
                    <a:pt x="164783" y="162697"/>
                    <a:pt x="165735" y="164602"/>
                  </a:cubicBezTo>
                  <a:cubicBezTo>
                    <a:pt x="169545" y="169364"/>
                    <a:pt x="172403" y="174127"/>
                    <a:pt x="176213" y="178889"/>
                  </a:cubicBezTo>
                  <a:cubicBezTo>
                    <a:pt x="196215" y="205559"/>
                    <a:pt x="217170" y="233182"/>
                    <a:pt x="237173" y="259852"/>
                  </a:cubicBezTo>
                  <a:cubicBezTo>
                    <a:pt x="241935" y="266520"/>
                    <a:pt x="243840" y="266520"/>
                    <a:pt x="248603" y="259852"/>
                  </a:cubicBezTo>
                  <a:cubicBezTo>
                    <a:pt x="272415" y="228419"/>
                    <a:pt x="296228" y="196987"/>
                    <a:pt x="320993" y="164602"/>
                  </a:cubicBezTo>
                  <a:cubicBezTo>
                    <a:pt x="322898" y="163649"/>
                    <a:pt x="324803" y="161744"/>
                    <a:pt x="322898" y="158887"/>
                  </a:cubicBezTo>
                  <a:close/>
                </a:path>
              </a:pathLst>
            </a:custGeom>
            <a:solidFill>
              <a:srgbClr val="5A98CB"/>
            </a:solidFill>
            <a:ln w="9525" cap="flat">
              <a:noFill/>
              <a:prstDash val="solid"/>
              <a:miter/>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8218960"/>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IT-Project-Roadmap-Template_PowerPoint" id="{E0B00D7D-4A39-F94B-B626-1431173AFEFD}" vid="{70A50C9C-6E0F-054C-A285-DFEABD7B5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IC-IT-Project-Roadmap-Template_PowerPoint</Template>
  <TotalTime>2080</TotalTime>
  <Words>1122</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Aptos</vt:lpstr>
      <vt:lpstr>Aptos Display</vt:lpstr>
      <vt:lpstr>Arial</vt:lpstr>
      <vt:lpstr>Calibri</vt:lpstr>
      <vt:lpstr>Calibri Light</vt:lpstr>
      <vt:lpstr>Century Gothic</vt:lpstr>
      <vt:lpstr>Times New Roman</vt:lpstr>
      <vt:lpstr>Тема Office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TRAORE</dc:creator>
  <cp:lastModifiedBy>Mohamed TRAORE</cp:lastModifiedBy>
  <cp:revision>27</cp:revision>
  <cp:lastPrinted>2020-08-31T22:23:58Z</cp:lastPrinted>
  <dcterms:created xsi:type="dcterms:W3CDTF">2021-07-07T23:54:57Z</dcterms:created>
  <dcterms:modified xsi:type="dcterms:W3CDTF">2025-01-21T12:01:08Z</dcterms:modified>
</cp:coreProperties>
</file>