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1" d="100"/>
          <a:sy n="131" d="100"/>
        </p:scale>
        <p:origin x="-10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9113-2CE2-D44F-AE8E-C04F05A7C2E1}" type="datetimeFigureOut">
              <a:rPr lang="en-US" smtClean="0"/>
              <a:t>8/14/15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D028-656A-014D-9C79-C94D2DD12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2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9113-2CE2-D44F-AE8E-C04F05A7C2E1}" type="datetimeFigureOut">
              <a:rPr lang="en-US" smtClean="0"/>
              <a:t>8/14/15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D028-656A-014D-9C79-C94D2DD12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88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9113-2CE2-D44F-AE8E-C04F05A7C2E1}" type="datetimeFigureOut">
              <a:rPr lang="en-US" smtClean="0"/>
              <a:t>8/14/15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D028-656A-014D-9C79-C94D2DD12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35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9113-2CE2-D44F-AE8E-C04F05A7C2E1}" type="datetimeFigureOut">
              <a:rPr lang="en-US" smtClean="0"/>
              <a:t>8/14/15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D028-656A-014D-9C79-C94D2DD12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90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9113-2CE2-D44F-AE8E-C04F05A7C2E1}" type="datetimeFigureOut">
              <a:rPr lang="en-US" smtClean="0"/>
              <a:t>8/14/15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D028-656A-014D-9C79-C94D2DD12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42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9113-2CE2-D44F-AE8E-C04F05A7C2E1}" type="datetimeFigureOut">
              <a:rPr lang="en-US" smtClean="0"/>
              <a:t>8/14/15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D028-656A-014D-9C79-C94D2DD12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92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9113-2CE2-D44F-AE8E-C04F05A7C2E1}" type="datetimeFigureOut">
              <a:rPr lang="en-US" smtClean="0"/>
              <a:t>8/14/15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D028-656A-014D-9C79-C94D2DD12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76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9113-2CE2-D44F-AE8E-C04F05A7C2E1}" type="datetimeFigureOut">
              <a:rPr lang="en-US" smtClean="0"/>
              <a:t>8/14/15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D028-656A-014D-9C79-C94D2DD12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57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9113-2CE2-D44F-AE8E-C04F05A7C2E1}" type="datetimeFigureOut">
              <a:rPr lang="en-US" smtClean="0"/>
              <a:t>8/14/15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D028-656A-014D-9C79-C94D2DD12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405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9113-2CE2-D44F-AE8E-C04F05A7C2E1}" type="datetimeFigureOut">
              <a:rPr lang="en-US" smtClean="0"/>
              <a:t>8/14/15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D028-656A-014D-9C79-C94D2DD12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21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9113-2CE2-D44F-AE8E-C04F05A7C2E1}" type="datetimeFigureOut">
              <a:rPr lang="en-US" smtClean="0"/>
              <a:t>8/14/15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D028-656A-014D-9C79-C94D2DD12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07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19113-2CE2-D44F-AE8E-C04F05A7C2E1}" type="datetimeFigureOut">
              <a:rPr lang="en-US" smtClean="0"/>
              <a:t>8/14/15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7D028-656A-014D-9C79-C94D2DD12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32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3" name="Straight Arrow Connector 242"/>
          <p:cNvCxnSpPr>
            <a:stCxn id="10" idx="3"/>
            <a:endCxn id="63" idx="1"/>
          </p:cNvCxnSpPr>
          <p:nvPr/>
        </p:nvCxnSpPr>
        <p:spPr>
          <a:xfrm>
            <a:off x="2692388" y="3645983"/>
            <a:ext cx="2581225" cy="215037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84746" y="260819"/>
            <a:ext cx="2206650" cy="1702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A. Activity Data</a:t>
            </a:r>
          </a:p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300" dirty="0" smtClean="0">
                <a:solidFill>
                  <a:schemeClr val="tx1"/>
                </a:solidFill>
                <a:latin typeface="Times New Roman"/>
                <a:cs typeface="Times New Roman"/>
              </a:rPr>
              <a:t>fuel consumption, processing activity, and other drivers</a:t>
            </a:r>
          </a:p>
          <a:p>
            <a:pPr algn="ctr"/>
            <a:endParaRPr lang="en-US" sz="1300" dirty="0" smtClean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ctr"/>
            <a:r>
              <a:rPr lang="en-US" sz="1300" dirty="0" smtClean="0">
                <a:solidFill>
                  <a:schemeClr val="tx1"/>
                </a:solidFill>
                <a:latin typeface="Times New Roman"/>
                <a:cs typeface="Times New Roman"/>
              </a:rPr>
              <a:t>(1750 or 1850 – 20xx)</a:t>
            </a:r>
            <a:endParaRPr lang="en-US" sz="13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49382" y="1718962"/>
            <a:ext cx="1477504" cy="10326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lang="en-US" sz="13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. Emissions Inventory estimates </a:t>
            </a:r>
          </a:p>
          <a:p>
            <a:pPr algn="ctr"/>
            <a:r>
              <a:rPr lang="en-US" sz="13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where available</a:t>
            </a:r>
            <a:endParaRPr lang="en-US" sz="1300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53273" y="2925015"/>
            <a:ext cx="1839115" cy="14419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B. Default Emission Factors</a:t>
            </a:r>
            <a:endParaRPr lang="en-US" sz="13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ctr"/>
            <a:r>
              <a:rPr lang="en-US" sz="1300" dirty="0" smtClean="0">
                <a:solidFill>
                  <a:schemeClr val="tx1"/>
                </a:solidFill>
                <a:latin typeface="Times New Roman"/>
                <a:cs typeface="Times New Roman"/>
              </a:rPr>
              <a:t>(primarily combustion) by fuel and sector</a:t>
            </a:r>
            <a:endParaRPr lang="en-US" sz="13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53273" y="5071217"/>
            <a:ext cx="1839115" cy="14419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/>
                <a:cs typeface="Times New Roman"/>
              </a:rPr>
              <a:t>C</a:t>
            </a:r>
            <a:r>
              <a:rPr lang="en-US" sz="1300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. Default Non Combustion Emissions Factors</a:t>
            </a:r>
          </a:p>
          <a:p>
            <a:pPr algn="ctr"/>
            <a:r>
              <a:rPr lang="en-US" sz="1300" dirty="0" smtClean="0">
                <a:solidFill>
                  <a:schemeClr val="tx1"/>
                </a:solidFill>
                <a:latin typeface="Times New Roman"/>
                <a:cs typeface="Times New Roman"/>
              </a:rPr>
              <a:t>Bottom Up Emissions/ Emission Factors by fuel and sector. </a:t>
            </a:r>
            <a:endParaRPr lang="en-US" sz="13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35" name="Straight Arrow Connector 34"/>
          <p:cNvCxnSpPr>
            <a:stCxn id="4" idx="3"/>
            <a:endCxn id="40" idx="1"/>
          </p:cNvCxnSpPr>
          <p:nvPr/>
        </p:nvCxnSpPr>
        <p:spPr>
          <a:xfrm>
            <a:off x="2491396" y="1112318"/>
            <a:ext cx="890128" cy="282768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381524" y="3238793"/>
            <a:ext cx="1591571" cy="1402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D. Default Emission Estimates </a:t>
            </a:r>
          </a:p>
          <a:p>
            <a:pPr algn="ctr"/>
            <a:r>
              <a:rPr lang="en-US" sz="1300" dirty="0" smtClean="0">
                <a:solidFill>
                  <a:schemeClr val="tx1"/>
                </a:solidFill>
                <a:latin typeface="Times New Roman"/>
                <a:cs typeface="Times New Roman"/>
              </a:rPr>
              <a:t>by year, country, fuel, and sector</a:t>
            </a:r>
            <a:endParaRPr lang="en-US" sz="13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41" name="Straight Arrow Connector 40"/>
          <p:cNvCxnSpPr>
            <a:stCxn id="10" idx="3"/>
            <a:endCxn id="40" idx="1"/>
          </p:cNvCxnSpPr>
          <p:nvPr/>
        </p:nvCxnSpPr>
        <p:spPr>
          <a:xfrm>
            <a:off x="2692388" y="3645983"/>
            <a:ext cx="689136" cy="29401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1" idx="3"/>
            <a:endCxn id="40" idx="1"/>
          </p:cNvCxnSpPr>
          <p:nvPr/>
        </p:nvCxnSpPr>
        <p:spPr>
          <a:xfrm flipV="1">
            <a:off x="2692388" y="3940002"/>
            <a:ext cx="689136" cy="185218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527585" y="2547279"/>
            <a:ext cx="1279627" cy="14024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F. Emission</a:t>
            </a:r>
            <a:r>
              <a:rPr lang="en-US" sz="13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3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Factor Scaling</a:t>
            </a:r>
            <a:r>
              <a:rPr lang="en-US" sz="13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</a:p>
          <a:p>
            <a:pPr algn="ctr"/>
            <a:r>
              <a:rPr lang="en-US" sz="13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interpolation and extrapolation</a:t>
            </a:r>
            <a:endParaRPr lang="en-US" sz="1300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57" name="Straight Arrow Connector 56"/>
          <p:cNvCxnSpPr>
            <a:stCxn id="40" idx="3"/>
            <a:endCxn id="47" idx="1"/>
          </p:cNvCxnSpPr>
          <p:nvPr/>
        </p:nvCxnSpPr>
        <p:spPr>
          <a:xfrm flipV="1">
            <a:off x="4973095" y="3248488"/>
            <a:ext cx="554490" cy="69151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6" idx="3"/>
            <a:endCxn id="47" idx="1"/>
          </p:cNvCxnSpPr>
          <p:nvPr/>
        </p:nvCxnSpPr>
        <p:spPr>
          <a:xfrm>
            <a:off x="4926886" y="2235274"/>
            <a:ext cx="600699" cy="101321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5273613" y="5118085"/>
            <a:ext cx="1533599" cy="13565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Spatial Proxy &amp; Emissions Data</a:t>
            </a:r>
            <a:endParaRPr lang="en-US" sz="1300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335391" y="417204"/>
            <a:ext cx="1533599" cy="13902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H. Uncertainty Estimates</a:t>
            </a:r>
            <a:endParaRPr lang="en-US" sz="1300" b="1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335391" y="5127530"/>
            <a:ext cx="1533599" cy="13565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G. Emissions </a:t>
            </a:r>
          </a:p>
          <a:p>
            <a:pPr algn="ctr"/>
            <a:r>
              <a:rPr lang="en-US" sz="13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Gridding</a:t>
            </a:r>
            <a:endParaRPr lang="en-US" sz="1300" b="1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288006" y="2593019"/>
            <a:ext cx="1628369" cy="13109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Final Emissions</a:t>
            </a:r>
          </a:p>
          <a:p>
            <a:pPr algn="ctr"/>
            <a:r>
              <a:rPr lang="en-US" sz="13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by country, year, fuel, process, and sector</a:t>
            </a:r>
            <a:endParaRPr lang="en-US" sz="1300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121" name="Straight Arrow Connector 120"/>
          <p:cNvCxnSpPr>
            <a:stCxn id="63" idx="3"/>
            <a:endCxn id="65" idx="1"/>
          </p:cNvCxnSpPr>
          <p:nvPr/>
        </p:nvCxnSpPr>
        <p:spPr>
          <a:xfrm>
            <a:off x="6807212" y="5796354"/>
            <a:ext cx="528179" cy="944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47" idx="3"/>
            <a:endCxn id="66" idx="1"/>
          </p:cNvCxnSpPr>
          <p:nvPr/>
        </p:nvCxnSpPr>
        <p:spPr>
          <a:xfrm>
            <a:off x="6807212" y="3248488"/>
            <a:ext cx="48079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4" idx="3"/>
            <a:endCxn id="64" idx="1"/>
          </p:cNvCxnSpPr>
          <p:nvPr/>
        </p:nvCxnSpPr>
        <p:spPr>
          <a:xfrm>
            <a:off x="2491396" y="1112318"/>
            <a:ext cx="484399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66" idx="0"/>
            <a:endCxn id="64" idx="2"/>
          </p:cNvCxnSpPr>
          <p:nvPr/>
        </p:nvCxnSpPr>
        <p:spPr>
          <a:xfrm flipV="1">
            <a:off x="8102191" y="1807432"/>
            <a:ext cx="0" cy="7855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66" idx="2"/>
            <a:endCxn id="65" idx="0"/>
          </p:cNvCxnSpPr>
          <p:nvPr/>
        </p:nvCxnSpPr>
        <p:spPr>
          <a:xfrm>
            <a:off x="8102191" y="3903957"/>
            <a:ext cx="0" cy="122357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2" name="Freeform 231"/>
          <p:cNvSpPr/>
          <p:nvPr/>
        </p:nvSpPr>
        <p:spPr>
          <a:xfrm rot="21149204">
            <a:off x="274319" y="2005823"/>
            <a:ext cx="864703" cy="3135386"/>
          </a:xfrm>
          <a:custGeom>
            <a:avLst/>
            <a:gdLst>
              <a:gd name="connsiteX0" fmla="*/ 916421 w 932498"/>
              <a:gd name="connsiteY0" fmla="*/ 0 h 2523777"/>
              <a:gd name="connsiteX1" fmla="*/ 11 w 932498"/>
              <a:gd name="connsiteY1" fmla="*/ 1286001 h 2523777"/>
              <a:gd name="connsiteX2" fmla="*/ 932498 w 932498"/>
              <a:gd name="connsiteY2" fmla="*/ 2523777 h 2523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2498" h="2523777">
                <a:moveTo>
                  <a:pt x="916421" y="0"/>
                </a:moveTo>
                <a:cubicBezTo>
                  <a:pt x="456876" y="432686"/>
                  <a:pt x="-2668" y="865372"/>
                  <a:pt x="11" y="1286001"/>
                </a:cubicBezTo>
                <a:cubicBezTo>
                  <a:pt x="2690" y="1706630"/>
                  <a:pt x="932498" y="2523777"/>
                  <a:pt x="932498" y="2523777"/>
                </a:cubicBezTo>
              </a:path>
            </a:pathLst>
          </a:cu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00"/>
          </a:p>
        </p:txBody>
      </p:sp>
      <p:cxnSp>
        <p:nvCxnSpPr>
          <p:cNvPr id="246" name="Straight Arrow Connector 245"/>
          <p:cNvCxnSpPr>
            <a:stCxn id="11" idx="3"/>
            <a:endCxn id="63" idx="1"/>
          </p:cNvCxnSpPr>
          <p:nvPr/>
        </p:nvCxnSpPr>
        <p:spPr>
          <a:xfrm>
            <a:off x="2692388" y="5792185"/>
            <a:ext cx="2581225" cy="416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1"/>
            <a:endCxn id="11" idx="3"/>
          </p:cNvCxnSpPr>
          <p:nvPr/>
        </p:nvCxnSpPr>
        <p:spPr>
          <a:xfrm flipH="1">
            <a:off x="2692388" y="2235274"/>
            <a:ext cx="756994" cy="355691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1"/>
            <a:endCxn id="10" idx="0"/>
          </p:cNvCxnSpPr>
          <p:nvPr/>
        </p:nvCxnSpPr>
        <p:spPr>
          <a:xfrm flipH="1">
            <a:off x="1772831" y="2235274"/>
            <a:ext cx="1676551" cy="689741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" idx="2"/>
            <a:endCxn id="10" idx="0"/>
          </p:cNvCxnSpPr>
          <p:nvPr/>
        </p:nvCxnSpPr>
        <p:spPr>
          <a:xfrm>
            <a:off x="1388071" y="1963816"/>
            <a:ext cx="384760" cy="96119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731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107</Words>
  <Application>Microsoft Macintosh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Rachel Hoesly</dc:creator>
  <cp:lastModifiedBy>Rachel Hoesly</cp:lastModifiedBy>
  <cp:revision>29</cp:revision>
  <cp:lastPrinted>2015-08-07T13:31:47Z</cp:lastPrinted>
  <dcterms:created xsi:type="dcterms:W3CDTF">2015-08-05T18:07:32Z</dcterms:created>
  <dcterms:modified xsi:type="dcterms:W3CDTF">2015-08-14T18:20:21Z</dcterms:modified>
</cp:coreProperties>
</file>