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8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9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4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9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7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7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0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0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9113-2CE2-D44F-AE8E-C04F05A7C2E1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3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Straight Arrow Connector 242"/>
          <p:cNvCxnSpPr>
            <a:stCxn id="10" idx="3"/>
            <a:endCxn id="63" idx="1"/>
          </p:cNvCxnSpPr>
          <p:nvPr/>
        </p:nvCxnSpPr>
        <p:spPr>
          <a:xfrm>
            <a:off x="2260900" y="3186026"/>
            <a:ext cx="1800410" cy="263986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8531" y="172739"/>
            <a:ext cx="1610683" cy="13763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Times New Roman"/>
              </a:rPr>
              <a:t>A. Activity Data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cs typeface="Times New Roman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cs typeface="Times New Roman"/>
              </a:rPr>
              <a:t>fuel consumption, processing activity, and other drivers</a:t>
            </a:r>
          </a:p>
          <a:p>
            <a:pPr algn="ctr"/>
            <a:endParaRPr lang="en-US" sz="1200" dirty="0" smtClean="0">
              <a:solidFill>
                <a:schemeClr val="tx1"/>
              </a:solidFill>
              <a:cs typeface="Times New Roman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/>
              </a:rPr>
              <a:t>(1750 – 20xx)</a:t>
            </a:r>
            <a:endParaRPr lang="en-US" sz="1200" dirty="0">
              <a:solidFill>
                <a:schemeClr val="tx1"/>
              </a:solidFill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0230" y="1224025"/>
            <a:ext cx="1477504" cy="10326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lang="en-US" sz="1200" b="1" dirty="0" smtClean="0">
                <a:solidFill>
                  <a:srgbClr val="000000"/>
                </a:solidFill>
                <a:latin typeface="Calibri"/>
                <a:cs typeface="Calibri"/>
              </a:rPr>
              <a:t>. Emissions Inventory estimates </a:t>
            </a:r>
          </a:p>
          <a:p>
            <a:pPr algn="ctr"/>
            <a:r>
              <a:rPr lang="en-US" sz="1200" i="1" dirty="0" smtClean="0">
                <a:solidFill>
                  <a:srgbClr val="000000"/>
                </a:solidFill>
                <a:latin typeface="Calibri"/>
                <a:cs typeface="Calibri"/>
              </a:rPr>
              <a:t>where available</a:t>
            </a:r>
            <a:endParaRPr lang="en-US" sz="1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4167" y="2561296"/>
            <a:ext cx="1616733" cy="12494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libri"/>
                <a:cs typeface="Calibri"/>
              </a:rPr>
              <a:t>B. Default Emission Factors</a:t>
            </a:r>
            <a:endParaRPr lang="en-US" sz="120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/>
                <a:cs typeface="Calibri"/>
              </a:rPr>
              <a:t>(primarily combustion) by fuel and sector</a:t>
            </a:r>
            <a:endParaRPr 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8904" y="5104918"/>
            <a:ext cx="1839115" cy="1441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/>
                <a:cs typeface="Calibri"/>
              </a:rPr>
              <a:t>C</a:t>
            </a:r>
            <a:r>
              <a:rPr lang="en-US" sz="1200" b="1" dirty="0" smtClean="0">
                <a:solidFill>
                  <a:schemeClr val="tx1"/>
                </a:solidFill>
                <a:latin typeface="Calibri"/>
                <a:cs typeface="Calibri"/>
              </a:rPr>
              <a:t>. Default Non Combustion Emissions Factors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/>
                <a:cs typeface="Calibri"/>
              </a:rPr>
              <a:t>Bottom Up Emissions/ Emission Factors by fuel and sector. </a:t>
            </a:r>
            <a:endParaRPr 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35" name="Straight Arrow Connector 34"/>
          <p:cNvCxnSpPr>
            <a:stCxn id="4" idx="3"/>
            <a:endCxn id="40" idx="1"/>
          </p:cNvCxnSpPr>
          <p:nvPr/>
        </p:nvCxnSpPr>
        <p:spPr>
          <a:xfrm>
            <a:off x="1799214" y="860932"/>
            <a:ext cx="1361016" cy="28474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160230" y="3007206"/>
            <a:ext cx="1591571" cy="1402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libri"/>
                <a:cs typeface="Calibri"/>
              </a:rPr>
              <a:t>D. Default Emission Estimates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/>
                <a:cs typeface="Calibri"/>
              </a:rPr>
              <a:t>by year, country, fuel, and sector</a:t>
            </a:r>
            <a:endParaRPr 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41" name="Straight Arrow Connector 40"/>
          <p:cNvCxnSpPr>
            <a:stCxn id="10" idx="3"/>
            <a:endCxn id="40" idx="1"/>
          </p:cNvCxnSpPr>
          <p:nvPr/>
        </p:nvCxnSpPr>
        <p:spPr>
          <a:xfrm>
            <a:off x="2260900" y="3186026"/>
            <a:ext cx="899330" cy="5223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40" idx="1"/>
          </p:cNvCxnSpPr>
          <p:nvPr/>
        </p:nvCxnSpPr>
        <p:spPr>
          <a:xfrm flipV="1">
            <a:off x="2578019" y="3708415"/>
            <a:ext cx="582211" cy="21174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428257" y="1224025"/>
            <a:ext cx="1279627" cy="10326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alibri"/>
                <a:cs typeface="Calibri"/>
              </a:rPr>
              <a:t>F. Emission</a:t>
            </a:r>
            <a:r>
              <a:rPr lang="en-US" sz="12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alibri"/>
                <a:cs typeface="Calibri"/>
              </a:rPr>
              <a:t>Factor Scaling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libri"/>
                <a:cs typeface="Calibri"/>
              </a:rPr>
              <a:t>interpolation and extrapolation</a:t>
            </a:r>
            <a:endParaRPr lang="en-US" sz="1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57" name="Straight Arrow Connector 56"/>
          <p:cNvCxnSpPr>
            <a:stCxn id="40" idx="3"/>
            <a:endCxn id="47" idx="1"/>
          </p:cNvCxnSpPr>
          <p:nvPr/>
        </p:nvCxnSpPr>
        <p:spPr>
          <a:xfrm flipV="1">
            <a:off x="4751801" y="1740337"/>
            <a:ext cx="676456" cy="196807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47" idx="1"/>
          </p:cNvCxnSpPr>
          <p:nvPr/>
        </p:nvCxnSpPr>
        <p:spPr>
          <a:xfrm>
            <a:off x="4637734" y="1740337"/>
            <a:ext cx="79052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061310" y="5263548"/>
            <a:ext cx="1326712" cy="1124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000000"/>
                </a:solidFill>
                <a:latin typeface="Calibri"/>
                <a:cs typeface="Calibri"/>
              </a:rPr>
              <a:t>Spatial Proxy &amp; Emissions Data</a:t>
            </a:r>
            <a:endParaRPr lang="en-US" sz="13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35391" y="169297"/>
            <a:ext cx="1533599" cy="13902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1200" b="1" dirty="0" smtClean="0">
                <a:solidFill>
                  <a:srgbClr val="000000"/>
                </a:solidFill>
                <a:latin typeface="Calibri"/>
                <a:cs typeface="Calibri"/>
              </a:rPr>
              <a:t>. Uncertainty Estimates</a:t>
            </a:r>
            <a:endParaRPr lang="en-US" sz="1200" b="1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335531" y="5147617"/>
            <a:ext cx="1533599" cy="1356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alibri"/>
                <a:cs typeface="Calibri"/>
              </a:rPr>
              <a:t>G. Emissions 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alibri"/>
                <a:cs typeface="Calibri"/>
              </a:rPr>
              <a:t>Gridding</a:t>
            </a:r>
            <a:endParaRPr lang="en-US" sz="1200" b="1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288006" y="3007206"/>
            <a:ext cx="1628369" cy="13109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alibri"/>
                <a:cs typeface="Calibri"/>
              </a:rPr>
              <a:t>Final Emissions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libri"/>
                <a:cs typeface="Calibri"/>
              </a:rPr>
              <a:t>by country, year, fuel, process, and sector</a:t>
            </a:r>
            <a:endParaRPr lang="en-US" sz="1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121" name="Straight Arrow Connector 120"/>
          <p:cNvCxnSpPr>
            <a:stCxn id="63" idx="3"/>
            <a:endCxn id="65" idx="1"/>
          </p:cNvCxnSpPr>
          <p:nvPr/>
        </p:nvCxnSpPr>
        <p:spPr>
          <a:xfrm>
            <a:off x="5388022" y="5825886"/>
            <a:ext cx="194750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0" idx="3"/>
            <a:endCxn id="66" idx="1"/>
          </p:cNvCxnSpPr>
          <p:nvPr/>
        </p:nvCxnSpPr>
        <p:spPr>
          <a:xfrm>
            <a:off x="6707884" y="3662675"/>
            <a:ext cx="5801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4" idx="3"/>
            <a:endCxn id="64" idx="1"/>
          </p:cNvCxnSpPr>
          <p:nvPr/>
        </p:nvCxnSpPr>
        <p:spPr>
          <a:xfrm>
            <a:off x="1799214" y="860932"/>
            <a:ext cx="5536177" cy="34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66" idx="0"/>
            <a:endCxn id="64" idx="2"/>
          </p:cNvCxnSpPr>
          <p:nvPr/>
        </p:nvCxnSpPr>
        <p:spPr>
          <a:xfrm flipV="1">
            <a:off x="8102191" y="1559525"/>
            <a:ext cx="0" cy="14476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6" idx="2"/>
            <a:endCxn id="65" idx="0"/>
          </p:cNvCxnSpPr>
          <p:nvPr/>
        </p:nvCxnSpPr>
        <p:spPr>
          <a:xfrm>
            <a:off x="8102191" y="4318144"/>
            <a:ext cx="140" cy="82947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Freeform 231"/>
          <p:cNvSpPr/>
          <p:nvPr/>
        </p:nvSpPr>
        <p:spPr>
          <a:xfrm rot="21149204">
            <a:off x="249488" y="1627646"/>
            <a:ext cx="977913" cy="3507760"/>
          </a:xfrm>
          <a:custGeom>
            <a:avLst/>
            <a:gdLst>
              <a:gd name="connsiteX0" fmla="*/ 916421 w 932498"/>
              <a:gd name="connsiteY0" fmla="*/ 0 h 2523777"/>
              <a:gd name="connsiteX1" fmla="*/ 11 w 932498"/>
              <a:gd name="connsiteY1" fmla="*/ 1286001 h 2523777"/>
              <a:gd name="connsiteX2" fmla="*/ 932498 w 932498"/>
              <a:gd name="connsiteY2" fmla="*/ 2523777 h 252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2498" h="2523777">
                <a:moveTo>
                  <a:pt x="916421" y="0"/>
                </a:moveTo>
                <a:cubicBezTo>
                  <a:pt x="456876" y="432686"/>
                  <a:pt x="-2668" y="865372"/>
                  <a:pt x="11" y="1286001"/>
                </a:cubicBezTo>
                <a:cubicBezTo>
                  <a:pt x="2690" y="1706630"/>
                  <a:pt x="932498" y="2523777"/>
                  <a:pt x="932498" y="2523777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cxnSp>
        <p:nvCxnSpPr>
          <p:cNvPr id="246" name="Straight Arrow Connector 245"/>
          <p:cNvCxnSpPr>
            <a:stCxn id="11" idx="3"/>
            <a:endCxn id="63" idx="1"/>
          </p:cNvCxnSpPr>
          <p:nvPr/>
        </p:nvCxnSpPr>
        <p:spPr>
          <a:xfrm>
            <a:off x="2578019" y="5825886"/>
            <a:ext cx="148329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05080" y="2256648"/>
            <a:ext cx="1155150" cy="28482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1"/>
            <a:endCxn id="10" idx="0"/>
          </p:cNvCxnSpPr>
          <p:nvPr/>
        </p:nvCxnSpPr>
        <p:spPr>
          <a:xfrm flipH="1">
            <a:off x="1452534" y="1740337"/>
            <a:ext cx="1707696" cy="820959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" idx="2"/>
            <a:endCxn id="10" idx="0"/>
          </p:cNvCxnSpPr>
          <p:nvPr/>
        </p:nvCxnSpPr>
        <p:spPr>
          <a:xfrm>
            <a:off x="993873" y="1549124"/>
            <a:ext cx="458661" cy="10121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5428257" y="3063806"/>
            <a:ext cx="1279627" cy="11977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alibri"/>
                <a:cs typeface="Calibri"/>
              </a:rPr>
              <a:t>H. Historical Extension</a:t>
            </a:r>
            <a:endParaRPr lang="en-US" sz="12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libri"/>
                <a:cs typeface="Calibri"/>
              </a:rPr>
              <a:t>activity data and emission factors</a:t>
            </a:r>
            <a:endParaRPr lang="en-US" sz="1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112" name="Straight Arrow Connector 111"/>
          <p:cNvCxnSpPr>
            <a:stCxn id="47" idx="2"/>
            <a:endCxn id="110" idx="0"/>
          </p:cNvCxnSpPr>
          <p:nvPr/>
        </p:nvCxnSpPr>
        <p:spPr>
          <a:xfrm>
            <a:off x="6068071" y="2256648"/>
            <a:ext cx="0" cy="8071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536086" y="4698384"/>
            <a:ext cx="1171798" cy="59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000000"/>
                </a:solidFill>
                <a:latin typeface="Calibri"/>
                <a:cs typeface="Calibri"/>
              </a:rPr>
              <a:t>Seasonality</a:t>
            </a:r>
            <a:endParaRPr lang="en-US" sz="13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36" name="Straight Arrow Connector 35"/>
          <p:cNvCxnSpPr>
            <a:stCxn id="34" idx="2"/>
            <a:endCxn id="65" idx="1"/>
          </p:cNvCxnSpPr>
          <p:nvPr/>
        </p:nvCxnSpPr>
        <p:spPr>
          <a:xfrm>
            <a:off x="6121985" y="5296383"/>
            <a:ext cx="1213546" cy="5295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73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115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Hoesly</dc:creator>
  <cp:lastModifiedBy>Rachel Hoesly</cp:lastModifiedBy>
  <cp:revision>31</cp:revision>
  <cp:lastPrinted>2015-08-07T13:31:47Z</cp:lastPrinted>
  <dcterms:created xsi:type="dcterms:W3CDTF">2015-08-05T18:07:32Z</dcterms:created>
  <dcterms:modified xsi:type="dcterms:W3CDTF">2017-03-07T16:16:26Z</dcterms:modified>
</cp:coreProperties>
</file>