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00"/>
    <a:srgbClr val="00F66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5FE02C8-BC5A-4898-AC82-350F25A2AADE}" type="datetimeFigureOut">
              <a:rPr lang="pt-BR" smtClean="0"/>
              <a:pPr/>
              <a:t>16/04/2012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5EFC881-A425-4F98-AFB7-9F656F9BEE0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02C8-BC5A-4898-AC82-350F25A2AADE}" type="datetimeFigureOut">
              <a:rPr lang="pt-BR" smtClean="0"/>
              <a:pPr/>
              <a:t>16/04/2012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C881-A425-4F98-AFB7-9F656F9BEE03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02C8-BC5A-4898-AC82-350F25A2AADE}" type="datetimeFigureOut">
              <a:rPr lang="pt-BR" smtClean="0"/>
              <a:pPr/>
              <a:t>16/04/2012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C881-A425-4F98-AFB7-9F656F9BEE0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02C8-BC5A-4898-AC82-350F25A2AADE}" type="datetimeFigureOut">
              <a:rPr lang="pt-BR" smtClean="0"/>
              <a:pPr/>
              <a:t>16/04/2012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C881-A425-4F98-AFB7-9F656F9BEE0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5FE02C8-BC5A-4898-AC82-350F25A2AADE}" type="datetimeFigureOut">
              <a:rPr lang="pt-BR" smtClean="0"/>
              <a:pPr/>
              <a:t>16/04/2012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5EFC881-A425-4F98-AFB7-9F656F9BEE0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02C8-BC5A-4898-AC82-350F25A2AADE}" type="datetimeFigureOut">
              <a:rPr lang="pt-BR" smtClean="0"/>
              <a:pPr/>
              <a:t>16/04/2012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C881-A425-4F98-AFB7-9F656F9BEE0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02C8-BC5A-4898-AC82-350F25A2AADE}" type="datetimeFigureOut">
              <a:rPr lang="pt-BR" smtClean="0"/>
              <a:pPr/>
              <a:t>16/04/2012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C881-A425-4F98-AFB7-9F656F9BEE0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02C8-BC5A-4898-AC82-350F25A2AADE}" type="datetimeFigureOut">
              <a:rPr lang="pt-BR" smtClean="0"/>
              <a:pPr/>
              <a:t>16/04/2012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C881-A425-4F98-AFB7-9F656F9BEE0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02C8-BC5A-4898-AC82-350F25A2AADE}" type="datetimeFigureOut">
              <a:rPr lang="pt-BR" smtClean="0"/>
              <a:pPr/>
              <a:t>16/04/2012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C881-A425-4F98-AFB7-9F656F9BEE0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02C8-BC5A-4898-AC82-350F25A2AADE}" type="datetimeFigureOut">
              <a:rPr lang="pt-BR" smtClean="0"/>
              <a:pPr/>
              <a:t>16/04/2012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C881-A425-4F98-AFB7-9F656F9BEE0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02C8-BC5A-4898-AC82-350F25A2AADE}" type="datetimeFigureOut">
              <a:rPr lang="pt-BR" smtClean="0"/>
              <a:pPr/>
              <a:t>16/04/2012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C881-A425-4F98-AFB7-9F656F9BEE0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FE02C8-BC5A-4898-AC82-350F25A2AADE}" type="datetimeFigureOut">
              <a:rPr lang="pt-BR" smtClean="0"/>
              <a:pPr/>
              <a:t>16/04/2012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EFC881-A425-4F98-AFB7-9F656F9BEE0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gee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e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9205"/>
            <a:ext cx="9144000" cy="617958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907704" y="83671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Showcard Gothic" pitchFamily="82" charset="0"/>
              </a:rPr>
              <a:t>Proposta de solução  (Cont.)</a:t>
            </a:r>
            <a:endParaRPr lang="pt-BR" sz="2400" dirty="0">
              <a:latin typeface="Showcard Gothic" pitchFamily="8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43608" y="1844827"/>
            <a:ext cx="7272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Showcard Gothic" pitchFamily="82" charset="0"/>
              </a:rPr>
              <a:t>O cliente poderá visualizar no site os produtos disponíveis para venda e assim podendo retira ló na loja.</a:t>
            </a:r>
          </a:p>
          <a:p>
            <a:endParaRPr lang="pt-BR" sz="2000" dirty="0" smtClean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O sistema restringira o acesso dos usuários ao banco de dados, por um meio de privilégios. </a:t>
            </a:r>
            <a:endParaRPr lang="pt-BR" sz="2000" dirty="0" smtClean="0">
              <a:latin typeface="Showcard Gothic" pitchFamily="82" charset="0"/>
            </a:endParaRPr>
          </a:p>
          <a:p>
            <a:endParaRPr lang="pt-BR" sz="2000" dirty="0" smtClean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Privilégios</a:t>
            </a:r>
            <a:r>
              <a:rPr lang="pt-BR" sz="2000" dirty="0" smtClean="0">
                <a:latin typeface="Showcard Gothic" pitchFamily="82" charset="0"/>
              </a:rPr>
              <a:t>:</a:t>
            </a:r>
          </a:p>
          <a:p>
            <a:endParaRPr lang="pt-BR" sz="2000" dirty="0" smtClean="0">
              <a:latin typeface="Showcard Gothic" pitchFamily="82" charset="0"/>
            </a:endParaRPr>
          </a:p>
          <a:p>
            <a:pPr>
              <a:buFontTx/>
              <a:buChar char="-"/>
            </a:pPr>
            <a:r>
              <a:rPr lang="pt-BR" sz="2000" dirty="0" err="1" smtClean="0">
                <a:latin typeface="Showcard Gothic" pitchFamily="82" charset="0"/>
              </a:rPr>
              <a:t>Master</a:t>
            </a:r>
            <a:r>
              <a:rPr lang="pt-BR" sz="2000" dirty="0" smtClean="0">
                <a:latin typeface="Showcard Gothic" pitchFamily="82" charset="0"/>
              </a:rPr>
              <a:t>: controle total.</a:t>
            </a:r>
          </a:p>
          <a:p>
            <a:pPr>
              <a:buFontTx/>
              <a:buChar char="-"/>
            </a:pPr>
            <a:endParaRPr lang="pt-BR" sz="2000" dirty="0" smtClean="0">
              <a:latin typeface="Showcard Gothic" pitchFamily="82" charset="0"/>
            </a:endParaRPr>
          </a:p>
          <a:p>
            <a:pPr>
              <a:buFontTx/>
              <a:buChar char="-"/>
            </a:pPr>
            <a:r>
              <a:rPr lang="pt-BR" sz="2000" dirty="0" err="1" smtClean="0">
                <a:latin typeface="Showcard Gothic" pitchFamily="82" charset="0"/>
              </a:rPr>
              <a:t>clerk</a:t>
            </a:r>
            <a:r>
              <a:rPr lang="pt-BR" sz="2000" dirty="0" smtClean="0">
                <a:latin typeface="Showcard Gothic" pitchFamily="82" charset="0"/>
              </a:rPr>
              <a:t>: Cadastro, consulta.</a:t>
            </a:r>
          </a:p>
          <a:p>
            <a:pPr>
              <a:buFontTx/>
              <a:buChar char="-"/>
            </a:pPr>
            <a:endParaRPr lang="pt-BR" sz="2000" dirty="0" smtClean="0">
              <a:latin typeface="Showcard Gothic" pitchFamily="82" charset="0"/>
            </a:endParaRPr>
          </a:p>
          <a:p>
            <a:pPr>
              <a:buFontTx/>
              <a:buChar char="-"/>
            </a:pPr>
            <a:r>
              <a:rPr lang="pt-BR" sz="2000" dirty="0" smtClean="0">
                <a:latin typeface="Showcard Gothic" pitchFamily="82" charset="0"/>
              </a:rPr>
              <a:t>Read </a:t>
            </a:r>
            <a:r>
              <a:rPr lang="pt-BR" sz="2000" dirty="0" err="1" smtClean="0">
                <a:latin typeface="Showcard Gothic" pitchFamily="82" charset="0"/>
              </a:rPr>
              <a:t>only</a:t>
            </a:r>
            <a:r>
              <a:rPr lang="pt-BR" sz="2000" dirty="0" smtClean="0">
                <a:latin typeface="Showcard Gothic" pitchFamily="82" charset="0"/>
              </a:rPr>
              <a:t>: Apenas consulta.</a:t>
            </a:r>
            <a:endParaRPr lang="pt-BR" dirty="0" smtClean="0">
              <a:latin typeface="Showcard Gothic" pitchFamily="82" charset="0"/>
            </a:endParaRPr>
          </a:p>
          <a:p>
            <a:endParaRPr lang="pt-BR" dirty="0">
              <a:latin typeface="Showcard Goth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e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75656" y="2564904"/>
            <a:ext cx="6891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rgbClr val="007600"/>
                </a:solidFill>
                <a:latin typeface="Showcard Gothic" pitchFamily="82" charset="0"/>
              </a:rPr>
              <a:t>Obrigado</a:t>
            </a:r>
            <a:r>
              <a:rPr lang="pt-BR" dirty="0" smtClean="0">
                <a:solidFill>
                  <a:srgbClr val="007600"/>
                </a:solidFill>
              </a:rPr>
              <a:t>   </a:t>
            </a:r>
            <a:r>
              <a:rPr lang="pt-BR" sz="8000" dirty="0" smtClean="0">
                <a:solidFill>
                  <a:srgbClr val="007600"/>
                </a:solidFill>
              </a:rPr>
              <a:t>!</a:t>
            </a:r>
            <a:endParaRPr lang="pt-BR" dirty="0">
              <a:solidFill>
                <a:srgbClr val="007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e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691680" y="1556792"/>
            <a:ext cx="5904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solidFill>
                  <a:srgbClr val="007600"/>
                </a:solidFill>
                <a:latin typeface="Showcard Gothic" pitchFamily="82" charset="0"/>
              </a:rPr>
              <a:t>Sistema Gerenciamento de Loja </a:t>
            </a:r>
            <a:r>
              <a:rPr lang="pt-BR" sz="5400" dirty="0" err="1" smtClean="0">
                <a:solidFill>
                  <a:srgbClr val="007600"/>
                </a:solidFill>
                <a:latin typeface="Showcard Gothic" pitchFamily="82" charset="0"/>
              </a:rPr>
              <a:t>Geek</a:t>
            </a:r>
            <a:endParaRPr lang="pt-BR" sz="5400" dirty="0">
              <a:solidFill>
                <a:srgbClr val="007600"/>
              </a:solidFill>
              <a:latin typeface="Showcard Gothic" pitchFamily="8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218148"/>
            <a:ext cx="91440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latin typeface="Showcard Gothic" pitchFamily="82" charset="0"/>
              </a:rPr>
              <a:t>Etapa 1: Levantamento de Requisitos</a:t>
            </a:r>
            <a:endParaRPr lang="pt-BR" sz="2800" dirty="0">
              <a:latin typeface="Showcard Goth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e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8604"/>
            <a:ext cx="9144000" cy="617958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755576" y="908720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Showcard Gothic" pitchFamily="82" charset="0"/>
              </a:rPr>
              <a:t>Empresa  de Desenvolvimento </a:t>
            </a:r>
            <a:r>
              <a:rPr lang="pt-BR" sz="2400" dirty="0" err="1" smtClean="0">
                <a:latin typeface="Showcard Gothic" pitchFamily="82" charset="0"/>
              </a:rPr>
              <a:t>Geek</a:t>
            </a:r>
            <a:r>
              <a:rPr lang="pt-BR" sz="2400" dirty="0" smtClean="0">
                <a:latin typeface="Showcard Gothic" pitchFamily="82" charset="0"/>
              </a:rPr>
              <a:t> Sistemas</a:t>
            </a:r>
            <a:endParaRPr lang="pt-BR" sz="2400" dirty="0">
              <a:latin typeface="Showcard Gothic" pitchFamily="8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004048" y="1916832"/>
            <a:ext cx="41399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endParaRPr lang="pt-BR" dirty="0" smtClean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Integrantes:</a:t>
            </a:r>
          </a:p>
          <a:p>
            <a:endParaRPr lang="pt-BR" sz="2000" dirty="0">
              <a:latin typeface="Showcard Gothic" pitchFamily="82" charset="0"/>
            </a:endParaRPr>
          </a:p>
          <a:p>
            <a:pPr>
              <a:buFontTx/>
              <a:buChar char="-"/>
            </a:pPr>
            <a:r>
              <a:rPr lang="pt-BR" sz="2000" dirty="0" smtClean="0">
                <a:latin typeface="Showcard Gothic" pitchFamily="82" charset="0"/>
              </a:rPr>
              <a:t>Ítalo Cássio dos Santos</a:t>
            </a:r>
          </a:p>
          <a:p>
            <a:r>
              <a:rPr lang="pt-BR" sz="2000" dirty="0" smtClean="0">
                <a:latin typeface="Showcard Gothic" pitchFamily="82" charset="0"/>
              </a:rPr>
              <a:t> </a:t>
            </a:r>
          </a:p>
          <a:p>
            <a:pPr>
              <a:buFontTx/>
              <a:buChar char="-"/>
            </a:pPr>
            <a:r>
              <a:rPr lang="pt-BR" sz="2000" dirty="0" smtClean="0">
                <a:latin typeface="Showcard Gothic" pitchFamily="82" charset="0"/>
              </a:rPr>
              <a:t>Mauricio Ferreira Nogueira</a:t>
            </a:r>
          </a:p>
          <a:p>
            <a:pPr>
              <a:buFontTx/>
              <a:buChar char="-"/>
            </a:pPr>
            <a:endParaRPr lang="pt-BR" sz="2000" dirty="0" smtClean="0">
              <a:latin typeface="Showcard Gothic" pitchFamily="82" charset="0"/>
            </a:endParaRPr>
          </a:p>
          <a:p>
            <a:pPr>
              <a:buFontTx/>
              <a:buChar char="-"/>
            </a:pPr>
            <a:r>
              <a:rPr lang="pt-BR" sz="2000" dirty="0" smtClean="0">
                <a:latin typeface="Showcard Gothic" pitchFamily="82" charset="0"/>
              </a:rPr>
              <a:t>Willian David Oliveira</a:t>
            </a:r>
            <a:r>
              <a:rPr lang="pt-BR" dirty="0" smtClean="0">
                <a:latin typeface="Showcard Gothic" pitchFamily="82" charset="0"/>
              </a:rPr>
              <a:t>			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691680" y="5445224"/>
            <a:ext cx="2039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 smtClean="0">
                <a:latin typeface="Showcard Gothic" pitchFamily="82" charset="0"/>
              </a:rPr>
              <a:t>Geek</a:t>
            </a:r>
            <a:r>
              <a:rPr lang="pt-BR" sz="2000" dirty="0" smtClean="0">
                <a:latin typeface="Showcard Gothic" pitchFamily="82" charset="0"/>
              </a:rPr>
              <a:t> sistemas</a:t>
            </a:r>
          </a:p>
        </p:txBody>
      </p:sp>
      <p:pic>
        <p:nvPicPr>
          <p:cNvPr id="6" name="Imagem 5" descr="images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3" y="1714488"/>
            <a:ext cx="4344619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e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9205"/>
            <a:ext cx="9144000" cy="617958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755576" y="692696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Showcard Gothic" pitchFamily="82" charset="0"/>
              </a:rPr>
              <a:t>Sistema de Gerenciamento de Loja </a:t>
            </a:r>
            <a:r>
              <a:rPr lang="pt-BR" sz="2400" dirty="0" err="1" smtClean="0">
                <a:latin typeface="Showcard Gothic" pitchFamily="82" charset="0"/>
              </a:rPr>
              <a:t>Geek</a:t>
            </a:r>
            <a:endParaRPr lang="pt-BR" sz="2400" dirty="0">
              <a:latin typeface="Showcard Gothic" pitchFamily="8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79712" y="155679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Showcard Gothic" pitchFamily="82" charset="0"/>
              </a:rPr>
              <a:t>Nome do Sistema: </a:t>
            </a:r>
            <a:r>
              <a:rPr lang="pt-BR" sz="2000" dirty="0" err="1">
                <a:latin typeface="Showcard Gothic" pitchFamily="82" charset="0"/>
              </a:rPr>
              <a:t>Densetsu</a:t>
            </a:r>
            <a:endParaRPr lang="pt-BR" sz="2000" dirty="0">
              <a:latin typeface="Showcard Gothic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99084" y="4149080"/>
            <a:ext cx="83449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Showcard Gothic" pitchFamily="82" charset="0"/>
              </a:rPr>
              <a:t>Interface desktop a ser desenvolvida em linguagem Delphi</a:t>
            </a:r>
          </a:p>
          <a:p>
            <a:endParaRPr lang="pt-BR" dirty="0">
              <a:latin typeface="Showcard Gothic" pitchFamily="8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00167" y="5000637"/>
            <a:ext cx="62646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Showcard Gothic" pitchFamily="82" charset="0"/>
              </a:rPr>
              <a:t>Interface web a ser desenvolvida em </a:t>
            </a:r>
            <a:r>
              <a:rPr lang="pt-BR" sz="2000" dirty="0" err="1" smtClean="0">
                <a:latin typeface="Showcard Gothic" pitchFamily="82" charset="0"/>
              </a:rPr>
              <a:t>php</a:t>
            </a:r>
            <a:endParaRPr lang="pt-BR" sz="2000" dirty="0" smtClean="0">
              <a:latin typeface="Showcard Gothic" pitchFamily="82" charset="0"/>
            </a:endParaRPr>
          </a:p>
          <a:p>
            <a:pPr algn="ctr"/>
            <a:endParaRPr lang="pt-BR" dirty="0" smtClean="0">
              <a:latin typeface="Showcard Gothic" pitchFamily="82" charset="0"/>
            </a:endParaRPr>
          </a:p>
          <a:p>
            <a:pPr algn="ctr"/>
            <a:endParaRPr lang="pt-BR" dirty="0">
              <a:latin typeface="Showcard Gothic" pitchFamily="82" charset="0"/>
            </a:endParaRPr>
          </a:p>
          <a:p>
            <a:pPr algn="ctr"/>
            <a:r>
              <a:rPr lang="pt-BR" sz="2000" dirty="0" smtClean="0">
                <a:latin typeface="Showcard Gothic" pitchFamily="82" charset="0"/>
              </a:rPr>
              <a:t>Banco de dados a ser desenvolvido em </a:t>
            </a:r>
            <a:r>
              <a:rPr lang="pt-BR" sz="2000" dirty="0" err="1" smtClean="0">
                <a:latin typeface="Showcard Gothic" pitchFamily="82" charset="0"/>
              </a:rPr>
              <a:t>MySQL</a:t>
            </a:r>
            <a:endParaRPr lang="pt-BR" sz="2000" dirty="0">
              <a:latin typeface="Showcard Gothic" pitchFamily="82" charset="0"/>
            </a:endParaRPr>
          </a:p>
        </p:txBody>
      </p:sp>
      <p:pic>
        <p:nvPicPr>
          <p:cNvPr id="8" name="Imagem 7" descr="Índice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2169790"/>
            <a:ext cx="2857500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e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9205"/>
            <a:ext cx="9144000" cy="617958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15616" y="764704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Showcard Gothic" pitchFamily="82" charset="0"/>
              </a:rPr>
              <a:t>Estabelecimentos Visitados</a:t>
            </a:r>
            <a:endParaRPr lang="pt-BR" sz="2400" dirty="0">
              <a:latin typeface="Showcard Gothic" pitchFamily="8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71604" y="1643053"/>
            <a:ext cx="676875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Showcard Gothic" pitchFamily="82" charset="0"/>
              </a:rPr>
              <a:t>All</a:t>
            </a:r>
            <a:r>
              <a:rPr lang="pt-BR" sz="2000" dirty="0" smtClean="0">
                <a:latin typeface="Showcard Gothic" pitchFamily="82" charset="0"/>
              </a:rPr>
              <a:t> Center</a:t>
            </a:r>
          </a:p>
          <a:p>
            <a:r>
              <a:rPr lang="pt-BR" sz="2000" dirty="0" smtClean="0">
                <a:latin typeface="Showcard Gothic" pitchFamily="82" charset="0"/>
              </a:rPr>
              <a:t>Data: 04/04/2012</a:t>
            </a:r>
          </a:p>
          <a:p>
            <a:r>
              <a:rPr lang="pt-BR" sz="2000" dirty="0" smtClean="0">
                <a:latin typeface="Showcard Gothic" pitchFamily="82" charset="0"/>
              </a:rPr>
              <a:t>Pessoa Entrevistada: Guilherme (Atendente)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err="1" smtClean="0">
                <a:latin typeface="Showcard Gothic" pitchFamily="82" charset="0"/>
              </a:rPr>
              <a:t>Genzai</a:t>
            </a:r>
            <a:endParaRPr lang="pt-BR" sz="2000" dirty="0" smtClean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Data: 04/04/2012</a:t>
            </a:r>
          </a:p>
          <a:p>
            <a:r>
              <a:rPr lang="pt-BR" sz="2000" dirty="0" smtClean="0">
                <a:latin typeface="Showcard Gothic" pitchFamily="82" charset="0"/>
              </a:rPr>
              <a:t>Pessoa Entrevistada:  Claudia (Gerente) 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err="1" smtClean="0">
                <a:latin typeface="Showcard Gothic" pitchFamily="82" charset="0"/>
              </a:rPr>
              <a:t>Info</a:t>
            </a:r>
            <a:r>
              <a:rPr lang="pt-BR" sz="2000" dirty="0" smtClean="0">
                <a:latin typeface="Showcard Gothic" pitchFamily="82" charset="0"/>
              </a:rPr>
              <a:t> do Brasil</a:t>
            </a:r>
          </a:p>
          <a:p>
            <a:r>
              <a:rPr lang="pt-BR" sz="2000" dirty="0" smtClean="0">
                <a:latin typeface="Showcard Gothic" pitchFamily="82" charset="0"/>
              </a:rPr>
              <a:t>Data: 04/04/2012</a:t>
            </a:r>
          </a:p>
          <a:p>
            <a:r>
              <a:rPr lang="pt-BR" sz="2000" dirty="0" smtClean="0">
                <a:latin typeface="Showcard Gothic" pitchFamily="82" charset="0"/>
              </a:rPr>
              <a:t>Pessoa Entrevistada:  Edilson  (Proprietário) 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err="1" smtClean="0">
                <a:latin typeface="Showcard Gothic" pitchFamily="82" charset="0"/>
              </a:rPr>
              <a:t>Audio</a:t>
            </a:r>
            <a:r>
              <a:rPr lang="pt-BR" sz="2000" dirty="0" smtClean="0">
                <a:latin typeface="Showcard Gothic" pitchFamily="82" charset="0"/>
              </a:rPr>
              <a:t> </a:t>
            </a:r>
            <a:r>
              <a:rPr lang="pt-BR" sz="2000" dirty="0" err="1" smtClean="0">
                <a:latin typeface="Showcard Gothic" pitchFamily="82" charset="0"/>
              </a:rPr>
              <a:t>Vision</a:t>
            </a:r>
            <a:endParaRPr lang="pt-BR" sz="2000" dirty="0" smtClean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Data: 04/04/2012</a:t>
            </a:r>
          </a:p>
          <a:p>
            <a:r>
              <a:rPr lang="pt-BR" sz="2000" dirty="0" smtClean="0">
                <a:latin typeface="Showcard Gothic" pitchFamily="82" charset="0"/>
              </a:rPr>
              <a:t>Pessoa Entrevistada:  Ademir (Proprietário)  </a:t>
            </a:r>
            <a:endParaRPr lang="pt-BR" sz="2000" dirty="0">
              <a:latin typeface="Showcard Goth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e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9205"/>
            <a:ext cx="9144000" cy="617958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475656" y="1268760"/>
            <a:ext cx="66247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 smtClean="0">
                <a:latin typeface="Showcard Gothic" pitchFamily="82" charset="0"/>
              </a:rPr>
              <a:t>Art</a:t>
            </a:r>
            <a:r>
              <a:rPr lang="pt-BR" sz="2000" dirty="0" smtClean="0">
                <a:latin typeface="Showcard Gothic" pitchFamily="82" charset="0"/>
              </a:rPr>
              <a:t> Rock	</a:t>
            </a:r>
          </a:p>
          <a:p>
            <a:r>
              <a:rPr lang="pt-BR" sz="2000" dirty="0" smtClean="0">
                <a:latin typeface="Showcard Gothic" pitchFamily="82" charset="0"/>
              </a:rPr>
              <a:t>Data: 04/04/2012</a:t>
            </a:r>
          </a:p>
          <a:p>
            <a:r>
              <a:rPr lang="pt-BR" sz="2000" dirty="0" smtClean="0">
                <a:latin typeface="Showcard Gothic" pitchFamily="82" charset="0"/>
              </a:rPr>
              <a:t>Pessoa Entrevistada:  Israel (Atendente)</a:t>
            </a:r>
          </a:p>
          <a:p>
            <a:endParaRPr lang="pt-BR" sz="2000" dirty="0" smtClean="0">
              <a:latin typeface="Showcard Gothic" pitchFamily="82" charset="0"/>
            </a:endParaRPr>
          </a:p>
          <a:p>
            <a:r>
              <a:rPr lang="pt-BR" sz="2000" dirty="0" err="1" smtClean="0">
                <a:latin typeface="Showcard Gothic" pitchFamily="82" charset="0"/>
              </a:rPr>
              <a:t>C.B.</a:t>
            </a:r>
            <a:r>
              <a:rPr lang="pt-BR" sz="2000" dirty="0" smtClean="0">
                <a:latin typeface="Showcard Gothic" pitchFamily="82" charset="0"/>
              </a:rPr>
              <a:t>S</a:t>
            </a:r>
          </a:p>
          <a:p>
            <a:r>
              <a:rPr lang="pt-BR" sz="2000" dirty="0" smtClean="0">
                <a:latin typeface="Showcard Gothic" pitchFamily="82" charset="0"/>
              </a:rPr>
              <a:t>Data: 04/04/2012</a:t>
            </a:r>
          </a:p>
          <a:p>
            <a:r>
              <a:rPr lang="pt-BR" sz="2000" dirty="0" smtClean="0">
                <a:latin typeface="Showcard Gothic" pitchFamily="82" charset="0"/>
              </a:rPr>
              <a:t>Pessoa Entrevistada:  Alberto e Gilberto (Gerentes) </a:t>
            </a:r>
          </a:p>
          <a:p>
            <a:endParaRPr lang="pt-BR" sz="2000" dirty="0" smtClean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Zero Absoluto </a:t>
            </a:r>
          </a:p>
          <a:p>
            <a:r>
              <a:rPr lang="pt-BR" sz="2000" dirty="0" smtClean="0">
                <a:latin typeface="Showcard Gothic" pitchFamily="82" charset="0"/>
              </a:rPr>
              <a:t>Data: 04/04/2012</a:t>
            </a:r>
          </a:p>
          <a:p>
            <a:r>
              <a:rPr lang="pt-BR" sz="2000" dirty="0" smtClean="0">
                <a:latin typeface="Showcard Gothic" pitchFamily="82" charset="0"/>
              </a:rPr>
              <a:t>Pessoa Entrevistada:  Viviane  (Proprietário) </a:t>
            </a:r>
          </a:p>
          <a:p>
            <a:endParaRPr lang="pt-BR" sz="2000" dirty="0" smtClean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Essencial</a:t>
            </a:r>
          </a:p>
          <a:p>
            <a:r>
              <a:rPr lang="pt-BR" sz="2000" dirty="0" smtClean="0">
                <a:latin typeface="Showcard Gothic" pitchFamily="82" charset="0"/>
              </a:rPr>
              <a:t>Data: 04/04/2012</a:t>
            </a:r>
          </a:p>
          <a:p>
            <a:r>
              <a:rPr lang="pt-BR" sz="2000" dirty="0" smtClean="0">
                <a:latin typeface="Showcard Gothic" pitchFamily="82" charset="0"/>
              </a:rPr>
              <a:t>Pessoa Entrevistada:  </a:t>
            </a:r>
            <a:r>
              <a:rPr lang="pt-BR" sz="2000" dirty="0" err="1" smtClean="0">
                <a:latin typeface="Showcard Gothic" pitchFamily="82" charset="0"/>
              </a:rPr>
              <a:t>Cathia</a:t>
            </a:r>
            <a:r>
              <a:rPr lang="pt-BR" sz="2000" dirty="0" smtClean="0">
                <a:latin typeface="Showcard Gothic" pitchFamily="82" charset="0"/>
              </a:rPr>
              <a:t> (Atendente)  </a:t>
            </a:r>
            <a:endParaRPr lang="pt-BR" sz="2000" dirty="0">
              <a:latin typeface="Showcard Gothic" pitchFamily="8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71600" y="69269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Showcard Gothic" pitchFamily="82" charset="0"/>
              </a:rPr>
              <a:t>Estabelecimentos Visitados  (Cont.)</a:t>
            </a:r>
            <a:endParaRPr lang="pt-BR" sz="2400" dirty="0">
              <a:latin typeface="Showcard Gothi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e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9205"/>
            <a:ext cx="9144000" cy="617958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83568" y="764704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Showcard Gothic" pitchFamily="82" charset="0"/>
              </a:rPr>
              <a:t>Situação Atual do Cliente</a:t>
            </a:r>
            <a:endParaRPr lang="pt-BR" sz="2400" dirty="0">
              <a:latin typeface="Showcard Gothic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628802"/>
            <a:ext cx="79928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Showcard Gothic" pitchFamily="82" charset="0"/>
              </a:rPr>
              <a:t>Todos os estabelecimentos visitados possuem um sistema de  gerenciamento.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Sistema  permite o cadastro e consulta  de clientes, funcionários e controle de estoque.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Sistema atende as necessidades do cliente, porém alguns são lentos .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Todos os computadores possuem acesso a internet.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Sistema interligados entre si.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Atendimento rápido, que agrada os clientes.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A maioria possui Web Site</a:t>
            </a:r>
          </a:p>
          <a:p>
            <a:endParaRPr lang="pt-BR" dirty="0">
              <a:solidFill>
                <a:srgbClr val="007600"/>
              </a:solidFill>
              <a:latin typeface="Showcard Gothic" pitchFamily="82" charset="0"/>
            </a:endParaRPr>
          </a:p>
          <a:p>
            <a:r>
              <a:rPr lang="pt-BR" dirty="0" smtClean="0">
                <a:solidFill>
                  <a:srgbClr val="007600"/>
                </a:solidFill>
                <a:latin typeface="Showcard Gothic" pitchFamily="82" charset="0"/>
              </a:rPr>
              <a:t>  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e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9205"/>
            <a:ext cx="9144000" cy="617958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899592" y="76470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Showcard Gothic" pitchFamily="82" charset="0"/>
              </a:rPr>
              <a:t>Necessidade atual do cliente</a:t>
            </a:r>
            <a:endParaRPr lang="pt-BR" sz="2400" dirty="0">
              <a:latin typeface="Showcard Gothic" pitchFamily="8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403648" y="1340769"/>
            <a:ext cx="62646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Showcard Gothic" pitchFamily="82" charset="0"/>
              </a:rPr>
              <a:t>Sistema que realize todo o controle de estoque e vendas.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Sistema que administre de forma rápida e eficaz : Funcionários, Clientes, Usuários do sistema, Filias, Vendas, Estoque e Produtos. 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Interface Agradável ao Usuário.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Emissão de Nota Fiscal.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Alerta de Estoque.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Cadastro Rápido e Eficiente.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Acesso ao Sistema com </a:t>
            </a:r>
            <a:r>
              <a:rPr lang="pt-BR" sz="2000" dirty="0" err="1" smtClean="0">
                <a:latin typeface="Showcard Gothic" pitchFamily="82" charset="0"/>
              </a:rPr>
              <a:t>Login</a:t>
            </a:r>
            <a:r>
              <a:rPr lang="pt-BR" sz="2000" dirty="0" smtClean="0">
                <a:latin typeface="Showcard Gothic" pitchFamily="82" charset="0"/>
              </a:rPr>
              <a:t> e Senha.</a:t>
            </a:r>
          </a:p>
          <a:p>
            <a:endParaRPr lang="pt-BR" sz="2000" dirty="0">
              <a:latin typeface="Showcard Gothic" pitchFamily="82" charset="0"/>
            </a:endParaRPr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e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9205"/>
            <a:ext cx="9144000" cy="617958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907704" y="76470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Showcard Gothic" pitchFamily="82" charset="0"/>
              </a:rPr>
              <a:t>Proposta de solução</a:t>
            </a:r>
            <a:endParaRPr lang="pt-BR" sz="2400" dirty="0">
              <a:latin typeface="Showcard Gothic" pitchFamily="8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47664" y="1340768"/>
            <a:ext cx="66247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Showcard Gothic" pitchFamily="82" charset="0"/>
              </a:rPr>
              <a:t>Sistema que </a:t>
            </a:r>
            <a:r>
              <a:rPr lang="pt-BR" sz="2000" dirty="0" smtClean="0">
                <a:latin typeface="Showcard Gothic" pitchFamily="82" charset="0"/>
              </a:rPr>
              <a:t>permita administrar: </a:t>
            </a:r>
            <a:r>
              <a:rPr lang="pt-BR" sz="2000" dirty="0" smtClean="0">
                <a:latin typeface="Showcard Gothic" pitchFamily="82" charset="0"/>
              </a:rPr>
              <a:t>Clientes,Funcionários, Fornecedores, Estoque e Produtos.</a:t>
            </a:r>
          </a:p>
          <a:p>
            <a:endParaRPr lang="pt-BR" sz="2000" dirty="0" smtClean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Sistema que administre o estoque e as  vendas efetuadas na loja.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Sistema de alerta no Estoque</a:t>
            </a:r>
            <a:r>
              <a:rPr lang="pt-BR" sz="2000" dirty="0" smtClean="0">
                <a:latin typeface="Showcard Gothic" pitchFamily="82" charset="0"/>
              </a:rPr>
              <a:t>. </a:t>
            </a:r>
            <a:endParaRPr lang="pt-BR" sz="2000" dirty="0" smtClean="0">
              <a:latin typeface="Showcard Gothic" pitchFamily="82" charset="0"/>
            </a:endParaRP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Emissão de nota fiscal</a:t>
            </a:r>
            <a:r>
              <a:rPr lang="pt-BR" sz="2000" dirty="0" smtClean="0">
                <a:latin typeface="Showcard Gothic" pitchFamily="82" charset="0"/>
              </a:rPr>
              <a:t>. (</a:t>
            </a:r>
            <a:r>
              <a:rPr lang="pt-BR" sz="2000" dirty="0" err="1" smtClean="0">
                <a:latin typeface="Showcard Gothic" pitchFamily="82" charset="0"/>
              </a:rPr>
              <a:t>Rave</a:t>
            </a:r>
            <a:r>
              <a:rPr lang="pt-BR" sz="2000" dirty="0" smtClean="0">
                <a:latin typeface="Showcard Gothic" pitchFamily="82" charset="0"/>
              </a:rPr>
              <a:t>)</a:t>
            </a:r>
            <a:endParaRPr lang="pt-BR" sz="2000" dirty="0" smtClean="0">
              <a:latin typeface="Showcard Gothic" pitchFamily="82" charset="0"/>
            </a:endParaRP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Sistema rápido e ágil.</a:t>
            </a:r>
          </a:p>
          <a:p>
            <a:endParaRPr lang="pt-BR" sz="2000" dirty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Consulta </a:t>
            </a:r>
            <a:r>
              <a:rPr lang="pt-BR" sz="2000" dirty="0" smtClean="0">
                <a:latin typeface="Showcard Gothic" pitchFamily="82" charset="0"/>
              </a:rPr>
              <a:t>de produtos online.</a:t>
            </a:r>
          </a:p>
          <a:p>
            <a:endParaRPr lang="pt-BR" sz="2000" dirty="0" smtClean="0">
              <a:latin typeface="Showcard Gothic" pitchFamily="82" charset="0"/>
            </a:endParaRPr>
          </a:p>
          <a:p>
            <a:r>
              <a:rPr lang="pt-BR" sz="2000" dirty="0" smtClean="0">
                <a:latin typeface="Showcard Gothic" pitchFamily="82" charset="0"/>
              </a:rPr>
              <a:t>Caso o </a:t>
            </a:r>
            <a:r>
              <a:rPr lang="pt-BR" sz="2000" dirty="0" smtClean="0">
                <a:latin typeface="Showcard Gothic" pitchFamily="82" charset="0"/>
              </a:rPr>
              <a:t>cliente queira ele terá um cadastro no site.</a:t>
            </a:r>
            <a:endParaRPr lang="pt-BR" sz="2000" dirty="0">
              <a:latin typeface="Showcard Gothic" pitchFamily="82" charset="0"/>
            </a:endParaRPr>
          </a:p>
          <a:p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433</TotalTime>
  <Words>384</Words>
  <Application>Microsoft Office PowerPoint</Application>
  <PresentationFormat>Apresentação na tela 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Origem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Mauricio</dc:creator>
  <cp:lastModifiedBy>Mauricio</cp:lastModifiedBy>
  <cp:revision>38</cp:revision>
  <dcterms:created xsi:type="dcterms:W3CDTF">2012-04-11T16:52:13Z</dcterms:created>
  <dcterms:modified xsi:type="dcterms:W3CDTF">2012-04-17T01:57:44Z</dcterms:modified>
</cp:coreProperties>
</file>