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7" r:id="rId6"/>
    <p:sldId id="299" r:id="rId7"/>
    <p:sldId id="288" r:id="rId8"/>
    <p:sldId id="289" r:id="rId9"/>
    <p:sldId id="296" r:id="rId10"/>
    <p:sldId id="290" r:id="rId11"/>
    <p:sldId id="295" r:id="rId12"/>
    <p:sldId id="300" r:id="rId13"/>
    <p:sldId id="304" r:id="rId14"/>
    <p:sldId id="307" r:id="rId15"/>
    <p:sldId id="305" r:id="rId16"/>
    <p:sldId id="306" r:id="rId17"/>
    <p:sldId id="291" r:id="rId18"/>
    <p:sldId id="293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7DE78-8A2B-4D21-A1B2-6E032AD1BF4D}" v="252" dt="2021-12-14T03:18:55.382"/>
    <p1510:client id="{40E95D6C-5DB6-40CE-B915-9A11429FE331}" v="312" dt="2021-12-14T02:25:26.839"/>
    <p1510:client id="{8825D9FC-D7D7-45C6-A62D-8D26241AC897}" v="14" vWet="16" dt="2021-12-14T02:12:46.387"/>
    <p1510:client id="{AC553246-25BA-4A16-993B-0F74363872E4}" v="522" dt="2021-12-14T03:18:13.217"/>
    <p1510:client id="{E8408105-4944-46B4-84E0-478FEB62B446}" v="15" dt="2021-12-14T02:35:05.145"/>
    <p1510:client id="{F635F3B7-B805-448E-81E1-3447C4860C6A}" v="24" dt="2021-12-14T03:22:39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agner" userId="16297234-fb1c-49cd-ab2e-a70cbd0c939b" providerId="ADAL" clId="{8825D9FC-D7D7-45C6-A62D-8D26241AC897}"/>
    <pc:docChg chg="undo custSel addSld modSld sldOrd">
      <pc:chgData name="Sam Wagner" userId="16297234-fb1c-49cd-ab2e-a70cbd0c939b" providerId="ADAL" clId="{8825D9FC-D7D7-45C6-A62D-8D26241AC897}" dt="2021-12-14T02:01:14.162" v="117" actId="26606"/>
      <pc:docMkLst>
        <pc:docMk/>
      </pc:docMkLst>
      <pc:sldChg chg="addSp delSp modSp mod">
        <pc:chgData name="Sam Wagner" userId="16297234-fb1c-49cd-ab2e-a70cbd0c939b" providerId="ADAL" clId="{8825D9FC-D7D7-45C6-A62D-8D26241AC897}" dt="2021-12-13T21:19:59.778" v="89" actId="962"/>
        <pc:sldMkLst>
          <pc:docMk/>
          <pc:sldMk cId="3142299172" sldId="288"/>
        </pc:sldMkLst>
        <pc:spChg chg="del">
          <ac:chgData name="Sam Wagner" userId="16297234-fb1c-49cd-ab2e-a70cbd0c939b" providerId="ADAL" clId="{8825D9FC-D7D7-45C6-A62D-8D26241AC897}" dt="2021-12-13T21:19:59.030" v="87" actId="931"/>
          <ac:spMkLst>
            <pc:docMk/>
            <pc:sldMk cId="3142299172" sldId="288"/>
            <ac:spMk id="45" creationId="{E12629C2-4DEA-4729-977D-6CB9DD07CD3F}"/>
          </ac:spMkLst>
        </pc:spChg>
        <pc:picChg chg="add mod">
          <ac:chgData name="Sam Wagner" userId="16297234-fb1c-49cd-ab2e-a70cbd0c939b" providerId="ADAL" clId="{8825D9FC-D7D7-45C6-A62D-8D26241AC897}" dt="2021-12-13T21:19:59.778" v="89" actId="962"/>
          <ac:picMkLst>
            <pc:docMk/>
            <pc:sldMk cId="3142299172" sldId="288"/>
            <ac:picMk id="4" creationId="{83DFAFA7-4664-4E48-9B71-6058A109AD46}"/>
          </ac:picMkLst>
        </pc:picChg>
      </pc:sldChg>
      <pc:sldChg chg="modSp mod">
        <pc:chgData name="Sam Wagner" userId="16297234-fb1c-49cd-ab2e-a70cbd0c939b" providerId="ADAL" clId="{8825D9FC-D7D7-45C6-A62D-8D26241AC897}" dt="2021-12-13T21:17:33.880" v="80" actId="1076"/>
        <pc:sldMkLst>
          <pc:docMk/>
          <pc:sldMk cId="3714302924" sldId="297"/>
        </pc:sldMkLst>
        <pc:spChg chg="mod">
          <ac:chgData name="Sam Wagner" userId="16297234-fb1c-49cd-ab2e-a70cbd0c939b" providerId="ADAL" clId="{8825D9FC-D7D7-45C6-A62D-8D26241AC897}" dt="2021-12-13T21:16:55.741" v="41" actId="14100"/>
          <ac:spMkLst>
            <pc:docMk/>
            <pc:sldMk cId="3714302924" sldId="297"/>
            <ac:spMk id="2" creationId="{E65A4CCF-9860-4423-8CC2-999E0E11BFCD}"/>
          </ac:spMkLst>
        </pc:spChg>
        <pc:picChg chg="mod">
          <ac:chgData name="Sam Wagner" userId="16297234-fb1c-49cd-ab2e-a70cbd0c939b" providerId="ADAL" clId="{8825D9FC-D7D7-45C6-A62D-8D26241AC897}" dt="2021-12-13T21:17:33.880" v="80" actId="1076"/>
          <ac:picMkLst>
            <pc:docMk/>
            <pc:sldMk cId="3714302924" sldId="297"/>
            <ac:picMk id="5" creationId="{AC8BF462-6F02-452E-A300-AC27C0DE3E9D}"/>
          </ac:picMkLst>
        </pc:picChg>
      </pc:sldChg>
      <pc:sldChg chg="modSp mod">
        <pc:chgData name="Sam Wagner" userId="16297234-fb1c-49cd-ab2e-a70cbd0c939b" providerId="ADAL" clId="{8825D9FC-D7D7-45C6-A62D-8D26241AC897}" dt="2021-12-13T21:36:30.449" v="107" actId="20577"/>
        <pc:sldMkLst>
          <pc:docMk/>
          <pc:sldMk cId="493469673" sldId="299"/>
        </pc:sldMkLst>
        <pc:spChg chg="mod">
          <ac:chgData name="Sam Wagner" userId="16297234-fb1c-49cd-ab2e-a70cbd0c939b" providerId="ADAL" clId="{8825D9FC-D7D7-45C6-A62D-8D26241AC897}" dt="2021-12-13T21:36:30.449" v="107" actId="20577"/>
          <ac:spMkLst>
            <pc:docMk/>
            <pc:sldMk cId="493469673" sldId="299"/>
            <ac:spMk id="3" creationId="{1D1D979C-CDB2-47B1-BF7D-95DA6DA10331}"/>
          </ac:spMkLst>
        </pc:spChg>
      </pc:sldChg>
      <pc:sldChg chg="addSp delSp modSp add mod">
        <pc:chgData name="Sam Wagner" userId="16297234-fb1c-49cd-ab2e-a70cbd0c939b" providerId="ADAL" clId="{8825D9FC-D7D7-45C6-A62D-8D26241AC897}" dt="2021-12-13T21:18:16.628" v="86" actId="26606"/>
        <pc:sldMkLst>
          <pc:docMk/>
          <pc:sldMk cId="4279982688" sldId="300"/>
        </pc:sldMkLst>
        <pc:spChg chg="mo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2" creationId="{E65A4CCF-9860-4423-8CC2-999E0E11BFCD}"/>
          </ac:spMkLst>
        </pc:spChg>
        <pc:spChg chg="mo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9" creationId="{9ED261F0-F2B3-4340-996D-BD6E6E6815AE}"/>
          </ac:spMkLst>
        </pc:spChg>
        <pc:spChg chg="del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21" creationId="{0AB6E427-3F73-4C06-A5D5-AE52C3883B50}"/>
          </ac:spMkLst>
        </pc:spChg>
        <pc:spChg chg="del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23" creationId="{D8C9BDAA-0390-4B39-9B5C-BC95E5120DA4}"/>
          </ac:spMkLst>
        </pc:spChg>
        <pc:spChg chg="ad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30" creationId="{39E3965E-AC41-4711-9D10-E25ABB132D86}"/>
          </ac:spMkLst>
        </pc:spChg>
        <pc:spChg chg="ad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34" creationId="{990BAFCD-EA0A-47F4-8B00-AAB1E67A90CC}"/>
          </ac:spMkLst>
        </pc:spChg>
        <pc:spChg chg="add">
          <ac:chgData name="Sam Wagner" userId="16297234-fb1c-49cd-ab2e-a70cbd0c939b" providerId="ADAL" clId="{8825D9FC-D7D7-45C6-A62D-8D26241AC897}" dt="2021-12-13T21:18:16.628" v="86" actId="26606"/>
          <ac:spMkLst>
            <pc:docMk/>
            <pc:sldMk cId="4279982688" sldId="300"/>
            <ac:spMk id="36" creationId="{2F9C61D6-37CC-4AD4-83C3-022D08874179}"/>
          </ac:spMkLst>
        </pc:spChg>
        <pc:picChg chg="add mod ord">
          <ac:chgData name="Sam Wagner" userId="16297234-fb1c-49cd-ab2e-a70cbd0c939b" providerId="ADAL" clId="{8825D9FC-D7D7-45C6-A62D-8D26241AC897}" dt="2021-12-13T21:18:16.628" v="86" actId="26606"/>
          <ac:picMkLst>
            <pc:docMk/>
            <pc:sldMk cId="4279982688" sldId="300"/>
            <ac:picMk id="4" creationId="{171D6054-E31C-4F93-9B54-1667844C323B}"/>
          </ac:picMkLst>
        </pc:picChg>
        <pc:picChg chg="del mod">
          <ac:chgData name="Sam Wagner" userId="16297234-fb1c-49cd-ab2e-a70cbd0c939b" providerId="ADAL" clId="{8825D9FC-D7D7-45C6-A62D-8D26241AC897}" dt="2021-12-13T21:18:06.506" v="85" actId="478"/>
          <ac:picMkLst>
            <pc:docMk/>
            <pc:sldMk cId="4279982688" sldId="300"/>
            <ac:picMk id="5" creationId="{AC8BF462-6F02-452E-A300-AC27C0DE3E9D}"/>
          </ac:picMkLst>
        </pc:picChg>
        <pc:cxnChg chg="del">
          <ac:chgData name="Sam Wagner" userId="16297234-fb1c-49cd-ab2e-a70cbd0c939b" providerId="ADAL" clId="{8825D9FC-D7D7-45C6-A62D-8D26241AC897}" dt="2021-12-13T21:18:16.628" v="86" actId="26606"/>
          <ac:cxnSpMkLst>
            <pc:docMk/>
            <pc:sldMk cId="4279982688" sldId="300"/>
            <ac:cxnSpMk id="25" creationId="{E04A321A-A039-4720-87B4-66A4210E0D57}"/>
          </ac:cxnSpMkLst>
        </pc:cxnChg>
        <pc:cxnChg chg="add">
          <ac:chgData name="Sam Wagner" userId="16297234-fb1c-49cd-ab2e-a70cbd0c939b" providerId="ADAL" clId="{8825D9FC-D7D7-45C6-A62D-8D26241AC897}" dt="2021-12-13T21:18:16.628" v="86" actId="26606"/>
          <ac:cxnSpMkLst>
            <pc:docMk/>
            <pc:sldMk cId="4279982688" sldId="300"/>
            <ac:cxnSpMk id="32" creationId="{1F5DC8C3-BA5F-4EED-BB9A-A14272BD82A1}"/>
          </ac:cxnSpMkLst>
        </pc:cxnChg>
        <pc:cxnChg chg="add">
          <ac:chgData name="Sam Wagner" userId="16297234-fb1c-49cd-ab2e-a70cbd0c939b" providerId="ADAL" clId="{8825D9FC-D7D7-45C6-A62D-8D26241AC897}" dt="2021-12-13T21:18:16.628" v="86" actId="26606"/>
          <ac:cxnSpMkLst>
            <pc:docMk/>
            <pc:sldMk cId="4279982688" sldId="300"/>
            <ac:cxnSpMk id="38" creationId="{2669285E-35F6-4010-B084-229A808458CD}"/>
          </ac:cxnSpMkLst>
        </pc:cxnChg>
      </pc:sldChg>
      <pc:sldChg chg="addSp delSp modSp add mod ord">
        <pc:chgData name="Sam Wagner" userId="16297234-fb1c-49cd-ab2e-a70cbd0c939b" providerId="ADAL" clId="{8825D9FC-D7D7-45C6-A62D-8D26241AC897}" dt="2021-12-14T01:59:58.833" v="109" actId="1076"/>
        <pc:sldMkLst>
          <pc:docMk/>
          <pc:sldMk cId="1073521535" sldId="301"/>
        </pc:sldMkLst>
        <pc:spChg chg="mo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2" creationId="{7ECBB3DA-20EF-45F3-885C-A26F88518005}"/>
          </ac:spMkLst>
        </pc:spChg>
        <pc:spChg chg="add del mod">
          <ac:chgData name="Sam Wagner" userId="16297234-fb1c-49cd-ab2e-a70cbd0c939b" providerId="ADAL" clId="{8825D9FC-D7D7-45C6-A62D-8D26241AC897}" dt="2021-12-13T21:21:07.746" v="98" actId="478"/>
          <ac:spMkLst>
            <pc:docMk/>
            <pc:sldMk cId="1073521535" sldId="301"/>
            <ac:spMk id="7" creationId="{3EB1DAD6-5AE8-4B59-B794-1F2E502A1E56}"/>
          </ac:spMkLst>
        </pc:spChg>
        <pc:spChg chg="del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43" creationId="{C8DD82D3-D002-45B0-B16A-82B3DA4EFDDB}"/>
          </ac:spMkLst>
        </pc:spChg>
        <pc:spChg chg="del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46" creationId="{14552793-7DFF-4EC7-AC69-D34A75D01880}"/>
          </ac:spMkLst>
        </pc:spChg>
        <pc:spChg chg="ad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51" creationId="{39E3965E-AC41-4711-9D10-E25ABB132D86}"/>
          </ac:spMkLst>
        </pc:spChg>
        <pc:spChg chg="ad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55" creationId="{34461041-8413-4023-ABA7-9E499B0AD995}"/>
          </ac:spMkLst>
        </pc:spChg>
        <pc:spChg chg="add">
          <ac:chgData name="Sam Wagner" userId="16297234-fb1c-49cd-ab2e-a70cbd0c939b" providerId="ADAL" clId="{8825D9FC-D7D7-45C6-A62D-8D26241AC897}" dt="2021-12-13T21:21:11.182" v="99" actId="26606"/>
          <ac:spMkLst>
            <pc:docMk/>
            <pc:sldMk cId="1073521535" sldId="301"/>
            <ac:spMk id="59" creationId="{53B4A494-ED20-47DD-A927-05EA273B0F1F}"/>
          </ac:spMkLst>
        </pc:spChg>
        <pc:picChg chg="del">
          <ac:chgData name="Sam Wagner" userId="16297234-fb1c-49cd-ab2e-a70cbd0c939b" providerId="ADAL" clId="{8825D9FC-D7D7-45C6-A62D-8D26241AC897}" dt="2021-12-13T21:21:00.891" v="97" actId="478"/>
          <ac:picMkLst>
            <pc:docMk/>
            <pc:sldMk cId="1073521535" sldId="301"/>
            <ac:picMk id="4" creationId="{83DFAFA7-4664-4E48-9B71-6058A109AD46}"/>
          </ac:picMkLst>
        </pc:picChg>
        <pc:picChg chg="add mod">
          <ac:chgData name="Sam Wagner" userId="16297234-fb1c-49cd-ab2e-a70cbd0c939b" providerId="ADAL" clId="{8825D9FC-D7D7-45C6-A62D-8D26241AC897}" dt="2021-12-14T01:59:58.833" v="109" actId="1076"/>
          <ac:picMkLst>
            <pc:docMk/>
            <pc:sldMk cId="1073521535" sldId="301"/>
            <ac:picMk id="5" creationId="{0B7F5430-DB12-4831-9D70-4D10D29FD9C4}"/>
          </ac:picMkLst>
        </pc:picChg>
        <pc:cxnChg chg="del">
          <ac:chgData name="Sam Wagner" userId="16297234-fb1c-49cd-ab2e-a70cbd0c939b" providerId="ADAL" clId="{8825D9FC-D7D7-45C6-A62D-8D26241AC897}" dt="2021-12-13T21:21:11.182" v="99" actId="26606"/>
          <ac:cxnSpMkLst>
            <pc:docMk/>
            <pc:sldMk cId="1073521535" sldId="301"/>
            <ac:cxnSpMk id="44" creationId="{9F09C252-16FE-4557-AD6D-BB5CA773496C}"/>
          </ac:cxnSpMkLst>
        </pc:cxnChg>
        <pc:cxnChg chg="add">
          <ac:chgData name="Sam Wagner" userId="16297234-fb1c-49cd-ab2e-a70cbd0c939b" providerId="ADAL" clId="{8825D9FC-D7D7-45C6-A62D-8D26241AC897}" dt="2021-12-13T21:21:11.182" v="99" actId="26606"/>
          <ac:cxnSpMkLst>
            <pc:docMk/>
            <pc:sldMk cId="1073521535" sldId="301"/>
            <ac:cxnSpMk id="53" creationId="{1F5DC8C3-BA5F-4EED-BB9A-A14272BD82A1}"/>
          </ac:cxnSpMkLst>
        </pc:cxnChg>
        <pc:cxnChg chg="add">
          <ac:chgData name="Sam Wagner" userId="16297234-fb1c-49cd-ab2e-a70cbd0c939b" providerId="ADAL" clId="{8825D9FC-D7D7-45C6-A62D-8D26241AC897}" dt="2021-12-13T21:21:11.182" v="99" actId="26606"/>
          <ac:cxnSpMkLst>
            <pc:docMk/>
            <pc:sldMk cId="1073521535" sldId="301"/>
            <ac:cxnSpMk id="57" creationId="{F05BCF04-4702-43D0-BE8F-DBF6C2F65131}"/>
          </ac:cxnSpMkLst>
        </pc:cxnChg>
      </pc:sldChg>
      <pc:sldChg chg="add">
        <pc:chgData name="Sam Wagner" userId="16297234-fb1c-49cd-ab2e-a70cbd0c939b" providerId="ADAL" clId="{8825D9FC-D7D7-45C6-A62D-8D26241AC897}" dt="2021-12-13T21:35:18.281" v="100" actId="2890"/>
        <pc:sldMkLst>
          <pc:docMk/>
          <pc:sldMk cId="916843013" sldId="302"/>
        </pc:sldMkLst>
      </pc:sldChg>
      <pc:sldChg chg="addSp delSp modSp add mod">
        <pc:chgData name="Sam Wagner" userId="16297234-fb1c-49cd-ab2e-a70cbd0c939b" providerId="ADAL" clId="{8825D9FC-D7D7-45C6-A62D-8D26241AC897}" dt="2021-12-14T02:01:14.162" v="117" actId="26606"/>
        <pc:sldMkLst>
          <pc:docMk/>
          <pc:sldMk cId="988239217" sldId="303"/>
        </pc:sldMkLst>
        <pc:spChg chg="mod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2" creationId="{7ECBB3DA-20EF-45F3-885C-A26F88518005}"/>
          </ac:spMkLst>
        </pc:spChg>
        <pc:spChg chg="add del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51" creationId="{39E3965E-AC41-4711-9D10-E25ABB132D86}"/>
          </ac:spMkLst>
        </pc:spChg>
        <pc:spChg chg="add del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55" creationId="{34461041-8413-4023-ABA7-9E499B0AD995}"/>
          </ac:spMkLst>
        </pc:spChg>
        <pc:spChg chg="add del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59" creationId="{53B4A494-ED20-47DD-A927-05EA273B0F1F}"/>
          </ac:spMkLst>
        </pc:spChg>
        <pc:spChg chg="add del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64" creationId="{39E3965E-AC41-4711-9D10-E25ABB132D86}"/>
          </ac:spMkLst>
        </pc:spChg>
        <pc:spChg chg="add del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68" creationId="{4C869C3B-5565-4AAC-86A8-9EB0AB1C653E}"/>
          </ac:spMkLst>
        </pc:spChg>
        <pc:spChg chg="add del">
          <ac:chgData name="Sam Wagner" userId="16297234-fb1c-49cd-ab2e-a70cbd0c939b" providerId="ADAL" clId="{8825D9FC-D7D7-45C6-A62D-8D26241AC897}" dt="2021-12-14T02:01:14.156" v="116" actId="26606"/>
          <ac:spMkLst>
            <pc:docMk/>
            <pc:sldMk cId="988239217" sldId="303"/>
            <ac:spMk id="72" creationId="{9995470A-422C-4D09-B47E-C2E326495B72}"/>
          </ac:spMkLst>
        </pc:spChg>
        <pc:spChg chg="add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74" creationId="{39E3965E-AC41-4711-9D10-E25ABB132D86}"/>
          </ac:spMkLst>
        </pc:spChg>
        <pc:spChg chg="add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76" creationId="{34461041-8413-4023-ABA7-9E499B0AD995}"/>
          </ac:spMkLst>
        </pc:spChg>
        <pc:spChg chg="add">
          <ac:chgData name="Sam Wagner" userId="16297234-fb1c-49cd-ab2e-a70cbd0c939b" providerId="ADAL" clId="{8825D9FC-D7D7-45C6-A62D-8D26241AC897}" dt="2021-12-14T02:01:14.162" v="117" actId="26606"/>
          <ac:spMkLst>
            <pc:docMk/>
            <pc:sldMk cId="988239217" sldId="303"/>
            <ac:spMk id="78" creationId="{53B4A494-ED20-47DD-A927-05EA273B0F1F}"/>
          </ac:spMkLst>
        </pc:spChg>
        <pc:picChg chg="add mod">
          <ac:chgData name="Sam Wagner" userId="16297234-fb1c-49cd-ab2e-a70cbd0c939b" providerId="ADAL" clId="{8825D9FC-D7D7-45C6-A62D-8D26241AC897}" dt="2021-12-14T02:01:14.162" v="117" actId="26606"/>
          <ac:picMkLst>
            <pc:docMk/>
            <pc:sldMk cId="988239217" sldId="303"/>
            <ac:picMk id="4" creationId="{8E7E0A41-E67E-44D2-A675-FFD29884CB71}"/>
          </ac:picMkLst>
        </pc:picChg>
        <pc:picChg chg="del mod">
          <ac:chgData name="Sam Wagner" userId="16297234-fb1c-49cd-ab2e-a70cbd0c939b" providerId="ADAL" clId="{8825D9FC-D7D7-45C6-A62D-8D26241AC897}" dt="2021-12-14T02:01:08.768" v="114" actId="478"/>
          <ac:picMkLst>
            <pc:docMk/>
            <pc:sldMk cId="988239217" sldId="303"/>
            <ac:picMk id="5" creationId="{0B7F5430-DB12-4831-9D70-4D10D29FD9C4}"/>
          </ac:picMkLst>
        </pc:picChg>
        <pc:cxnChg chg="add del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53" creationId="{1F5DC8C3-BA5F-4EED-BB9A-A14272BD82A1}"/>
          </ac:cxnSpMkLst>
        </pc:cxnChg>
        <pc:cxnChg chg="add del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57" creationId="{F05BCF04-4702-43D0-BE8F-DBF6C2F65131}"/>
          </ac:cxnSpMkLst>
        </pc:cxnChg>
        <pc:cxnChg chg="add del">
          <ac:chgData name="Sam Wagner" userId="16297234-fb1c-49cd-ab2e-a70cbd0c939b" providerId="ADAL" clId="{8825D9FC-D7D7-45C6-A62D-8D26241AC897}" dt="2021-12-14T02:01:14.156" v="116" actId="26606"/>
          <ac:cxnSpMkLst>
            <pc:docMk/>
            <pc:sldMk cId="988239217" sldId="303"/>
            <ac:cxnSpMk id="66" creationId="{1F5DC8C3-BA5F-4EED-BB9A-A14272BD82A1}"/>
          </ac:cxnSpMkLst>
        </pc:cxnChg>
        <pc:cxnChg chg="add del">
          <ac:chgData name="Sam Wagner" userId="16297234-fb1c-49cd-ab2e-a70cbd0c939b" providerId="ADAL" clId="{8825D9FC-D7D7-45C6-A62D-8D26241AC897}" dt="2021-12-14T02:01:14.156" v="116" actId="26606"/>
          <ac:cxnSpMkLst>
            <pc:docMk/>
            <pc:sldMk cId="988239217" sldId="303"/>
            <ac:cxnSpMk id="70" creationId="{F41136EC-EC34-4D08-B5AB-8CE5870B1C74}"/>
          </ac:cxnSpMkLst>
        </pc:cxnChg>
        <pc:cxnChg chg="add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75" creationId="{1F5DC8C3-BA5F-4EED-BB9A-A14272BD82A1}"/>
          </ac:cxnSpMkLst>
        </pc:cxnChg>
        <pc:cxnChg chg="add">
          <ac:chgData name="Sam Wagner" userId="16297234-fb1c-49cd-ab2e-a70cbd0c939b" providerId="ADAL" clId="{8825D9FC-D7D7-45C6-A62D-8D26241AC897}" dt="2021-12-14T02:01:14.162" v="117" actId="26606"/>
          <ac:cxnSpMkLst>
            <pc:docMk/>
            <pc:sldMk cId="988239217" sldId="303"/>
            <ac:cxnSpMk id="77" creationId="{F05BCF04-4702-43D0-BE8F-DBF6C2F65131}"/>
          </ac:cxnSpMkLst>
        </pc:cxnChg>
      </pc:sldChg>
    </pc:docChg>
  </pc:docChgLst>
  <pc:docChgLst>
    <pc:chgData name="Sam Wagner" userId="S::samanthawagner@unomaha.edu::16297234-fb1c-49cd-ab2e-a70cbd0c939b" providerId="AD" clId="Web-{E325283A-9D80-452D-B7AD-73DE6E9EB171}"/>
    <pc:docChg chg="modSld">
      <pc:chgData name="Sam Wagner" userId="S::samanthawagner@unomaha.edu::16297234-fb1c-49cd-ab2e-a70cbd0c939b" providerId="AD" clId="Web-{E325283A-9D80-452D-B7AD-73DE6E9EB171}" dt="2021-12-10T17:38:47.261" v="16" actId="20577"/>
      <pc:docMkLst>
        <pc:docMk/>
      </pc:docMkLst>
      <pc:sldChg chg="modSp">
        <pc:chgData name="Sam Wagner" userId="S::samanthawagner@unomaha.edu::16297234-fb1c-49cd-ab2e-a70cbd0c939b" providerId="AD" clId="Web-{E325283A-9D80-452D-B7AD-73DE6E9EB171}" dt="2021-12-10T17:38:47.261" v="16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E325283A-9D80-452D-B7AD-73DE6E9EB171}" dt="2021-12-10T17:38:47.261" v="16" actId="20577"/>
          <ac:spMkLst>
            <pc:docMk/>
            <pc:sldMk cId="1485371873" sldId="287"/>
            <ac:spMk id="3" creationId="{E642F98B-6F20-44FA-A667-3C5408E3C8FF}"/>
          </ac:spMkLst>
        </pc:spChg>
      </pc:sldChg>
    </pc:docChg>
  </pc:docChgLst>
  <pc:docChgLst>
    <pc:chgData name="Praveen Kumar" userId="S::pkumar@unomaha.edu::bad84c2f-1327-4543-8d1c-7c9e7760840f" providerId="AD" clId="Web-{F635F3B7-B805-448E-81E1-3447C4860C6A}"/>
    <pc:docChg chg="modSld">
      <pc:chgData name="Praveen Kumar" userId="S::pkumar@unomaha.edu::bad84c2f-1327-4543-8d1c-7c9e7760840f" providerId="AD" clId="Web-{F635F3B7-B805-448E-81E1-3447C4860C6A}" dt="2021-12-14T03:22:39.836" v="26" actId="20577"/>
      <pc:docMkLst>
        <pc:docMk/>
      </pc:docMkLst>
      <pc:sldChg chg="modSp">
        <pc:chgData name="Praveen Kumar" userId="S::pkumar@unomaha.edu::bad84c2f-1327-4543-8d1c-7c9e7760840f" providerId="AD" clId="Web-{F635F3B7-B805-448E-81E1-3447C4860C6A}" dt="2021-12-14T03:22:39.836" v="26" actId="20577"/>
        <pc:sldMkLst>
          <pc:docMk/>
          <pc:sldMk cId="907243233" sldId="296"/>
        </pc:sldMkLst>
        <pc:spChg chg="mod">
          <ac:chgData name="Praveen Kumar" userId="S::pkumar@unomaha.edu::bad84c2f-1327-4543-8d1c-7c9e7760840f" providerId="AD" clId="Web-{F635F3B7-B805-448E-81E1-3447C4860C6A}" dt="2021-12-14T03:22:39.836" v="26" actId="20577"/>
          <ac:spMkLst>
            <pc:docMk/>
            <pc:sldMk cId="907243233" sldId="296"/>
            <ac:spMk id="13" creationId="{82D206D7-AB56-4685-A06A-3F25ADA06F1E}"/>
          </ac:spMkLst>
        </pc:spChg>
      </pc:sldChg>
    </pc:docChg>
  </pc:docChgLst>
  <pc:docChgLst>
    <pc:chgData name="Sam Wagner" userId="S::samanthawagner@unomaha.edu::16297234-fb1c-49cd-ab2e-a70cbd0c939b" providerId="AD" clId="Web-{4D929B99-296D-4D51-BFC8-D1D89556A194}"/>
    <pc:docChg chg="addSld modSld">
      <pc:chgData name="Sam Wagner" userId="S::samanthawagner@unomaha.edu::16297234-fb1c-49cd-ab2e-a70cbd0c939b" providerId="AD" clId="Web-{4D929B99-296D-4D51-BFC8-D1D89556A194}" dt="2021-12-11T19:36:17.978" v="26" actId="20577"/>
      <pc:docMkLst>
        <pc:docMk/>
      </pc:docMkLst>
      <pc:sldChg chg="modSp new">
        <pc:chgData name="Sam Wagner" userId="S::samanthawagner@unomaha.edu::16297234-fb1c-49cd-ab2e-a70cbd0c939b" providerId="AD" clId="Web-{4D929B99-296D-4D51-BFC8-D1D89556A194}" dt="2021-12-11T19:36:17.978" v="26" actId="20577"/>
        <pc:sldMkLst>
          <pc:docMk/>
          <pc:sldMk cId="3736161039" sldId="298"/>
        </pc:sldMkLst>
        <pc:spChg chg="mod">
          <ac:chgData name="Sam Wagner" userId="S::samanthawagner@unomaha.edu::16297234-fb1c-49cd-ab2e-a70cbd0c939b" providerId="AD" clId="Web-{4D929B99-296D-4D51-BFC8-D1D89556A194}" dt="2021-12-11T19:35:33.665" v="11" actId="20577"/>
          <ac:spMkLst>
            <pc:docMk/>
            <pc:sldMk cId="3736161039" sldId="298"/>
            <ac:spMk id="2" creationId="{34AD8C59-1B8E-4057-A05F-9BE6C0409D34}"/>
          </ac:spMkLst>
        </pc:spChg>
        <pc:spChg chg="mod">
          <ac:chgData name="Sam Wagner" userId="S::samanthawagner@unomaha.edu::16297234-fb1c-49cd-ab2e-a70cbd0c939b" providerId="AD" clId="Web-{4D929B99-296D-4D51-BFC8-D1D89556A194}" dt="2021-12-11T19:36:17.978" v="26" actId="20577"/>
          <ac:spMkLst>
            <pc:docMk/>
            <pc:sldMk cId="3736161039" sldId="298"/>
            <ac:spMk id="3" creationId="{785AE07D-EFFC-4FFB-A9B6-15773EDE24BA}"/>
          </ac:spMkLst>
        </pc:spChg>
      </pc:sldChg>
    </pc:docChg>
  </pc:docChgLst>
  <pc:docChgLst>
    <pc:chgData name="Sam Wagner" userId="S::samanthawagner@unomaha.edu::16297234-fb1c-49cd-ab2e-a70cbd0c939b" providerId="AD" clId="Web-{410CFA30-AE29-49EB-BED3-B4C68E227B2F}"/>
    <pc:docChg chg="modSld">
      <pc:chgData name="Sam Wagner" userId="S::samanthawagner@unomaha.edu::16297234-fb1c-49cd-ab2e-a70cbd0c939b" providerId="AD" clId="Web-{410CFA30-AE29-49EB-BED3-B4C68E227B2F}" dt="2021-12-11T16:59:52.483" v="162"/>
      <pc:docMkLst>
        <pc:docMk/>
      </pc:docMkLst>
      <pc:sldChg chg="addSp delSp modSp mod setBg">
        <pc:chgData name="Sam Wagner" userId="S::samanthawagner@unomaha.edu::16297234-fb1c-49cd-ab2e-a70cbd0c939b" providerId="AD" clId="Web-{410CFA30-AE29-49EB-BED3-B4C68E227B2F}" dt="2021-12-11T16:59:52.483" v="162"/>
        <pc:sldMkLst>
          <pc:docMk/>
          <pc:sldMk cId="3588404378" sldId="291"/>
        </pc:sldMkLst>
        <pc:spChg chg="mod">
          <ac:chgData name="Sam Wagner" userId="S::samanthawagner@unomaha.edu::16297234-fb1c-49cd-ab2e-a70cbd0c939b" providerId="AD" clId="Web-{410CFA30-AE29-49EB-BED3-B4C68E227B2F}" dt="2021-12-11T16:59:52.483" v="162"/>
          <ac:spMkLst>
            <pc:docMk/>
            <pc:sldMk cId="3588404378" sldId="291"/>
            <ac:spMk id="2" creationId="{0E987838-2635-4DC4-AC4A-78FF1F58FC10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52.421" v="161"/>
          <ac:spMkLst>
            <pc:docMk/>
            <pc:sldMk cId="3588404378" sldId="291"/>
            <ac:spMk id="7" creationId="{EE1530B0-6F96-46C0-8B3E-3215CB756BE4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52.421" v="161"/>
          <ac:spMkLst>
            <pc:docMk/>
            <pc:sldMk cId="3588404378" sldId="291"/>
            <ac:spMk id="8" creationId="{754910CF-1B56-45D3-960A-E89F7B3B9131}"/>
          </ac:spMkLst>
        </pc:spChg>
        <pc:spChg chg="add">
          <ac:chgData name="Sam Wagner" userId="S::samanthawagner@unomaha.edu::16297234-fb1c-49cd-ab2e-a70cbd0c939b" providerId="AD" clId="Web-{410CFA30-AE29-49EB-BED3-B4C68E227B2F}" dt="2021-12-11T16:59:52.483" v="162"/>
          <ac:spMkLst>
            <pc:docMk/>
            <pc:sldMk cId="3588404378" sldId="291"/>
            <ac:spMk id="9" creationId="{88F0A37D-2337-4AAF-98B0-7E4E9B98719A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45.889" v="159"/>
          <ac:spMkLst>
            <pc:docMk/>
            <pc:sldMk cId="3588404378" sldId="291"/>
            <ac:spMk id="10" creationId="{4FD69FDD-BA96-4954-ADAC-DA35030A0CBE}"/>
          </ac:spMkLst>
        </pc:spChg>
        <pc:spChg chg="add del">
          <ac:chgData name="Sam Wagner" userId="S::samanthawagner@unomaha.edu::16297234-fb1c-49cd-ab2e-a70cbd0c939b" providerId="AD" clId="Web-{410CFA30-AE29-49EB-BED3-B4C68E227B2F}" dt="2021-12-11T16:59:45.889" v="159"/>
          <ac:spMkLst>
            <pc:docMk/>
            <pc:sldMk cId="3588404378" sldId="291"/>
            <ac:spMk id="12" creationId="{21026ED8-45A7-435A-B4ED-2DDAD6EEDCC7}"/>
          </ac:spMkLst>
        </pc:spChg>
        <pc:spChg chg="add">
          <ac:chgData name="Sam Wagner" userId="S::samanthawagner@unomaha.edu::16297234-fb1c-49cd-ab2e-a70cbd0c939b" providerId="AD" clId="Web-{410CFA30-AE29-49EB-BED3-B4C68E227B2F}" dt="2021-12-11T16:59:52.483" v="162"/>
          <ac:spMkLst>
            <pc:docMk/>
            <pc:sldMk cId="3588404378" sldId="291"/>
            <ac:spMk id="14" creationId="{F7234D70-FB65-4E99-985E-64D219674D45}"/>
          </ac:spMkLst>
        </pc:spChg>
        <pc:graphicFrameChg chg="mod modGraphic">
          <ac:chgData name="Sam Wagner" userId="S::samanthawagner@unomaha.edu::16297234-fb1c-49cd-ab2e-a70cbd0c939b" providerId="AD" clId="Web-{410CFA30-AE29-49EB-BED3-B4C68E227B2F}" dt="2021-12-11T16:59:52.483" v="162"/>
          <ac:graphicFrameMkLst>
            <pc:docMk/>
            <pc:sldMk cId="3588404378" sldId="291"/>
            <ac:graphicFrameMk id="5" creationId="{7DB6FA4A-E82A-4C28-AEAD-BF383E90F160}"/>
          </ac:graphicFrameMkLst>
        </pc:graphicFrameChg>
        <pc:cxnChg chg="add">
          <ac:chgData name="Sam Wagner" userId="S::samanthawagner@unomaha.edu::16297234-fb1c-49cd-ab2e-a70cbd0c939b" providerId="AD" clId="Web-{410CFA30-AE29-49EB-BED3-B4C68E227B2F}" dt="2021-12-11T16:59:52.483" v="162"/>
          <ac:cxnSpMkLst>
            <pc:docMk/>
            <pc:sldMk cId="3588404378" sldId="291"/>
            <ac:cxnSpMk id="11" creationId="{F15CCCF0-E573-463A-9760-1FDC0B2CFBD7}"/>
          </ac:cxnSpMkLst>
        </pc:cxnChg>
      </pc:sldChg>
    </pc:docChg>
  </pc:docChgLst>
  <pc:docChgLst>
    <pc:chgData clId="Web-{A58178E3-4145-4F73-B4C9-3BF45407895B}"/>
    <pc:docChg chg="modSld">
      <pc:chgData name="" userId="" providerId="" clId="Web-{A58178E3-4145-4F73-B4C9-3BF45407895B}" dt="2021-12-11T02:25:51.194" v="6" actId="20577"/>
      <pc:docMkLst>
        <pc:docMk/>
      </pc:docMkLst>
      <pc:sldChg chg="modSp">
        <pc:chgData name="" userId="" providerId="" clId="Web-{A58178E3-4145-4F73-B4C9-3BF45407895B}" dt="2021-12-11T02:25:51.194" v="6" actId="20577"/>
        <pc:sldMkLst>
          <pc:docMk/>
          <pc:sldMk cId="1485371873" sldId="287"/>
        </pc:sldMkLst>
        <pc:spChg chg="mod">
          <ac:chgData name="" userId="" providerId="" clId="Web-{A58178E3-4145-4F73-B4C9-3BF45407895B}" dt="2021-12-11T02:25:51.194" v="6" actId="20577"/>
          <ac:spMkLst>
            <pc:docMk/>
            <pc:sldMk cId="1485371873" sldId="287"/>
            <ac:spMk id="3" creationId="{E642F98B-6F20-44FA-A667-3C5408E3C8FF}"/>
          </ac:spMkLst>
        </pc:spChg>
      </pc:sldChg>
    </pc:docChg>
  </pc:docChgLst>
  <pc:docChgLst>
    <pc:chgData name="Sam Wagner" userId="S::samanthawagner@unomaha.edu::16297234-fb1c-49cd-ab2e-a70cbd0c939b" providerId="AD" clId="Web-{4CBC8DFB-9F56-480E-9F1A-3409CBBC8B22}"/>
    <pc:docChg chg="modSld">
      <pc:chgData name="Sam Wagner" userId="S::samanthawagner@unomaha.edu::16297234-fb1c-49cd-ab2e-a70cbd0c939b" providerId="AD" clId="Web-{4CBC8DFB-9F56-480E-9F1A-3409CBBC8B22}" dt="2021-12-13T02:26:50.914" v="11" actId="20577"/>
      <pc:docMkLst>
        <pc:docMk/>
      </pc:docMkLst>
      <pc:sldChg chg="modSp">
        <pc:chgData name="Sam Wagner" userId="S::samanthawagner@unomaha.edu::16297234-fb1c-49cd-ab2e-a70cbd0c939b" providerId="AD" clId="Web-{4CBC8DFB-9F56-480E-9F1A-3409CBBC8B22}" dt="2021-12-13T02:26:50.914" v="11" actId="20577"/>
        <pc:sldMkLst>
          <pc:docMk/>
          <pc:sldMk cId="3588404378" sldId="291"/>
        </pc:sldMkLst>
        <pc:graphicFrameChg chg="modGraphic">
          <ac:chgData name="Sam Wagner" userId="S::samanthawagner@unomaha.edu::16297234-fb1c-49cd-ab2e-a70cbd0c939b" providerId="AD" clId="Web-{4CBC8DFB-9F56-480E-9F1A-3409CBBC8B22}" dt="2021-12-13T02:26:50.914" v="11" actId="20577"/>
          <ac:graphicFrameMkLst>
            <pc:docMk/>
            <pc:sldMk cId="3588404378" sldId="291"/>
            <ac:graphicFrameMk id="5" creationId="{7DB6FA4A-E82A-4C28-AEAD-BF383E90F160}"/>
          </ac:graphicFrameMkLst>
        </pc:graphicFrameChg>
      </pc:sldChg>
      <pc:sldChg chg="modSp">
        <pc:chgData name="Sam Wagner" userId="S::samanthawagner@unomaha.edu::16297234-fb1c-49cd-ab2e-a70cbd0c939b" providerId="AD" clId="Web-{4CBC8DFB-9F56-480E-9F1A-3409CBBC8B22}" dt="2021-12-13T02:23:47.791" v="0" actId="1076"/>
        <pc:sldMkLst>
          <pc:docMk/>
          <pc:sldMk cId="3714302924" sldId="297"/>
        </pc:sldMkLst>
        <pc:picChg chg="mod">
          <ac:chgData name="Sam Wagner" userId="S::samanthawagner@unomaha.edu::16297234-fb1c-49cd-ab2e-a70cbd0c939b" providerId="AD" clId="Web-{4CBC8DFB-9F56-480E-9F1A-3409CBBC8B22}" dt="2021-12-13T02:23:47.791" v="0" actId="1076"/>
          <ac:picMkLst>
            <pc:docMk/>
            <pc:sldMk cId="3714302924" sldId="297"/>
            <ac:picMk id="5" creationId="{AC8BF462-6F02-452E-A300-AC27C0DE3E9D}"/>
          </ac:picMkLst>
        </pc:picChg>
      </pc:sldChg>
    </pc:docChg>
  </pc:docChgLst>
  <pc:docChgLst>
    <pc:chgData name="Sam Wagner" userId="S::samanthawagner@unomaha.edu::16297234-fb1c-49cd-ab2e-a70cbd0c939b" providerId="AD" clId="Web-{EA985A96-77B8-4AA3-97B4-C8B2CB9509E7}"/>
    <pc:docChg chg="addSld modSld">
      <pc:chgData name="Sam Wagner" userId="S::samanthawagner@unomaha.edu::16297234-fb1c-49cd-ab2e-a70cbd0c939b" providerId="AD" clId="Web-{EA985A96-77B8-4AA3-97B4-C8B2CB9509E7}" dt="2021-12-11T20:03:05.643" v="414" actId="20577"/>
      <pc:docMkLst>
        <pc:docMk/>
      </pc:docMkLst>
      <pc:sldChg chg="modSp">
        <pc:chgData name="Sam Wagner" userId="S::samanthawagner@unomaha.edu::16297234-fb1c-49cd-ab2e-a70cbd0c939b" providerId="AD" clId="Web-{EA985A96-77B8-4AA3-97B4-C8B2CB9509E7}" dt="2021-12-11T19:55:40.752" v="23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EA985A96-77B8-4AA3-97B4-C8B2CB9509E7}" dt="2021-12-11T19:55:40.752" v="23" actId="20577"/>
          <ac:spMkLst>
            <pc:docMk/>
            <pc:sldMk cId="1485371873" sldId="287"/>
            <ac:spMk id="3" creationId="{E642F98B-6F20-44FA-A667-3C5408E3C8FF}"/>
          </ac:spMkLst>
        </pc:spChg>
      </pc:sldChg>
      <pc:sldChg chg="modSp new">
        <pc:chgData name="Sam Wagner" userId="S::samanthawagner@unomaha.edu::16297234-fb1c-49cd-ab2e-a70cbd0c939b" providerId="AD" clId="Web-{EA985A96-77B8-4AA3-97B4-C8B2CB9509E7}" dt="2021-12-11T20:03:05.643" v="414" actId="20577"/>
        <pc:sldMkLst>
          <pc:docMk/>
          <pc:sldMk cId="493469673" sldId="299"/>
        </pc:sldMkLst>
        <pc:spChg chg="mod">
          <ac:chgData name="Sam Wagner" userId="S::samanthawagner@unomaha.edu::16297234-fb1c-49cd-ab2e-a70cbd0c939b" providerId="AD" clId="Web-{EA985A96-77B8-4AA3-97B4-C8B2CB9509E7}" dt="2021-12-11T19:55:44.940" v="27" actId="20577"/>
          <ac:spMkLst>
            <pc:docMk/>
            <pc:sldMk cId="493469673" sldId="299"/>
            <ac:spMk id="2" creationId="{1E13A59C-252E-4DCF-A364-B4F2977E3FF8}"/>
          </ac:spMkLst>
        </pc:spChg>
        <pc:spChg chg="mod">
          <ac:chgData name="Sam Wagner" userId="S::samanthawagner@unomaha.edu::16297234-fb1c-49cd-ab2e-a70cbd0c939b" providerId="AD" clId="Web-{EA985A96-77B8-4AA3-97B4-C8B2CB9509E7}" dt="2021-12-11T20:03:05.643" v="414" actId="20577"/>
          <ac:spMkLst>
            <pc:docMk/>
            <pc:sldMk cId="493469673" sldId="299"/>
            <ac:spMk id="3" creationId="{1D1D979C-CDB2-47B1-BF7D-95DA6DA10331}"/>
          </ac:spMkLst>
        </pc:spChg>
      </pc:sldChg>
    </pc:docChg>
  </pc:docChgLst>
  <pc:docChgLst>
    <pc:chgData name="Sam Wagner" userId="S::samanthawagner@unomaha.edu::16297234-fb1c-49cd-ab2e-a70cbd0c939b" providerId="AD" clId="Web-{40E95D6C-5DB6-40CE-B915-9A11429FE331}"/>
    <pc:docChg chg="addSld delSld modSld sldOrd">
      <pc:chgData name="Sam Wagner" userId="S::samanthawagner@unomaha.edu::16297234-fb1c-49cd-ab2e-a70cbd0c939b" providerId="AD" clId="Web-{40E95D6C-5DB6-40CE-B915-9A11429FE331}" dt="2021-12-14T02:25:26.839" v="172" actId="1076"/>
      <pc:docMkLst>
        <pc:docMk/>
      </pc:docMkLst>
      <pc:sldChg chg="addSp modSp ord">
        <pc:chgData name="Sam Wagner" userId="S::samanthawagner@unomaha.edu::16297234-fb1c-49cd-ab2e-a70cbd0c939b" providerId="AD" clId="Web-{40E95D6C-5DB6-40CE-B915-9A11429FE331}" dt="2021-12-14T02:24:19.026" v="153" actId="1076"/>
        <pc:sldMkLst>
          <pc:docMk/>
          <pc:sldMk cId="3142299172" sldId="288"/>
        </pc:sldMkLst>
        <pc:spChg chg="add mod">
          <ac:chgData name="Sam Wagner" userId="S::samanthawagner@unomaha.edu::16297234-fb1c-49cd-ab2e-a70cbd0c939b" providerId="AD" clId="Web-{40E95D6C-5DB6-40CE-B915-9A11429FE331}" dt="2021-12-14T02:20:21.119" v="128" actId="14100"/>
          <ac:spMkLst>
            <pc:docMk/>
            <pc:sldMk cId="3142299172" sldId="288"/>
            <ac:spMk id="3" creationId="{B0625FA2-F5BD-4752-BCC7-EC74CE8AF4F5}"/>
          </ac:spMkLst>
        </pc:spChg>
        <pc:spChg chg="add mod">
          <ac:chgData name="Sam Wagner" userId="S::samanthawagner@unomaha.edu::16297234-fb1c-49cd-ab2e-a70cbd0c939b" providerId="AD" clId="Web-{40E95D6C-5DB6-40CE-B915-9A11429FE331}" dt="2021-12-14T02:24:19.026" v="153" actId="1076"/>
          <ac:spMkLst>
            <pc:docMk/>
            <pc:sldMk cId="3142299172" sldId="288"/>
            <ac:spMk id="5" creationId="{B0B1A478-19DF-4724-948F-ECC9A80C73A1}"/>
          </ac:spMkLst>
        </pc:spChg>
        <pc:picChg chg="mod">
          <ac:chgData name="Sam Wagner" userId="S::samanthawagner@unomaha.edu::16297234-fb1c-49cd-ab2e-a70cbd0c939b" providerId="AD" clId="Web-{40E95D6C-5DB6-40CE-B915-9A11429FE331}" dt="2021-12-14T02:19:26.321" v="52" actId="1076"/>
          <ac:picMkLst>
            <pc:docMk/>
            <pc:sldMk cId="3142299172" sldId="288"/>
            <ac:picMk id="4" creationId="{83DFAFA7-4664-4E48-9B71-6058A109AD46}"/>
          </ac:picMkLst>
        </pc:picChg>
      </pc:sldChg>
      <pc:sldChg chg="del">
        <pc:chgData name="Sam Wagner" userId="S::samanthawagner@unomaha.edu::16297234-fb1c-49cd-ab2e-a70cbd0c939b" providerId="AD" clId="Web-{40E95D6C-5DB6-40CE-B915-9A11429FE331}" dt="2021-12-14T02:18:52.259" v="51"/>
        <pc:sldMkLst>
          <pc:docMk/>
          <pc:sldMk cId="3854946920" sldId="292"/>
        </pc:sldMkLst>
      </pc:sldChg>
      <pc:sldChg chg="delSp ord">
        <pc:chgData name="Sam Wagner" userId="S::samanthawagner@unomaha.edu::16297234-fb1c-49cd-ab2e-a70cbd0c939b" providerId="AD" clId="Web-{40E95D6C-5DB6-40CE-B915-9A11429FE331}" dt="2021-12-14T02:24:55.276" v="160"/>
        <pc:sldMkLst>
          <pc:docMk/>
          <pc:sldMk cId="1073521535" sldId="301"/>
        </pc:sldMkLst>
        <pc:picChg chg="del">
          <ac:chgData name="Sam Wagner" userId="S::samanthawagner@unomaha.edu::16297234-fb1c-49cd-ab2e-a70cbd0c939b" providerId="AD" clId="Web-{40E95D6C-5DB6-40CE-B915-9A11429FE331}" dt="2021-12-14T02:24:55.276" v="160"/>
          <ac:picMkLst>
            <pc:docMk/>
            <pc:sldMk cId="1073521535" sldId="301"/>
            <ac:picMk id="5" creationId="{0B7F5430-DB12-4831-9D70-4D10D29FD9C4}"/>
          </ac:picMkLst>
        </pc:picChg>
      </pc:sldChg>
      <pc:sldChg chg="addSp modSp del">
        <pc:chgData name="Sam Wagner" userId="S::samanthawagner@unomaha.edu::16297234-fb1c-49cd-ab2e-a70cbd0c939b" providerId="AD" clId="Web-{40E95D6C-5DB6-40CE-B915-9A11429FE331}" dt="2021-12-14T02:24:26.214" v="155"/>
        <pc:sldMkLst>
          <pc:docMk/>
          <pc:sldMk cId="916843013" sldId="302"/>
        </pc:sldMkLst>
        <pc:spChg chg="add mod">
          <ac:chgData name="Sam Wagner" userId="S::samanthawagner@unomaha.edu::16297234-fb1c-49cd-ab2e-a70cbd0c939b" providerId="AD" clId="Web-{40E95D6C-5DB6-40CE-B915-9A11429FE331}" dt="2021-12-14T02:22:59.463" v="141" actId="20577"/>
          <ac:spMkLst>
            <pc:docMk/>
            <pc:sldMk cId="916843013" sldId="302"/>
            <ac:spMk id="3" creationId="{EED8C3EA-F459-4230-9301-F3A904931F00}"/>
          </ac:spMkLst>
        </pc:spChg>
        <pc:picChg chg="mod">
          <ac:chgData name="Sam Wagner" userId="S::samanthawagner@unomaha.edu::16297234-fb1c-49cd-ab2e-a70cbd0c939b" providerId="AD" clId="Web-{40E95D6C-5DB6-40CE-B915-9A11429FE331}" dt="2021-12-14T02:23:07.620" v="144" actId="1076"/>
          <ac:picMkLst>
            <pc:docMk/>
            <pc:sldMk cId="916843013" sldId="302"/>
            <ac:picMk id="5" creationId="{0B7F5430-DB12-4831-9D70-4D10D29FD9C4}"/>
          </ac:picMkLst>
        </pc:picChg>
      </pc:sldChg>
      <pc:sldChg chg="addSp delSp modSp ord">
        <pc:chgData name="Sam Wagner" userId="S::samanthawagner@unomaha.edu::16297234-fb1c-49cd-ab2e-a70cbd0c939b" providerId="AD" clId="Web-{40E95D6C-5DB6-40CE-B915-9A11429FE331}" dt="2021-12-14T02:24:50.745" v="159" actId="20577"/>
        <pc:sldMkLst>
          <pc:docMk/>
          <pc:sldMk cId="988239217" sldId="303"/>
        </pc:sldMkLst>
        <pc:spChg chg="add">
          <ac:chgData name="Sam Wagner" userId="S::samanthawagner@unomaha.edu::16297234-fb1c-49cd-ab2e-a70cbd0c939b" providerId="AD" clId="Web-{40E95D6C-5DB6-40CE-B915-9A11429FE331}" dt="2021-12-14T02:14:45.055" v="33"/>
          <ac:spMkLst>
            <pc:docMk/>
            <pc:sldMk cId="988239217" sldId="303"/>
            <ac:spMk id="3" creationId="{11C84A0D-BA5E-4BD3-B6E9-A8F411EC10E9}"/>
          </ac:spMkLst>
        </pc:spChg>
        <pc:spChg chg="add mod">
          <ac:chgData name="Sam Wagner" userId="S::samanthawagner@unomaha.edu::16297234-fb1c-49cd-ab2e-a70cbd0c939b" providerId="AD" clId="Web-{40E95D6C-5DB6-40CE-B915-9A11429FE331}" dt="2021-12-14T02:24:50.745" v="159" actId="20577"/>
          <ac:spMkLst>
            <pc:docMk/>
            <pc:sldMk cId="988239217" sldId="303"/>
            <ac:spMk id="5" creationId="{89894F47-78AF-4D0A-BF8B-8B79C57FF7B9}"/>
          </ac:spMkLst>
        </pc:spChg>
        <pc:spChg chg="add del mod">
          <ac:chgData name="Sam Wagner" userId="S::samanthawagner@unomaha.edu::16297234-fb1c-49cd-ab2e-a70cbd0c939b" providerId="AD" clId="Web-{40E95D6C-5DB6-40CE-B915-9A11429FE331}" dt="2021-12-14T02:15:42.680" v="42"/>
          <ac:spMkLst>
            <pc:docMk/>
            <pc:sldMk cId="988239217" sldId="303"/>
            <ac:spMk id="6" creationId="{332275C1-D574-4F97-8BE9-AFA393ECEDE0}"/>
          </ac:spMkLst>
        </pc:spChg>
        <pc:spChg chg="add del">
          <ac:chgData name="Sam Wagner" userId="S::samanthawagner@unomaha.edu::16297234-fb1c-49cd-ab2e-a70cbd0c939b" providerId="AD" clId="Web-{40E95D6C-5DB6-40CE-B915-9A11429FE331}" dt="2021-12-14T02:15:37.055" v="40"/>
          <ac:spMkLst>
            <pc:docMk/>
            <pc:sldMk cId="988239217" sldId="303"/>
            <ac:spMk id="7" creationId="{E411B13D-862D-48F9-965A-7DCB5E12F61C}"/>
          </ac:spMkLst>
        </pc:spChg>
        <pc:picChg chg="mod">
          <ac:chgData name="Sam Wagner" userId="S::samanthawagner@unomaha.edu::16297234-fb1c-49cd-ab2e-a70cbd0c939b" providerId="AD" clId="Web-{40E95D6C-5DB6-40CE-B915-9A11429FE331}" dt="2021-12-14T02:14:40.992" v="32" actId="1076"/>
          <ac:picMkLst>
            <pc:docMk/>
            <pc:sldMk cId="988239217" sldId="303"/>
            <ac:picMk id="4" creationId="{8E7E0A41-E67E-44D2-A675-FFD29884CB71}"/>
          </ac:picMkLst>
        </pc:picChg>
      </pc:sldChg>
      <pc:sldChg chg="addSp delSp modSp add replId">
        <pc:chgData name="Sam Wagner" userId="S::samanthawagner@unomaha.edu::16297234-fb1c-49cd-ab2e-a70cbd0c939b" providerId="AD" clId="Web-{40E95D6C-5DB6-40CE-B915-9A11429FE331}" dt="2021-12-14T02:23:59.635" v="151" actId="20577"/>
        <pc:sldMkLst>
          <pc:docMk/>
          <pc:sldMk cId="3690917875" sldId="304"/>
        </pc:sldMkLst>
        <pc:spChg chg="mod">
          <ac:chgData name="Sam Wagner" userId="S::samanthawagner@unomaha.edu::16297234-fb1c-49cd-ab2e-a70cbd0c939b" providerId="AD" clId="Web-{40E95D6C-5DB6-40CE-B915-9A11429FE331}" dt="2021-12-14T02:23:59.635" v="151" actId="20577"/>
          <ac:spMkLst>
            <pc:docMk/>
            <pc:sldMk cId="3690917875" sldId="304"/>
            <ac:spMk id="9" creationId="{9ED261F0-F2B3-4340-996D-BD6E6E6815AE}"/>
          </ac:spMkLst>
        </pc:spChg>
        <pc:picChg chg="add mod">
          <ac:chgData name="Sam Wagner" userId="S::samanthawagner@unomaha.edu::16297234-fb1c-49cd-ab2e-a70cbd0c939b" providerId="AD" clId="Web-{40E95D6C-5DB6-40CE-B915-9A11429FE331}" dt="2021-12-14T02:23:48.745" v="148" actId="1076"/>
          <ac:picMkLst>
            <pc:docMk/>
            <pc:sldMk cId="3690917875" sldId="304"/>
            <ac:picMk id="3" creationId="{F2F69BAE-40A9-4086-A197-172197D8E6ED}"/>
          </ac:picMkLst>
        </pc:picChg>
        <pc:picChg chg="del">
          <ac:chgData name="Sam Wagner" userId="S::samanthawagner@unomaha.edu::16297234-fb1c-49cd-ab2e-a70cbd0c939b" providerId="AD" clId="Web-{40E95D6C-5DB6-40CE-B915-9A11429FE331}" dt="2021-12-14T02:23:46.151" v="147"/>
          <ac:picMkLst>
            <pc:docMk/>
            <pc:sldMk cId="3690917875" sldId="304"/>
            <ac:picMk id="4" creationId="{171D6054-E31C-4F93-9B54-1667844C323B}"/>
          </ac:picMkLst>
        </pc:picChg>
      </pc:sldChg>
      <pc:sldChg chg="addSp delSp modSp add del ord replId">
        <pc:chgData name="Sam Wagner" userId="S::samanthawagner@unomaha.edu::16297234-fb1c-49cd-ab2e-a70cbd0c939b" providerId="AD" clId="Web-{40E95D6C-5DB6-40CE-B915-9A11429FE331}" dt="2021-12-14T02:16:53.618" v="50"/>
        <pc:sldMkLst>
          <pc:docMk/>
          <pc:sldMk cId="4058285459" sldId="304"/>
        </pc:sldMkLst>
        <pc:spChg chg="add mod">
          <ac:chgData name="Sam Wagner" userId="S::samanthawagner@unomaha.edu::16297234-fb1c-49cd-ab2e-a70cbd0c939b" providerId="AD" clId="Web-{40E95D6C-5DB6-40CE-B915-9A11429FE331}" dt="2021-12-14T02:14:09.867" v="30" actId="20577"/>
          <ac:spMkLst>
            <pc:docMk/>
            <pc:sldMk cId="4058285459" sldId="304"/>
            <ac:spMk id="3" creationId="{1FD16183-6468-4A1A-8B27-DBD130BB9708}"/>
          </ac:spMkLst>
        </pc:spChg>
        <pc:picChg chg="del">
          <ac:chgData name="Sam Wagner" userId="S::samanthawagner@unomaha.edu::16297234-fb1c-49cd-ab2e-a70cbd0c939b" providerId="AD" clId="Web-{40E95D6C-5DB6-40CE-B915-9A11429FE331}" dt="2021-12-14T02:13:06.023" v="3"/>
          <ac:picMkLst>
            <pc:docMk/>
            <pc:sldMk cId="4058285459" sldId="304"/>
            <ac:picMk id="5" creationId="{0B7F5430-DB12-4831-9D70-4D10D29FD9C4}"/>
          </ac:picMkLst>
        </pc:picChg>
      </pc:sldChg>
      <pc:sldChg chg="addSp delSp modSp add replId">
        <pc:chgData name="Sam Wagner" userId="S::samanthawagner@unomaha.edu::16297234-fb1c-49cd-ab2e-a70cbd0c939b" providerId="AD" clId="Web-{40E95D6C-5DB6-40CE-B915-9A11429FE331}" dt="2021-12-14T02:25:26.839" v="172" actId="1076"/>
        <pc:sldMkLst>
          <pc:docMk/>
          <pc:sldMk cId="110576765" sldId="305"/>
        </pc:sldMkLst>
        <pc:picChg chg="del">
          <ac:chgData name="Sam Wagner" userId="S::samanthawagner@unomaha.edu::16297234-fb1c-49cd-ab2e-a70cbd0c939b" providerId="AD" clId="Web-{40E95D6C-5DB6-40CE-B915-9A11429FE331}" dt="2021-12-14T02:25:05.276" v="162"/>
          <ac:picMkLst>
            <pc:docMk/>
            <pc:sldMk cId="110576765" sldId="305"/>
            <ac:picMk id="3" creationId="{F2F69BAE-40A9-4086-A197-172197D8E6ED}"/>
          </ac:picMkLst>
        </pc:picChg>
        <pc:picChg chg="add del mod">
          <ac:chgData name="Sam Wagner" userId="S::samanthawagner@unomaha.edu::16297234-fb1c-49cd-ab2e-a70cbd0c939b" providerId="AD" clId="Web-{40E95D6C-5DB6-40CE-B915-9A11429FE331}" dt="2021-12-14T02:25:26.839" v="172" actId="1076"/>
          <ac:picMkLst>
            <pc:docMk/>
            <pc:sldMk cId="110576765" sldId="305"/>
            <ac:picMk id="4" creationId="{ADAACC1A-6D6C-457E-A868-BE60CA8ADF49}"/>
          </ac:picMkLst>
        </pc:picChg>
      </pc:sldChg>
      <pc:sldChg chg="new del">
        <pc:chgData name="Sam Wagner" userId="S::samanthawagner@unomaha.edu::16297234-fb1c-49cd-ab2e-a70cbd0c939b" providerId="AD" clId="Web-{40E95D6C-5DB6-40CE-B915-9A11429FE331}" dt="2021-12-14T02:15:09.836" v="35"/>
        <pc:sldMkLst>
          <pc:docMk/>
          <pc:sldMk cId="2554028201" sldId="305"/>
        </pc:sldMkLst>
      </pc:sldChg>
    </pc:docChg>
  </pc:docChgLst>
  <pc:docChgLst>
    <pc:chgData name="Sam Wagner" userId="S::samanthawagner@unomaha.edu::16297234-fb1c-49cd-ab2e-a70cbd0c939b" providerId="AD" clId="Web-{BF54FF7D-4C7F-473C-A58F-D50AB7CFEB6B}"/>
    <pc:docChg chg="addSld delSld modSld">
      <pc:chgData name="Sam Wagner" userId="S::samanthawagner@unomaha.edu::16297234-fb1c-49cd-ab2e-a70cbd0c939b" providerId="AD" clId="Web-{BF54FF7D-4C7F-473C-A58F-D50AB7CFEB6B}" dt="2021-12-11T03:41:36.938" v="128" actId="20577"/>
      <pc:docMkLst>
        <pc:docMk/>
      </pc:docMkLst>
      <pc:sldChg chg="del">
        <pc:chgData name="Sam Wagner" userId="S::samanthawagner@unomaha.edu::16297234-fb1c-49cd-ab2e-a70cbd0c939b" providerId="AD" clId="Web-{BF54FF7D-4C7F-473C-A58F-D50AB7CFEB6B}" dt="2021-12-11T03:22:14.096" v="0"/>
        <pc:sldMkLst>
          <pc:docMk/>
          <pc:sldMk cId="1292513021" sldId="286"/>
        </pc:sldMkLst>
      </pc:sldChg>
      <pc:sldChg chg="modSp">
        <pc:chgData name="Sam Wagner" userId="S::samanthawagner@unomaha.edu::16297234-fb1c-49cd-ab2e-a70cbd0c939b" providerId="AD" clId="Web-{BF54FF7D-4C7F-473C-A58F-D50AB7CFEB6B}" dt="2021-12-11T03:39:44.453" v="60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BF54FF7D-4C7F-473C-A58F-D50AB7CFEB6B}" dt="2021-12-11T03:39:44.453" v="60" actId="20577"/>
          <ac:spMkLst>
            <pc:docMk/>
            <pc:sldMk cId="1485371873" sldId="287"/>
            <ac:spMk id="3" creationId="{E642F98B-6F20-44FA-A667-3C5408E3C8FF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22:24.393" v="4" actId="20577"/>
        <pc:sldMkLst>
          <pc:docMk/>
          <pc:sldMk cId="3142299172" sldId="288"/>
        </pc:sldMkLst>
        <pc:spChg chg="mod">
          <ac:chgData name="Sam Wagner" userId="S::samanthawagner@unomaha.edu::16297234-fb1c-49cd-ab2e-a70cbd0c939b" providerId="AD" clId="Web-{BF54FF7D-4C7F-473C-A58F-D50AB7CFEB6B}" dt="2021-12-11T03:22:24.393" v="4" actId="20577"/>
          <ac:spMkLst>
            <pc:docMk/>
            <pc:sldMk cId="3142299172" sldId="288"/>
            <ac:spMk id="2" creationId="{7ECBB3DA-20EF-45F3-885C-A26F88518005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41:36.938" v="128" actId="20577"/>
        <pc:sldMkLst>
          <pc:docMk/>
          <pc:sldMk cId="3841294611" sldId="289"/>
        </pc:sldMkLst>
        <pc:spChg chg="mod">
          <ac:chgData name="Sam Wagner" userId="S::samanthawagner@unomaha.edu::16297234-fb1c-49cd-ab2e-a70cbd0c939b" providerId="AD" clId="Web-{BF54FF7D-4C7F-473C-A58F-D50AB7CFEB6B}" dt="2021-12-11T03:40:15.282" v="81" actId="20577"/>
          <ac:spMkLst>
            <pc:docMk/>
            <pc:sldMk cId="3841294611" sldId="289"/>
            <ac:spMk id="2" creationId="{EF3702F5-6FF3-4AA6-9920-5186E28BB7C6}"/>
          </ac:spMkLst>
        </pc:spChg>
        <pc:spChg chg="mod">
          <ac:chgData name="Sam Wagner" userId="S::samanthawagner@unomaha.edu::16297234-fb1c-49cd-ab2e-a70cbd0c939b" providerId="AD" clId="Web-{BF54FF7D-4C7F-473C-A58F-D50AB7CFEB6B}" dt="2021-12-11T03:41:36.938" v="128" actId="20577"/>
          <ac:spMkLst>
            <pc:docMk/>
            <pc:sldMk cId="3841294611" sldId="289"/>
            <ac:spMk id="3" creationId="{82D206D7-AB56-4685-A06A-3F25ADA06F1E}"/>
          </ac:spMkLst>
        </pc:spChg>
      </pc:sldChg>
      <pc:sldChg chg="modSp add replId">
        <pc:chgData name="Sam Wagner" userId="S::samanthawagner@unomaha.edu::16297234-fb1c-49cd-ab2e-a70cbd0c939b" providerId="AD" clId="Web-{BF54FF7D-4C7F-473C-A58F-D50AB7CFEB6B}" dt="2021-12-11T03:23:40.487" v="9" actId="20577"/>
        <pc:sldMkLst>
          <pc:docMk/>
          <pc:sldMk cId="3998442996" sldId="290"/>
        </pc:sldMkLst>
        <pc:spChg chg="mod">
          <ac:chgData name="Sam Wagner" userId="S::samanthawagner@unomaha.edu::16297234-fb1c-49cd-ab2e-a70cbd0c939b" providerId="AD" clId="Web-{BF54FF7D-4C7F-473C-A58F-D50AB7CFEB6B}" dt="2021-12-11T03:23:40.487" v="9" actId="20577"/>
          <ac:spMkLst>
            <pc:docMk/>
            <pc:sldMk cId="3998442996" sldId="290"/>
            <ac:spMk id="2" creationId="{EF3702F5-6FF3-4AA6-9920-5186E28BB7C6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24:16.237" v="11" actId="20577"/>
        <pc:sldMkLst>
          <pc:docMk/>
          <pc:sldMk cId="3588404378" sldId="291"/>
        </pc:sldMkLst>
        <pc:spChg chg="mod">
          <ac:chgData name="Sam Wagner" userId="S::samanthawagner@unomaha.edu::16297234-fb1c-49cd-ab2e-a70cbd0c939b" providerId="AD" clId="Web-{BF54FF7D-4C7F-473C-A58F-D50AB7CFEB6B}" dt="2021-12-11T03:24:16.237" v="11" actId="20577"/>
          <ac:spMkLst>
            <pc:docMk/>
            <pc:sldMk cId="3588404378" sldId="291"/>
            <ac:spMk id="2" creationId="{0E987838-2635-4DC4-AC4A-78FF1F58FC10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24:26.096" v="14" actId="20577"/>
        <pc:sldMkLst>
          <pc:docMk/>
          <pc:sldMk cId="3854946920" sldId="292"/>
        </pc:sldMkLst>
        <pc:spChg chg="mod">
          <ac:chgData name="Sam Wagner" userId="S::samanthawagner@unomaha.edu::16297234-fb1c-49cd-ab2e-a70cbd0c939b" providerId="AD" clId="Web-{BF54FF7D-4C7F-473C-A58F-D50AB7CFEB6B}" dt="2021-12-11T03:24:26.096" v="14" actId="20577"/>
          <ac:spMkLst>
            <pc:docMk/>
            <pc:sldMk cId="3854946920" sldId="292"/>
            <ac:spMk id="2" creationId="{4E4484CE-51C6-49AE-9467-658A2382D7E4}"/>
          </ac:spMkLst>
        </pc:spChg>
      </pc:sldChg>
      <pc:sldChg chg="modSp new">
        <pc:chgData name="Sam Wagner" userId="S::samanthawagner@unomaha.edu::16297234-fb1c-49cd-ab2e-a70cbd0c939b" providerId="AD" clId="Web-{BF54FF7D-4C7F-473C-A58F-D50AB7CFEB6B}" dt="2021-12-11T03:38:37.032" v="17" actId="20577"/>
        <pc:sldMkLst>
          <pc:docMk/>
          <pc:sldMk cId="1839652797" sldId="293"/>
        </pc:sldMkLst>
        <pc:spChg chg="mod">
          <ac:chgData name="Sam Wagner" userId="S::samanthawagner@unomaha.edu::16297234-fb1c-49cd-ab2e-a70cbd0c939b" providerId="AD" clId="Web-{BF54FF7D-4C7F-473C-A58F-D50AB7CFEB6B}" dt="2021-12-11T03:38:37.032" v="17" actId="20577"/>
          <ac:spMkLst>
            <pc:docMk/>
            <pc:sldMk cId="1839652797" sldId="293"/>
            <ac:spMk id="2" creationId="{4E79CB38-64FB-47D5-A599-ED6F50A4D15F}"/>
          </ac:spMkLst>
        </pc:spChg>
      </pc:sldChg>
    </pc:docChg>
  </pc:docChgLst>
  <pc:docChgLst>
    <pc:chgData name="Jeremy James" userId="S::jjames01@unomaha.edu::f0b32515-f789-4db6-acc0-88c5674fce5a" providerId="AD" clId="Web-{E8408105-4944-46B4-84E0-478FEB62B446}"/>
    <pc:docChg chg="addSld delSld modSld">
      <pc:chgData name="Jeremy James" userId="S::jjames01@unomaha.edu::f0b32515-f789-4db6-acc0-88c5674fce5a" providerId="AD" clId="Web-{E8408105-4944-46B4-84E0-478FEB62B446}" dt="2021-12-14T02:35:05.145" v="14"/>
      <pc:docMkLst>
        <pc:docMk/>
      </pc:docMkLst>
      <pc:sldChg chg="addSp delSp modSp">
        <pc:chgData name="Jeremy James" userId="S::jjames01@unomaha.edu::f0b32515-f789-4db6-acc0-88c5674fce5a" providerId="AD" clId="Web-{E8408105-4944-46B4-84E0-478FEB62B446}" dt="2021-12-14T02:35:05.145" v="14"/>
        <pc:sldMkLst>
          <pc:docMk/>
          <pc:sldMk cId="988239217" sldId="303"/>
        </pc:sldMkLst>
        <pc:spChg chg="del mod">
          <ac:chgData name="Jeremy James" userId="S::jjames01@unomaha.edu::f0b32515-f789-4db6-acc0-88c5674fce5a" providerId="AD" clId="Web-{E8408105-4944-46B4-84E0-478FEB62B446}" dt="2021-12-14T02:35:05.145" v="14"/>
          <ac:spMkLst>
            <pc:docMk/>
            <pc:sldMk cId="988239217" sldId="303"/>
            <ac:spMk id="3" creationId="{11C84A0D-BA5E-4BD3-B6E9-A8F411EC10E9}"/>
          </ac:spMkLst>
        </pc:spChg>
        <pc:picChg chg="add del mod">
          <ac:chgData name="Jeremy James" userId="S::jjames01@unomaha.edu::f0b32515-f789-4db6-acc0-88c5674fce5a" providerId="AD" clId="Web-{E8408105-4944-46B4-84E0-478FEB62B446}" dt="2021-12-14T02:34:58.301" v="12" actId="1076"/>
          <ac:picMkLst>
            <pc:docMk/>
            <pc:sldMk cId="988239217" sldId="303"/>
            <ac:picMk id="4" creationId="{8E7E0A41-E67E-44D2-A675-FFD29884CB71}"/>
          </ac:picMkLst>
        </pc:picChg>
      </pc:sldChg>
      <pc:sldChg chg="add del replId">
        <pc:chgData name="Jeremy James" userId="S::jjames01@unomaha.edu::f0b32515-f789-4db6-acc0-88c5674fce5a" providerId="AD" clId="Web-{E8408105-4944-46B4-84E0-478FEB62B446}" dt="2021-12-14T02:34:51.785" v="10"/>
        <pc:sldMkLst>
          <pc:docMk/>
          <pc:sldMk cId="3795275875" sldId="306"/>
        </pc:sldMkLst>
      </pc:sldChg>
    </pc:docChg>
  </pc:docChgLst>
  <pc:docChgLst>
    <pc:chgData name="Sam Wagner" userId="S::samanthawagner@unomaha.edu::16297234-fb1c-49cd-ab2e-a70cbd0c939b" providerId="AD" clId="Web-{FE066769-7416-4CE8-B296-F9C2923E9824}"/>
    <pc:docChg chg="addSld modSld">
      <pc:chgData name="Sam Wagner" userId="S::samanthawagner@unomaha.edu::16297234-fb1c-49cd-ab2e-a70cbd0c939b" providerId="AD" clId="Web-{FE066769-7416-4CE8-B296-F9C2923E9824}" dt="2021-12-10T17:37:03.768" v="76" actId="20577"/>
      <pc:docMkLst>
        <pc:docMk/>
      </pc:docMkLst>
      <pc:sldChg chg="modSp">
        <pc:chgData name="Sam Wagner" userId="S::samanthawagner@unomaha.edu::16297234-fb1c-49cd-ab2e-a70cbd0c939b" providerId="AD" clId="Web-{FE066769-7416-4CE8-B296-F9C2923E9824}" dt="2021-12-10T17:35:48.159" v="38" actId="20577"/>
        <pc:sldMkLst>
          <pc:docMk/>
          <pc:sldMk cId="355033872" sldId="265"/>
        </pc:sldMkLst>
        <pc:spChg chg="mod">
          <ac:chgData name="Sam Wagner" userId="S::samanthawagner@unomaha.edu::16297234-fb1c-49cd-ab2e-a70cbd0c939b" providerId="AD" clId="Web-{FE066769-7416-4CE8-B296-F9C2923E9824}" dt="2021-12-10T17:35:06.893" v="12" actId="20577"/>
          <ac:spMkLst>
            <pc:docMk/>
            <pc:sldMk cId="355033872" sldId="265"/>
            <ac:spMk id="2" creationId="{9AB2EA78-AEB3-469B-9025-3B17201A457B}"/>
          </ac:spMkLst>
        </pc:spChg>
        <pc:spChg chg="mod">
          <ac:chgData name="Sam Wagner" userId="S::samanthawagner@unomaha.edu::16297234-fb1c-49cd-ab2e-a70cbd0c939b" providerId="AD" clId="Web-{FE066769-7416-4CE8-B296-F9C2923E9824}" dt="2021-12-10T17:35:48.159" v="38" actId="20577"/>
          <ac:spMkLst>
            <pc:docMk/>
            <pc:sldMk cId="355033872" sldId="265"/>
            <ac:spMk id="3" creationId="{255E1F2F-E259-4EA8-9FFD-3A10AF541859}"/>
          </ac:spMkLst>
        </pc:spChg>
      </pc:sldChg>
      <pc:sldChg chg="modSp new">
        <pc:chgData name="Sam Wagner" userId="S::samanthawagner@unomaha.edu::16297234-fb1c-49cd-ab2e-a70cbd0c939b" providerId="AD" clId="Web-{FE066769-7416-4CE8-B296-F9C2923E9824}" dt="2021-12-10T17:37:03.768" v="76" actId="20577"/>
        <pc:sldMkLst>
          <pc:docMk/>
          <pc:sldMk cId="1485371873" sldId="287"/>
        </pc:sldMkLst>
        <pc:spChg chg="mod">
          <ac:chgData name="Sam Wagner" userId="S::samanthawagner@unomaha.edu::16297234-fb1c-49cd-ab2e-a70cbd0c939b" providerId="AD" clId="Web-{FE066769-7416-4CE8-B296-F9C2923E9824}" dt="2021-12-10T17:36:04.362" v="50" actId="20577"/>
          <ac:spMkLst>
            <pc:docMk/>
            <pc:sldMk cId="1485371873" sldId="287"/>
            <ac:spMk id="2" creationId="{2943E1CF-521B-4C2D-AF8C-7F90A5DD8DB5}"/>
          </ac:spMkLst>
        </pc:spChg>
        <pc:spChg chg="mod">
          <ac:chgData name="Sam Wagner" userId="S::samanthawagner@unomaha.edu::16297234-fb1c-49cd-ab2e-a70cbd0c939b" providerId="AD" clId="Web-{FE066769-7416-4CE8-B296-F9C2923E9824}" dt="2021-12-10T17:37:03.768" v="76" actId="20577"/>
          <ac:spMkLst>
            <pc:docMk/>
            <pc:sldMk cId="1485371873" sldId="287"/>
            <ac:spMk id="3" creationId="{E642F98B-6F20-44FA-A667-3C5408E3C8FF}"/>
          </ac:spMkLst>
        </pc:spChg>
      </pc:sldChg>
    </pc:docChg>
  </pc:docChgLst>
  <pc:docChgLst>
    <pc:chgData name="Sam Wagner" userId="16297234-fb1c-49cd-ab2e-a70cbd0c939b" providerId="ADAL" clId="{1357DE78-8A2B-4D21-A1B2-6E032AD1BF4D}"/>
    <pc:docChg chg="undo custSel addSld delSld modSld">
      <pc:chgData name="Sam Wagner" userId="16297234-fb1c-49cd-ab2e-a70cbd0c939b" providerId="ADAL" clId="{1357DE78-8A2B-4D21-A1B2-6E032AD1BF4D}" dt="2021-12-14T03:18:55.382" v="2403"/>
      <pc:docMkLst>
        <pc:docMk/>
      </pc:docMkLst>
      <pc:sldChg chg="addSp delSp modSp mod setBg modClrScheme setClrOvrMap delDesignElem chgLayout">
        <pc:chgData name="Sam Wagner" userId="16297234-fb1c-49cd-ab2e-a70cbd0c939b" providerId="ADAL" clId="{1357DE78-8A2B-4D21-A1B2-6E032AD1BF4D}" dt="2021-12-14T02:52:32.392" v="2383" actId="26606"/>
        <pc:sldMkLst>
          <pc:docMk/>
          <pc:sldMk cId="3142299172" sldId="288"/>
        </pc:sldMkLst>
        <pc:spChg chg="mod ord">
          <ac:chgData name="Sam Wagner" userId="16297234-fb1c-49cd-ab2e-a70cbd0c939b" providerId="ADAL" clId="{1357DE78-8A2B-4D21-A1B2-6E032AD1BF4D}" dt="2021-12-14T02:52:32.313" v="2382" actId="26606"/>
          <ac:spMkLst>
            <pc:docMk/>
            <pc:sldMk cId="3142299172" sldId="288"/>
            <ac:spMk id="2" creationId="{7ECBB3DA-20EF-45F3-885C-A26F88518005}"/>
          </ac:spMkLst>
        </pc:spChg>
        <pc:spChg chg="add del mod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3" creationId="{B0625FA2-F5BD-4752-BCC7-EC74CE8AF4F5}"/>
          </ac:spMkLst>
        </pc:spChg>
        <pc:spChg chg="add del">
          <ac:chgData name="Sam Wagner" userId="16297234-fb1c-49cd-ab2e-a70cbd0c939b" providerId="ADAL" clId="{1357DE78-8A2B-4D21-A1B2-6E032AD1BF4D}" dt="2021-12-13T02:00:53.001" v="2155" actId="26606"/>
          <ac:spMkLst>
            <pc:docMk/>
            <pc:sldMk cId="3142299172" sldId="288"/>
            <ac:spMk id="3" creationId="{E12629C2-4DEA-4729-977D-6CB9DD07CD3F}"/>
          </ac:spMkLst>
        </pc:spChg>
        <pc:spChg chg="del mod">
          <ac:chgData name="Sam Wagner" userId="16297234-fb1c-49cd-ab2e-a70cbd0c939b" providerId="ADAL" clId="{1357DE78-8A2B-4D21-A1B2-6E032AD1BF4D}" dt="2021-12-14T02:51:58.649" v="2374" actId="478"/>
          <ac:spMkLst>
            <pc:docMk/>
            <pc:sldMk cId="3142299172" sldId="288"/>
            <ac:spMk id="5" creationId="{B0B1A478-19DF-4724-948F-ECC9A80C73A1}"/>
          </ac:spMkLst>
        </pc:spChg>
        <pc:spChg chg="add del mod ord">
          <ac:chgData name="Sam Wagner" userId="16297234-fb1c-49cd-ab2e-a70cbd0c939b" providerId="ADAL" clId="{1357DE78-8A2B-4D21-A1B2-6E032AD1BF4D}" dt="2021-12-14T02:44:15.747" v="2361" actId="700"/>
          <ac:spMkLst>
            <pc:docMk/>
            <pc:sldMk cId="3142299172" sldId="288"/>
            <ac:spMk id="6" creationId="{967F4018-049F-40AE-A346-82928586CC0F}"/>
          </ac:spMkLst>
        </pc:spChg>
        <pc:spChg chg="del">
          <ac:chgData name="Sam Wagner" userId="16297234-fb1c-49cd-ab2e-a70cbd0c939b" providerId="ADAL" clId="{1357DE78-8A2B-4D21-A1B2-6E032AD1BF4D}" dt="2021-12-14T02:50:52.154" v="2370" actId="478"/>
          <ac:spMkLst>
            <pc:docMk/>
            <pc:sldMk cId="3142299172" sldId="288"/>
            <ac:spMk id="7" creationId="{81A2208B-3E9C-4845-A073-8A76CE06CAA7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8" creationId="{3558DB37-9FEE-48A2-8578-ED0401573943}"/>
          </ac:spMkLst>
        </pc:spChg>
        <pc:spChg chg="add del">
          <ac:chgData name="Sam Wagner" userId="16297234-fb1c-49cd-ab2e-a70cbd0c939b" providerId="ADAL" clId="{1357DE78-8A2B-4D21-A1B2-6E032AD1BF4D}" dt="2021-12-13T02:00:31.848" v="2144" actId="26606"/>
          <ac:spMkLst>
            <pc:docMk/>
            <pc:sldMk cId="3142299172" sldId="288"/>
            <ac:spMk id="9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10" creationId="{5F7FCCA6-00E2-4F74-A105-0D769872F243}"/>
          </ac:spMkLst>
        </pc:spChg>
        <pc:spChg chg="add del mod">
          <ac:chgData name="Sam Wagner" userId="16297234-fb1c-49cd-ab2e-a70cbd0c939b" providerId="ADAL" clId="{1357DE78-8A2B-4D21-A1B2-6E032AD1BF4D}" dt="2021-12-14T02:45:04.244" v="2369"/>
          <ac:spMkLst>
            <pc:docMk/>
            <pc:sldMk cId="3142299172" sldId="288"/>
            <ac:spMk id="10" creationId="{902AC041-93AB-4F0E-B6A7-76667FC0D47C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12" creationId="{359CEC61-F44B-43B3-B40F-AE38C5AF1D5F}"/>
          </ac:spMkLst>
        </pc:spChg>
        <pc:spChg chg="add del">
          <ac:chgData name="Sam Wagner" userId="16297234-fb1c-49cd-ab2e-a70cbd0c939b" providerId="ADAL" clId="{1357DE78-8A2B-4D21-A1B2-6E032AD1BF4D}" dt="2021-12-13T02:00:31.848" v="2144" actId="26606"/>
          <ac:spMkLst>
            <pc:docMk/>
            <pc:sldMk cId="3142299172" sldId="288"/>
            <ac:spMk id="13" creationId="{6482F060-A4AF-4E0B-B364-7C6BA4AE9C03}"/>
          </ac:spMkLst>
        </pc:spChg>
        <pc:spChg chg="add del">
          <ac:chgData name="Sam Wagner" userId="16297234-fb1c-49cd-ab2e-a70cbd0c939b" providerId="ADAL" clId="{1357DE78-8A2B-4D21-A1B2-6E032AD1BF4D}" dt="2021-12-13T02:00:32.717" v="2146" actId="26606"/>
          <ac:spMkLst>
            <pc:docMk/>
            <pc:sldMk cId="3142299172" sldId="288"/>
            <ac:spMk id="18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32.717" v="2146" actId="26606"/>
          <ac:spMkLst>
            <pc:docMk/>
            <pc:sldMk cId="3142299172" sldId="288"/>
            <ac:spMk id="20" creationId="{2FDF0794-1B86-42B2-B8C7-F60123E638ED}"/>
          </ac:spMkLst>
        </pc:spChg>
        <pc:spChg chg="add del">
          <ac:chgData name="Sam Wagner" userId="16297234-fb1c-49cd-ab2e-a70cbd0c939b" providerId="ADAL" clId="{1357DE78-8A2B-4D21-A1B2-6E032AD1BF4D}" dt="2021-12-13T02:00:32.717" v="2146" actId="26606"/>
          <ac:spMkLst>
            <pc:docMk/>
            <pc:sldMk cId="3142299172" sldId="288"/>
            <ac:spMk id="22" creationId="{EEFC1EB0-DB92-4E98-B3A9-0CD6FA5A8B62}"/>
          </ac:spMkLst>
        </pc:spChg>
        <pc:spChg chg="add del">
          <ac:chgData name="Sam Wagner" userId="16297234-fb1c-49cd-ab2e-a70cbd0c939b" providerId="ADAL" clId="{1357DE78-8A2B-4D21-A1B2-6E032AD1BF4D}" dt="2021-12-13T02:00:34.962" v="2148" actId="26606"/>
          <ac:spMkLst>
            <pc:docMk/>
            <pc:sldMk cId="3142299172" sldId="288"/>
            <ac:spMk id="24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34.962" v="2148" actId="26606"/>
          <ac:spMkLst>
            <pc:docMk/>
            <pc:sldMk cId="3142299172" sldId="288"/>
            <ac:spMk id="26" creationId="{6482F060-A4AF-4E0B-B364-7C6BA4AE9C03}"/>
          </ac:spMkLst>
        </pc:spChg>
        <pc:spChg chg="add del">
          <ac:chgData name="Sam Wagner" userId="16297234-fb1c-49cd-ab2e-a70cbd0c939b" providerId="ADAL" clId="{1357DE78-8A2B-4D21-A1B2-6E032AD1BF4D}" dt="2021-12-13T02:00:39.010" v="2150" actId="26606"/>
          <ac:spMkLst>
            <pc:docMk/>
            <pc:sldMk cId="3142299172" sldId="288"/>
            <ac:spMk id="30" creationId="{E12629C2-4DEA-4729-977D-6CB9DD07CD3F}"/>
          </ac:spMkLst>
        </pc:spChg>
        <pc:spChg chg="add del">
          <ac:chgData name="Sam Wagner" userId="16297234-fb1c-49cd-ab2e-a70cbd0c939b" providerId="ADAL" clId="{1357DE78-8A2B-4D21-A1B2-6E032AD1BF4D}" dt="2021-12-13T02:00:46.469" v="2152" actId="26606"/>
          <ac:spMkLst>
            <pc:docMk/>
            <pc:sldMk cId="3142299172" sldId="288"/>
            <ac:spMk id="32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3T02:00:46.469" v="2152" actId="26606"/>
          <ac:spMkLst>
            <pc:docMk/>
            <pc:sldMk cId="3142299172" sldId="288"/>
            <ac:spMk id="34" creationId="{6482F060-A4AF-4E0B-B364-7C6BA4AE9C03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38" creationId="{3558DB37-9FEE-48A2-8578-ED0401573943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39" creationId="{5F7FCCA6-00E2-4F74-A105-0D769872F243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40" creationId="{E12629C2-4DEA-4729-977D-6CB9DD07CD3F}"/>
          </ac:spMkLst>
        </pc:spChg>
        <pc:spChg chg="add del">
          <ac:chgData name="Sam Wagner" userId="16297234-fb1c-49cd-ab2e-a70cbd0c939b" providerId="ADAL" clId="{1357DE78-8A2B-4D21-A1B2-6E032AD1BF4D}" dt="2021-12-13T02:00:52.984" v="2154" actId="26606"/>
          <ac:spMkLst>
            <pc:docMk/>
            <pc:sldMk cId="3142299172" sldId="288"/>
            <ac:spMk id="41" creationId="{359CEC61-F44B-43B3-B40F-AE38C5AF1D5F}"/>
          </ac:spMkLst>
        </pc:spChg>
        <pc:spChg chg="add del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43" creationId="{C8DD82D3-D002-45B0-B16A-82B3DA4EFDDB}"/>
          </ac:spMkLst>
        </pc:spChg>
        <pc:spChg chg="add">
          <ac:chgData name="Sam Wagner" userId="16297234-fb1c-49cd-ab2e-a70cbd0c939b" providerId="ADAL" clId="{1357DE78-8A2B-4D21-A1B2-6E032AD1BF4D}" dt="2021-12-13T02:00:53.001" v="2155" actId="26606"/>
          <ac:spMkLst>
            <pc:docMk/>
            <pc:sldMk cId="3142299172" sldId="288"/>
            <ac:spMk id="45" creationId="{E12629C2-4DEA-4729-977D-6CB9DD07CD3F}"/>
          </ac:spMkLst>
        </pc:spChg>
        <pc:spChg chg="add del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46" creationId="{14552793-7DFF-4EC7-AC69-D34A75D01880}"/>
          </ac:spMkLst>
        </pc:spChg>
        <pc:spChg chg="add del">
          <ac:chgData name="Sam Wagner" userId="16297234-fb1c-49cd-ab2e-a70cbd0c939b" providerId="ADAL" clId="{1357DE78-8A2B-4D21-A1B2-6E032AD1BF4D}" dt="2021-12-14T02:52:32.313" v="2382" actId="26606"/>
          <ac:spMkLst>
            <pc:docMk/>
            <pc:sldMk cId="3142299172" sldId="288"/>
            <ac:spMk id="52" creationId="{EE1530B0-6F96-46C0-8B3E-3215CB756BE4}"/>
          </ac:spMkLst>
        </pc:spChg>
        <pc:spChg chg="add del">
          <ac:chgData name="Sam Wagner" userId="16297234-fb1c-49cd-ab2e-a70cbd0c939b" providerId="ADAL" clId="{1357DE78-8A2B-4D21-A1B2-6E032AD1BF4D}" dt="2021-12-14T02:52:32.313" v="2382" actId="26606"/>
          <ac:spMkLst>
            <pc:docMk/>
            <pc:sldMk cId="3142299172" sldId="288"/>
            <ac:spMk id="54" creationId="{754910CF-1B56-45D3-960A-E89F7B3B9131}"/>
          </ac:spMkLst>
        </pc:spChg>
        <pc:spChg chg="add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56" creationId="{C8DD82D3-D002-45B0-B16A-82B3DA4EFDDB}"/>
          </ac:spMkLst>
        </pc:spChg>
        <pc:spChg chg="add">
          <ac:chgData name="Sam Wagner" userId="16297234-fb1c-49cd-ab2e-a70cbd0c939b" providerId="ADAL" clId="{1357DE78-8A2B-4D21-A1B2-6E032AD1BF4D}" dt="2021-12-14T02:52:32.392" v="2383" actId="26606"/>
          <ac:spMkLst>
            <pc:docMk/>
            <pc:sldMk cId="3142299172" sldId="288"/>
            <ac:spMk id="58" creationId="{14552793-7DFF-4EC7-AC69-D34A75D01880}"/>
          </ac:spMkLst>
        </pc:spChg>
        <pc:graphicFrameChg chg="add del">
          <ac:chgData name="Sam Wagner" userId="16297234-fb1c-49cd-ab2e-a70cbd0c939b" providerId="ADAL" clId="{1357DE78-8A2B-4D21-A1B2-6E032AD1BF4D}" dt="2021-12-14T02:52:32.313" v="2382" actId="26606"/>
          <ac:graphicFrameMkLst>
            <pc:docMk/>
            <pc:sldMk cId="3142299172" sldId="288"/>
            <ac:graphicFrameMk id="48" creationId="{DD3E3573-6B85-4AF9-AD57-21AB627FDCEB}"/>
          </ac:graphicFrameMkLst>
        </pc:graphicFrameChg>
        <pc:graphicFrameChg chg="add">
          <ac:chgData name="Sam Wagner" userId="16297234-fb1c-49cd-ab2e-a70cbd0c939b" providerId="ADAL" clId="{1357DE78-8A2B-4D21-A1B2-6E032AD1BF4D}" dt="2021-12-14T02:52:32.392" v="2383" actId="26606"/>
          <ac:graphicFrameMkLst>
            <pc:docMk/>
            <pc:sldMk cId="3142299172" sldId="288"/>
            <ac:graphicFrameMk id="59" creationId="{6D9C0F68-C988-409E-B69A-0D80B798BAA6}"/>
          </ac:graphicFrameMkLst>
        </pc:graphicFrameChg>
        <pc:picChg chg="mod ord">
          <ac:chgData name="Sam Wagner" userId="16297234-fb1c-49cd-ab2e-a70cbd0c939b" providerId="ADAL" clId="{1357DE78-8A2B-4D21-A1B2-6E032AD1BF4D}" dt="2021-12-14T02:44:15.747" v="2361" actId="700"/>
          <ac:picMkLst>
            <pc:docMk/>
            <pc:sldMk cId="3142299172" sldId="288"/>
            <ac:picMk id="4" creationId="{83DFAFA7-4664-4E48-9B71-6058A109AD46}"/>
          </ac:picMkLst>
        </pc:picChg>
        <pc:picChg chg="add del">
          <ac:chgData name="Sam Wagner" userId="16297234-fb1c-49cd-ab2e-a70cbd0c939b" providerId="ADAL" clId="{1357DE78-8A2B-4D21-A1B2-6E032AD1BF4D}" dt="2021-12-13T02:00:31.848" v="2144" actId="26606"/>
          <ac:picMkLst>
            <pc:docMk/>
            <pc:sldMk cId="3142299172" sldId="288"/>
            <ac:picMk id="5" creationId="{5ADBD137-6F7D-4B8B-A98F-856454D9AFDA}"/>
          </ac:picMkLst>
        </pc:picChg>
        <pc:picChg chg="add del">
          <ac:chgData name="Sam Wagner" userId="16297234-fb1c-49cd-ab2e-a70cbd0c939b" providerId="ADAL" clId="{1357DE78-8A2B-4D21-A1B2-6E032AD1BF4D}" dt="2021-12-13T02:00:32.717" v="2146" actId="26606"/>
          <ac:picMkLst>
            <pc:docMk/>
            <pc:sldMk cId="3142299172" sldId="288"/>
            <ac:picMk id="21" creationId="{4F92CB31-1222-42BA-9B39-E1CCB216BD55}"/>
          </ac:picMkLst>
        </pc:picChg>
        <pc:picChg chg="add del">
          <ac:chgData name="Sam Wagner" userId="16297234-fb1c-49cd-ab2e-a70cbd0c939b" providerId="ADAL" clId="{1357DE78-8A2B-4D21-A1B2-6E032AD1BF4D}" dt="2021-12-13T02:00:34.962" v="2148" actId="26606"/>
          <ac:picMkLst>
            <pc:docMk/>
            <pc:sldMk cId="3142299172" sldId="288"/>
            <ac:picMk id="28" creationId="{5ADBD137-6F7D-4B8B-A98F-856454D9AFDA}"/>
          </ac:picMkLst>
        </pc:picChg>
        <pc:picChg chg="add del">
          <ac:chgData name="Sam Wagner" userId="16297234-fb1c-49cd-ab2e-a70cbd0c939b" providerId="ADAL" clId="{1357DE78-8A2B-4D21-A1B2-6E032AD1BF4D}" dt="2021-12-13T02:00:46.469" v="2152" actId="26606"/>
          <ac:picMkLst>
            <pc:docMk/>
            <pc:sldMk cId="3142299172" sldId="288"/>
            <ac:picMk id="36" creationId="{5ADBD137-6F7D-4B8B-A98F-856454D9AFDA}"/>
          </ac:picMkLst>
        </pc:picChg>
        <pc:cxnChg chg="add del">
          <ac:chgData name="Sam Wagner" userId="16297234-fb1c-49cd-ab2e-a70cbd0c939b" providerId="ADAL" clId="{1357DE78-8A2B-4D21-A1B2-6E032AD1BF4D}" dt="2021-12-13T02:00:31.848" v="2144" actId="26606"/>
          <ac:cxnSpMkLst>
            <pc:docMk/>
            <pc:sldMk cId="3142299172" sldId="288"/>
            <ac:cxnSpMk id="11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31.848" v="2144" actId="26606"/>
          <ac:cxnSpMkLst>
            <pc:docMk/>
            <pc:sldMk cId="3142299172" sldId="288"/>
            <ac:cxnSpMk id="15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3T02:00:32.717" v="2146" actId="26606"/>
          <ac:cxnSpMkLst>
            <pc:docMk/>
            <pc:sldMk cId="3142299172" sldId="288"/>
            <ac:cxnSpMk id="17" creationId="{96D07482-83A3-4451-943C-B46961082957}"/>
          </ac:cxnSpMkLst>
        </pc:cxnChg>
        <pc:cxnChg chg="add del">
          <ac:chgData name="Sam Wagner" userId="16297234-fb1c-49cd-ab2e-a70cbd0c939b" providerId="ADAL" clId="{1357DE78-8A2B-4D21-A1B2-6E032AD1BF4D}" dt="2021-12-13T02:00:32.717" v="2146" actId="26606"/>
          <ac:cxnSpMkLst>
            <pc:docMk/>
            <pc:sldMk cId="3142299172" sldId="288"/>
            <ac:cxnSpMk id="19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34.962" v="2148" actId="26606"/>
          <ac:cxnSpMkLst>
            <pc:docMk/>
            <pc:sldMk cId="3142299172" sldId="288"/>
            <ac:cxnSpMk id="25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34.962" v="2148" actId="26606"/>
          <ac:cxnSpMkLst>
            <pc:docMk/>
            <pc:sldMk cId="3142299172" sldId="288"/>
            <ac:cxnSpMk id="27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3T02:00:46.469" v="2152" actId="26606"/>
          <ac:cxnSpMkLst>
            <pc:docMk/>
            <pc:sldMk cId="3142299172" sldId="288"/>
            <ac:cxnSpMk id="33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3T02:00:46.469" v="2152" actId="26606"/>
          <ac:cxnSpMkLst>
            <pc:docMk/>
            <pc:sldMk cId="3142299172" sldId="288"/>
            <ac:cxnSpMk id="35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4T02:52:32.392" v="2383" actId="26606"/>
          <ac:cxnSpMkLst>
            <pc:docMk/>
            <pc:sldMk cId="3142299172" sldId="288"/>
            <ac:cxnSpMk id="44" creationId="{9F09C252-16FE-4557-AD6D-BB5CA773496C}"/>
          </ac:cxnSpMkLst>
        </pc:cxnChg>
        <pc:cxnChg chg="add">
          <ac:chgData name="Sam Wagner" userId="16297234-fb1c-49cd-ab2e-a70cbd0c939b" providerId="ADAL" clId="{1357DE78-8A2B-4D21-A1B2-6E032AD1BF4D}" dt="2021-12-14T02:52:32.392" v="2383" actId="26606"/>
          <ac:cxnSpMkLst>
            <pc:docMk/>
            <pc:sldMk cId="3142299172" sldId="288"/>
            <ac:cxnSpMk id="57" creationId="{9F09C252-16FE-4557-AD6D-BB5CA773496C}"/>
          </ac:cxnSpMkLst>
        </pc:cxnChg>
      </pc:sldChg>
      <pc:sldChg chg="addSp delSp modSp mod setBg">
        <pc:chgData name="Sam Wagner" userId="16297234-fb1c-49cd-ab2e-a70cbd0c939b" providerId="ADAL" clId="{1357DE78-8A2B-4D21-A1B2-6E032AD1BF4D}" dt="2021-12-11T04:33:08.907" v="2005" actId="20577"/>
        <pc:sldMkLst>
          <pc:docMk/>
          <pc:sldMk cId="3841294611" sldId="289"/>
        </pc:sldMkLst>
        <pc:spChg chg="mo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2" creationId="{EF3702F5-6FF3-4AA6-9920-5186E28BB7C6}"/>
          </ac:spMkLst>
        </pc:spChg>
        <pc:spChg chg="add del mo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3" creationId="{82D206D7-AB56-4685-A06A-3F25ADA06F1E}"/>
          </ac:spMkLst>
        </pc:spChg>
        <pc:spChg chg="ad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8" creationId="{3741B58E-3B65-4A01-A276-975AB2CF8A08}"/>
          </ac:spMkLst>
        </pc:spChg>
        <pc:spChg chg="add del">
          <ac:chgData name="Sam Wagner" userId="16297234-fb1c-49cd-ab2e-a70cbd0c939b" providerId="ADAL" clId="{1357DE78-8A2B-4D21-A1B2-6E032AD1BF4D}" dt="2021-12-11T04:26:11.401" v="1702" actId="26606"/>
          <ac:spMkLst>
            <pc:docMk/>
            <pc:sldMk cId="3841294611" sldId="289"/>
            <ac:spMk id="9" creationId="{EE1530B0-6F96-46C0-8B3E-3215CB756BE4}"/>
          </ac:spMkLst>
        </pc:spChg>
        <pc:spChg chg="ad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10" creationId="{7AAC67C3-831B-4AB1-A259-DFB839CAFAFC}"/>
          </ac:spMkLst>
        </pc:spChg>
        <pc:spChg chg="add del">
          <ac:chgData name="Sam Wagner" userId="16297234-fb1c-49cd-ab2e-a70cbd0c939b" providerId="ADAL" clId="{1357DE78-8A2B-4D21-A1B2-6E032AD1BF4D}" dt="2021-12-11T04:26:11.401" v="1702" actId="26606"/>
          <ac:spMkLst>
            <pc:docMk/>
            <pc:sldMk cId="3841294611" sldId="289"/>
            <ac:spMk id="11" creationId="{754910CF-1B56-45D3-960A-E89F7B3B9131}"/>
          </ac:spMkLst>
        </pc:spChg>
        <pc:spChg chg="add">
          <ac:chgData name="Sam Wagner" userId="16297234-fb1c-49cd-ab2e-a70cbd0c939b" providerId="ADAL" clId="{1357DE78-8A2B-4D21-A1B2-6E032AD1BF4D}" dt="2021-12-11T04:26:11.415" v="1703" actId="26606"/>
          <ac:spMkLst>
            <pc:docMk/>
            <pc:sldMk cId="3841294611" sldId="289"/>
            <ac:spMk id="12" creationId="{FCAEED9E-BB91-43A0-911B-1ACD8803E3CE}"/>
          </ac:spMkLst>
        </pc:spChg>
        <pc:spChg chg="add mod">
          <ac:chgData name="Sam Wagner" userId="16297234-fb1c-49cd-ab2e-a70cbd0c939b" providerId="ADAL" clId="{1357DE78-8A2B-4D21-A1B2-6E032AD1BF4D}" dt="2021-12-11T04:33:08.907" v="2005" actId="20577"/>
          <ac:spMkLst>
            <pc:docMk/>
            <pc:sldMk cId="3841294611" sldId="289"/>
            <ac:spMk id="13" creationId="{82D206D7-AB56-4685-A06A-3F25ADA06F1E}"/>
          </ac:spMkLst>
        </pc:spChg>
        <pc:graphicFrameChg chg="add del">
          <ac:chgData name="Sam Wagner" userId="16297234-fb1c-49cd-ab2e-a70cbd0c939b" providerId="ADAL" clId="{1357DE78-8A2B-4D21-A1B2-6E032AD1BF4D}" dt="2021-12-11T04:26:11.401" v="1702" actId="26606"/>
          <ac:graphicFrameMkLst>
            <pc:docMk/>
            <pc:sldMk cId="3841294611" sldId="289"/>
            <ac:graphicFrameMk id="5" creationId="{CA164407-8F76-4773-895D-0391605F6F64}"/>
          </ac:graphicFrameMkLst>
        </pc:graphicFrameChg>
      </pc:sldChg>
      <pc:sldChg chg="addSp delSp modSp mod setBg">
        <pc:chgData name="Sam Wagner" userId="16297234-fb1c-49cd-ab2e-a70cbd0c939b" providerId="ADAL" clId="{1357DE78-8A2B-4D21-A1B2-6E032AD1BF4D}" dt="2021-12-11T04:30:10.941" v="1874" actId="27918"/>
        <pc:sldMkLst>
          <pc:docMk/>
          <pc:sldMk cId="3998442996" sldId="290"/>
        </pc:sldMkLst>
        <pc:spChg chg="mo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2" creationId="{EF3702F5-6FF3-4AA6-9920-5186E28BB7C6}"/>
          </ac:spMkLst>
        </pc:spChg>
        <pc:spChg chg="mo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3" creationId="{82D206D7-AB56-4685-A06A-3F25ADA06F1E}"/>
          </ac:spMkLst>
        </pc:spChg>
        <pc:spChg chg="ad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12" creationId="{F64BBAA4-C62B-4146-B49F-FE4CC4655EE0}"/>
          </ac:spMkLst>
        </pc:spChg>
        <pc:spChg chg="add">
          <ac:chgData name="Sam Wagner" userId="16297234-fb1c-49cd-ab2e-a70cbd0c939b" providerId="ADAL" clId="{1357DE78-8A2B-4D21-A1B2-6E032AD1BF4D}" dt="2021-12-11T04:12:16.412" v="813" actId="26606"/>
          <ac:spMkLst>
            <pc:docMk/>
            <pc:sldMk cId="3998442996" sldId="290"/>
            <ac:spMk id="16" creationId="{6BF36B24-6632-4516-9692-731462896C1F}"/>
          </ac:spMkLst>
        </pc:spChg>
        <pc:graphicFrameChg chg="add del mod modGraphic">
          <ac:chgData name="Sam Wagner" userId="16297234-fb1c-49cd-ab2e-a70cbd0c939b" providerId="ADAL" clId="{1357DE78-8A2B-4D21-A1B2-6E032AD1BF4D}" dt="2021-12-11T04:07:22.863" v="603" actId="478"/>
          <ac:graphicFrameMkLst>
            <pc:docMk/>
            <pc:sldMk cId="3998442996" sldId="290"/>
            <ac:graphicFrameMk id="4" creationId="{84F9580B-F939-435E-BFE9-7FD9C1B56A76}"/>
          </ac:graphicFrameMkLst>
        </pc:graphicFrameChg>
        <pc:graphicFrameChg chg="add mod">
          <ac:chgData name="Sam Wagner" userId="16297234-fb1c-49cd-ab2e-a70cbd0c939b" providerId="ADAL" clId="{1357DE78-8A2B-4D21-A1B2-6E032AD1BF4D}" dt="2021-12-11T04:12:16.412" v="813" actId="26606"/>
          <ac:graphicFrameMkLst>
            <pc:docMk/>
            <pc:sldMk cId="3998442996" sldId="290"/>
            <ac:graphicFrameMk id="7" creationId="{A9158BC3-D896-4D67-8179-B95E1732A495}"/>
          </ac:graphicFrameMkLst>
        </pc:graphicFrameChg>
        <pc:cxnChg chg="add">
          <ac:chgData name="Sam Wagner" userId="16297234-fb1c-49cd-ab2e-a70cbd0c939b" providerId="ADAL" clId="{1357DE78-8A2B-4D21-A1B2-6E032AD1BF4D}" dt="2021-12-11T04:12:16.412" v="813" actId="26606"/>
          <ac:cxnSpMkLst>
            <pc:docMk/>
            <pc:sldMk cId="3998442996" sldId="290"/>
            <ac:cxnSpMk id="14" creationId="{EEB57AA8-F021-480C-A9E2-F89913313611}"/>
          </ac:cxnSpMkLst>
        </pc:cxnChg>
      </pc:sldChg>
      <pc:sldChg chg="addSp delSp modSp mod">
        <pc:chgData name="Sam Wagner" userId="16297234-fb1c-49cd-ab2e-a70cbd0c939b" providerId="ADAL" clId="{1357DE78-8A2B-4D21-A1B2-6E032AD1BF4D}" dt="2021-12-14T02:33:09.859" v="2282" actId="20577"/>
        <pc:sldMkLst>
          <pc:docMk/>
          <pc:sldMk cId="3588404378" sldId="291"/>
        </pc:sldMkLst>
        <pc:spChg chg="del mod">
          <ac:chgData name="Sam Wagner" userId="16297234-fb1c-49cd-ab2e-a70cbd0c939b" providerId="ADAL" clId="{1357DE78-8A2B-4D21-A1B2-6E032AD1BF4D}" dt="2021-12-11T04:27:20.335" v="1704" actId="26606"/>
          <ac:spMkLst>
            <pc:docMk/>
            <pc:sldMk cId="3588404378" sldId="291"/>
            <ac:spMk id="3" creationId="{87FFE2BD-CCEC-4288-9803-AF0C09B0D33B}"/>
          </ac:spMkLst>
        </pc:spChg>
        <pc:graphicFrameChg chg="add mod">
          <ac:chgData name="Sam Wagner" userId="16297234-fb1c-49cd-ab2e-a70cbd0c939b" providerId="ADAL" clId="{1357DE78-8A2B-4D21-A1B2-6E032AD1BF4D}" dt="2021-12-14T02:33:09.859" v="2282" actId="20577"/>
          <ac:graphicFrameMkLst>
            <pc:docMk/>
            <pc:sldMk cId="3588404378" sldId="291"/>
            <ac:graphicFrameMk id="5" creationId="{7DB6FA4A-E82A-4C28-AEAD-BF383E90F160}"/>
          </ac:graphicFrameMkLst>
        </pc:graphicFrameChg>
      </pc:sldChg>
      <pc:sldChg chg="addSp delSp modSp mod setBg">
        <pc:chgData name="Sam Wagner" userId="16297234-fb1c-49cd-ab2e-a70cbd0c939b" providerId="ADAL" clId="{1357DE78-8A2B-4D21-A1B2-6E032AD1BF4D}" dt="2021-12-11T04:37:23.239" v="2142" actId="26606"/>
        <pc:sldMkLst>
          <pc:docMk/>
          <pc:sldMk cId="1839652797" sldId="293"/>
        </pc:sldMkLst>
        <pc:spChg chg="mo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2" creationId="{4E79CB38-64FB-47D5-A599-ED6F50A4D15F}"/>
          </ac:spMkLst>
        </pc:spChg>
        <pc:spChg chg="del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3" creationId="{36D975EE-4ADE-4AF3-9459-AA2C497AEAB8}"/>
          </ac:spMkLst>
        </pc:spChg>
        <pc:spChg chg="ad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10" creationId="{39E3965E-AC41-4711-9D10-E25ABB132D86}"/>
          </ac:spMkLst>
        </pc:spChg>
        <pc:spChg chg="ad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14" creationId="{EE362070-691D-44DB-98D4-BC61774B0E61}"/>
          </ac:spMkLst>
        </pc:spChg>
        <pc:spChg chg="add">
          <ac:chgData name="Sam Wagner" userId="16297234-fb1c-49cd-ab2e-a70cbd0c939b" providerId="ADAL" clId="{1357DE78-8A2B-4D21-A1B2-6E032AD1BF4D}" dt="2021-12-11T04:37:23.239" v="2142" actId="26606"/>
          <ac:spMkLst>
            <pc:docMk/>
            <pc:sldMk cId="1839652797" sldId="293"/>
            <ac:spMk id="18" creationId="{32DB1480-5B24-4B37-B70E-C74945DD914E}"/>
          </ac:spMkLst>
        </pc:spChg>
        <pc:picChg chg="add">
          <ac:chgData name="Sam Wagner" userId="16297234-fb1c-49cd-ab2e-a70cbd0c939b" providerId="ADAL" clId="{1357DE78-8A2B-4D21-A1B2-6E032AD1BF4D}" dt="2021-12-11T04:37:23.239" v="2142" actId="26606"/>
          <ac:picMkLst>
            <pc:docMk/>
            <pc:sldMk cId="1839652797" sldId="293"/>
            <ac:picMk id="7" creationId="{DB82D4BD-4EE2-452C-BE3B-19CCDC65A453}"/>
          </ac:picMkLst>
        </pc:picChg>
        <pc:cxnChg chg="add">
          <ac:chgData name="Sam Wagner" userId="16297234-fb1c-49cd-ab2e-a70cbd0c939b" providerId="ADAL" clId="{1357DE78-8A2B-4D21-A1B2-6E032AD1BF4D}" dt="2021-12-11T04:37:23.239" v="2142" actId="26606"/>
          <ac:cxnSpMkLst>
            <pc:docMk/>
            <pc:sldMk cId="1839652797" sldId="293"/>
            <ac:cxnSpMk id="12" creationId="{1F5DC8C3-BA5F-4EED-BB9A-A14272BD82A1}"/>
          </ac:cxnSpMkLst>
        </pc:cxnChg>
        <pc:cxnChg chg="add">
          <ac:chgData name="Sam Wagner" userId="16297234-fb1c-49cd-ab2e-a70cbd0c939b" providerId="ADAL" clId="{1357DE78-8A2B-4D21-A1B2-6E032AD1BF4D}" dt="2021-12-11T04:37:23.239" v="2142" actId="26606"/>
          <ac:cxnSpMkLst>
            <pc:docMk/>
            <pc:sldMk cId="1839652797" sldId="293"/>
            <ac:cxnSpMk id="16" creationId="{5A7EFE9C-DAE7-4ECA-BDB2-34E2534B8AB7}"/>
          </ac:cxnSpMkLst>
        </pc:cxnChg>
      </pc:sldChg>
      <pc:sldChg chg="addSp delSp modSp add del mod">
        <pc:chgData name="Sam Wagner" userId="16297234-fb1c-49cd-ab2e-a70cbd0c939b" providerId="ADAL" clId="{1357DE78-8A2B-4D21-A1B2-6E032AD1BF4D}" dt="2021-12-11T04:25:41.271" v="1700" actId="2696"/>
        <pc:sldMkLst>
          <pc:docMk/>
          <pc:sldMk cId="2962491018" sldId="294"/>
        </pc:sldMkLst>
        <pc:spChg chg="add del mod">
          <ac:chgData name="Sam Wagner" userId="16297234-fb1c-49cd-ab2e-a70cbd0c939b" providerId="ADAL" clId="{1357DE78-8A2B-4D21-A1B2-6E032AD1BF4D}" dt="2021-12-11T03:56:56.248" v="143"/>
          <ac:spMkLst>
            <pc:docMk/>
            <pc:sldMk cId="2962491018" sldId="294"/>
            <ac:spMk id="3" creationId="{82D206D7-AB56-4685-A06A-3F25ADA06F1E}"/>
          </ac:spMkLst>
        </pc:spChg>
        <pc:spChg chg="add mod">
          <ac:chgData name="Sam Wagner" userId="16297234-fb1c-49cd-ab2e-a70cbd0c939b" providerId="ADAL" clId="{1357DE78-8A2B-4D21-A1B2-6E032AD1BF4D}" dt="2021-12-11T04:00:31.292" v="155" actId="478"/>
          <ac:spMkLst>
            <pc:docMk/>
            <pc:sldMk cId="2962491018" sldId="294"/>
            <ac:spMk id="7" creationId="{D62DFAFA-B831-460E-9249-954037481BD2}"/>
          </ac:spMkLst>
        </pc:spChg>
        <pc:graphicFrameChg chg="add del mod">
          <ac:chgData name="Sam Wagner" userId="16297234-fb1c-49cd-ab2e-a70cbd0c939b" providerId="ADAL" clId="{1357DE78-8A2B-4D21-A1B2-6E032AD1BF4D}" dt="2021-12-11T03:47:14.284" v="142"/>
          <ac:graphicFrameMkLst>
            <pc:docMk/>
            <pc:sldMk cId="2962491018" sldId="294"/>
            <ac:graphicFrameMk id="4" creationId="{ED136B46-3E4D-424A-8B81-8ED7A9D12A59}"/>
          </ac:graphicFrameMkLst>
        </pc:graphicFrameChg>
        <pc:graphicFrameChg chg="add del mod">
          <ac:chgData name="Sam Wagner" userId="16297234-fb1c-49cd-ab2e-a70cbd0c939b" providerId="ADAL" clId="{1357DE78-8A2B-4D21-A1B2-6E032AD1BF4D}" dt="2021-12-11T04:00:31.292" v="155" actId="478"/>
          <ac:graphicFrameMkLst>
            <pc:docMk/>
            <pc:sldMk cId="2962491018" sldId="294"/>
            <ac:graphicFrameMk id="5" creationId="{CB31B36E-6900-424E-BF19-45CAA9FC9820}"/>
          </ac:graphicFrameMkLst>
        </pc:graphicFrameChg>
      </pc:sldChg>
      <pc:sldChg chg="addSp modSp new mod setBg">
        <pc:chgData name="Sam Wagner" userId="16297234-fb1c-49cd-ab2e-a70cbd0c939b" providerId="ADAL" clId="{1357DE78-8A2B-4D21-A1B2-6E032AD1BF4D}" dt="2021-12-14T02:34:21.817" v="2290" actId="27918"/>
        <pc:sldMkLst>
          <pc:docMk/>
          <pc:sldMk cId="3246562469" sldId="295"/>
        </pc:sldMkLst>
        <pc:spChg chg="mo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2" creationId="{B9A767E8-1884-4905-8F8A-09C90FF00584}"/>
          </ac:spMkLst>
        </pc:spChg>
        <pc:spChg chg="mo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3" creationId="{46D9E1A7-1989-4E1B-BC85-AD46747DC234}"/>
          </ac:spMkLst>
        </pc:spChg>
        <pc:spChg chg="ad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11" creationId="{F64BBAA4-C62B-4146-B49F-FE4CC4655EE0}"/>
          </ac:spMkLst>
        </pc:spChg>
        <pc:spChg chg="add">
          <ac:chgData name="Sam Wagner" userId="16297234-fb1c-49cd-ab2e-a70cbd0c939b" providerId="ADAL" clId="{1357DE78-8A2B-4D21-A1B2-6E032AD1BF4D}" dt="2021-12-11T04:12:11.429" v="812" actId="26606"/>
          <ac:spMkLst>
            <pc:docMk/>
            <pc:sldMk cId="3246562469" sldId="295"/>
            <ac:spMk id="15" creationId="{6BF36B24-6632-4516-9692-731462896C1F}"/>
          </ac:spMkLst>
        </pc:spChg>
        <pc:graphicFrameChg chg="add mod">
          <ac:chgData name="Sam Wagner" userId="16297234-fb1c-49cd-ab2e-a70cbd0c939b" providerId="ADAL" clId="{1357DE78-8A2B-4D21-A1B2-6E032AD1BF4D}" dt="2021-12-11T04:25:30.068" v="1699" actId="20577"/>
          <ac:graphicFrameMkLst>
            <pc:docMk/>
            <pc:sldMk cId="3246562469" sldId="295"/>
            <ac:graphicFrameMk id="6" creationId="{19426643-8DB2-444D-8DA4-85AFD63BA02B}"/>
          </ac:graphicFrameMkLst>
        </pc:graphicFrameChg>
        <pc:cxnChg chg="add">
          <ac:chgData name="Sam Wagner" userId="16297234-fb1c-49cd-ab2e-a70cbd0c939b" providerId="ADAL" clId="{1357DE78-8A2B-4D21-A1B2-6E032AD1BF4D}" dt="2021-12-11T04:12:11.429" v="812" actId="26606"/>
          <ac:cxnSpMkLst>
            <pc:docMk/>
            <pc:sldMk cId="3246562469" sldId="295"/>
            <ac:cxnSpMk id="13" creationId="{EEB57AA8-F021-480C-A9E2-F89913313611}"/>
          </ac:cxnSpMkLst>
        </pc:cxnChg>
      </pc:sldChg>
      <pc:sldChg chg="addSp delSp modSp add mod">
        <pc:chgData name="Sam Wagner" userId="16297234-fb1c-49cd-ab2e-a70cbd0c939b" providerId="ADAL" clId="{1357DE78-8A2B-4D21-A1B2-6E032AD1BF4D}" dt="2021-12-11T04:29:27.643" v="1869" actId="20577"/>
        <pc:sldMkLst>
          <pc:docMk/>
          <pc:sldMk cId="907243233" sldId="296"/>
        </pc:sldMkLst>
        <pc:spChg chg="mod">
          <ac:chgData name="Sam Wagner" userId="16297234-fb1c-49cd-ab2e-a70cbd0c939b" providerId="ADAL" clId="{1357DE78-8A2B-4D21-A1B2-6E032AD1BF4D}" dt="2021-12-11T04:28:17.459" v="1724" actId="20577"/>
          <ac:spMkLst>
            <pc:docMk/>
            <pc:sldMk cId="907243233" sldId="296"/>
            <ac:spMk id="2" creationId="{EF3702F5-6FF3-4AA6-9920-5186E28BB7C6}"/>
          </ac:spMkLst>
        </pc:spChg>
        <pc:spChg chg="del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8" creationId="{3741B58E-3B65-4A01-A276-975AB2CF8A08}"/>
          </ac:spMkLst>
        </pc:spChg>
        <pc:spChg chg="del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10" creationId="{7AAC67C3-831B-4AB1-A259-DFB839CAFAFC}"/>
          </ac:spMkLst>
        </pc:spChg>
        <pc:spChg chg="del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12" creationId="{FCAEED9E-BB91-43A0-911B-1ACD8803E3CE}"/>
          </ac:spMkLst>
        </pc:spChg>
        <pc:spChg chg="mod">
          <ac:chgData name="Sam Wagner" userId="16297234-fb1c-49cd-ab2e-a70cbd0c939b" providerId="ADAL" clId="{1357DE78-8A2B-4D21-A1B2-6E032AD1BF4D}" dt="2021-12-11T04:29:27.643" v="1869" actId="20577"/>
          <ac:spMkLst>
            <pc:docMk/>
            <pc:sldMk cId="907243233" sldId="296"/>
            <ac:spMk id="13" creationId="{82D206D7-AB56-4685-A06A-3F25ADA06F1E}"/>
          </ac:spMkLst>
        </pc:spChg>
        <pc:spChg chg="add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18" creationId="{3558DB37-9FEE-48A2-8578-ED0401573943}"/>
          </ac:spMkLst>
        </pc:spChg>
        <pc:spChg chg="add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20" creationId="{5F7FCCA6-00E2-4F74-A105-0D769872F243}"/>
          </ac:spMkLst>
        </pc:spChg>
        <pc:spChg chg="add">
          <ac:chgData name="Sam Wagner" userId="16297234-fb1c-49cd-ab2e-a70cbd0c939b" providerId="ADAL" clId="{1357DE78-8A2B-4D21-A1B2-6E032AD1BF4D}" dt="2021-12-11T04:28:07.318" v="1706" actId="26606"/>
          <ac:spMkLst>
            <pc:docMk/>
            <pc:sldMk cId="907243233" sldId="296"/>
            <ac:spMk id="22" creationId="{9B834327-03F1-4931-8261-971373A5A694}"/>
          </ac:spMkLst>
        </pc:spChg>
      </pc:sldChg>
      <pc:sldChg chg="addSp delSp modSp new del mod setBg">
        <pc:chgData name="Sam Wagner" userId="16297234-fb1c-49cd-ab2e-a70cbd0c939b" providerId="ADAL" clId="{1357DE78-8A2B-4D21-A1B2-6E032AD1BF4D}" dt="2021-12-14T02:30:26.752" v="2156" actId="2696"/>
        <pc:sldMkLst>
          <pc:docMk/>
          <pc:sldMk cId="3714302924" sldId="297"/>
        </pc:sldMkLst>
        <pc:spChg chg="mo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2" creationId="{E65A4CCF-9860-4423-8CC2-999E0E11BFCD}"/>
          </ac:spMkLst>
        </pc:spChg>
        <pc:spChg chg="del">
          <ac:chgData name="Sam Wagner" userId="16297234-fb1c-49cd-ab2e-a70cbd0c939b" providerId="ADAL" clId="{1357DE78-8A2B-4D21-A1B2-6E032AD1BF4D}" dt="2021-12-11T04:35:44.050" v="2043" actId="931"/>
          <ac:spMkLst>
            <pc:docMk/>
            <pc:sldMk cId="3714302924" sldId="297"/>
            <ac:spMk id="3" creationId="{72D9BF38-6B65-4955-B892-7C991A3CAC78}"/>
          </ac:spMkLst>
        </pc:spChg>
        <pc:spChg chg="add mo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9" creationId="{9ED261F0-F2B3-4340-996D-BD6E6E6815AE}"/>
          </ac:spMkLst>
        </pc:spChg>
        <pc:spChg chg="add del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12" creationId="{F64BBAA4-C62B-4146-B49F-FE4CC4655EE0}"/>
          </ac:spMkLst>
        </pc:spChg>
        <pc:spChg chg="add del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16" creationId="{6BF36B24-6632-4516-9692-731462896C1F}"/>
          </ac:spMkLst>
        </pc:spChg>
        <pc:spChg chg="ad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21" creationId="{0AB6E427-3F73-4C06-A5D5-AE52C3883B50}"/>
          </ac:spMkLst>
        </pc:spChg>
        <pc:spChg chg="add">
          <ac:chgData name="Sam Wagner" userId="16297234-fb1c-49cd-ab2e-a70cbd0c939b" providerId="ADAL" clId="{1357DE78-8A2B-4D21-A1B2-6E032AD1BF4D}" dt="2021-12-11T04:36:49.311" v="2141" actId="26606"/>
          <ac:spMkLst>
            <pc:docMk/>
            <pc:sldMk cId="3714302924" sldId="297"/>
            <ac:spMk id="23" creationId="{D8C9BDAA-0390-4B39-9B5C-BC95E5120DA4}"/>
          </ac:spMkLst>
        </pc:spChg>
        <pc:picChg chg="add mod">
          <ac:chgData name="Sam Wagner" userId="16297234-fb1c-49cd-ab2e-a70cbd0c939b" providerId="ADAL" clId="{1357DE78-8A2B-4D21-A1B2-6E032AD1BF4D}" dt="2021-12-11T04:36:49.311" v="2141" actId="26606"/>
          <ac:picMkLst>
            <pc:docMk/>
            <pc:sldMk cId="3714302924" sldId="297"/>
            <ac:picMk id="5" creationId="{AC8BF462-6F02-452E-A300-AC27C0DE3E9D}"/>
          </ac:picMkLst>
        </pc:picChg>
        <pc:cxnChg chg="add del">
          <ac:chgData name="Sam Wagner" userId="16297234-fb1c-49cd-ab2e-a70cbd0c939b" providerId="ADAL" clId="{1357DE78-8A2B-4D21-A1B2-6E032AD1BF4D}" dt="2021-12-11T04:36:49.311" v="2141" actId="26606"/>
          <ac:cxnSpMkLst>
            <pc:docMk/>
            <pc:sldMk cId="3714302924" sldId="297"/>
            <ac:cxnSpMk id="14" creationId="{EEB57AA8-F021-480C-A9E2-F89913313611}"/>
          </ac:cxnSpMkLst>
        </pc:cxnChg>
        <pc:cxnChg chg="add">
          <ac:chgData name="Sam Wagner" userId="16297234-fb1c-49cd-ab2e-a70cbd0c939b" providerId="ADAL" clId="{1357DE78-8A2B-4D21-A1B2-6E032AD1BF4D}" dt="2021-12-11T04:36:49.311" v="2141" actId="26606"/>
          <ac:cxnSpMkLst>
            <pc:docMk/>
            <pc:sldMk cId="3714302924" sldId="297"/>
            <ac:cxnSpMk id="25" creationId="{E04A321A-A039-4720-87B4-66A4210E0D57}"/>
          </ac:cxnSpMkLst>
        </pc:cxnChg>
      </pc:sldChg>
      <pc:sldChg chg="modSp mod">
        <pc:chgData name="Sam Wagner" userId="16297234-fb1c-49cd-ab2e-a70cbd0c939b" providerId="ADAL" clId="{1357DE78-8A2B-4D21-A1B2-6E032AD1BF4D}" dt="2021-12-14T03:18:55.382" v="2403"/>
        <pc:sldMkLst>
          <pc:docMk/>
          <pc:sldMk cId="3736161039" sldId="298"/>
        </pc:sldMkLst>
        <pc:spChg chg="mod">
          <ac:chgData name="Sam Wagner" userId="16297234-fb1c-49cd-ab2e-a70cbd0c939b" providerId="ADAL" clId="{1357DE78-8A2B-4D21-A1B2-6E032AD1BF4D}" dt="2021-12-14T03:18:55.382" v="2403"/>
          <ac:spMkLst>
            <pc:docMk/>
            <pc:sldMk cId="3736161039" sldId="298"/>
            <ac:spMk id="3" creationId="{785AE07D-EFFC-4FFB-A9B6-15773EDE24BA}"/>
          </ac:spMkLst>
        </pc:spChg>
      </pc:sldChg>
      <pc:sldChg chg="del">
        <pc:chgData name="Sam Wagner" userId="16297234-fb1c-49cd-ab2e-a70cbd0c939b" providerId="ADAL" clId="{1357DE78-8A2B-4D21-A1B2-6E032AD1BF4D}" dt="2021-12-14T02:43:54.656" v="2359" actId="2696"/>
        <pc:sldMkLst>
          <pc:docMk/>
          <pc:sldMk cId="1073521535" sldId="301"/>
        </pc:sldMkLst>
      </pc:sldChg>
      <pc:sldChg chg="delSp modSp del mod">
        <pc:chgData name="Sam Wagner" userId="16297234-fb1c-49cd-ab2e-a70cbd0c939b" providerId="ADAL" clId="{1357DE78-8A2B-4D21-A1B2-6E032AD1BF4D}" dt="2021-12-14T02:43:51.886" v="2358" actId="2696"/>
        <pc:sldMkLst>
          <pc:docMk/>
          <pc:sldMk cId="988239217" sldId="303"/>
        </pc:sldMkLst>
        <pc:spChg chg="del mod">
          <ac:chgData name="Sam Wagner" userId="16297234-fb1c-49cd-ab2e-a70cbd0c939b" providerId="ADAL" clId="{1357DE78-8A2B-4D21-A1B2-6E032AD1BF4D}" dt="2021-12-14T02:42:52.722" v="2337" actId="21"/>
          <ac:spMkLst>
            <pc:docMk/>
            <pc:sldMk cId="988239217" sldId="303"/>
            <ac:spMk id="5" creationId="{89894F47-78AF-4D0A-BF8B-8B79C57FF7B9}"/>
          </ac:spMkLst>
        </pc:spChg>
        <pc:picChg chg="del">
          <ac:chgData name="Sam Wagner" userId="16297234-fb1c-49cd-ab2e-a70cbd0c939b" providerId="ADAL" clId="{1357DE78-8A2B-4D21-A1B2-6E032AD1BF4D}" dt="2021-12-14T02:42:09.443" v="2328" actId="21"/>
          <ac:picMkLst>
            <pc:docMk/>
            <pc:sldMk cId="988239217" sldId="303"/>
            <ac:picMk id="4" creationId="{8E7E0A41-E67E-44D2-A675-FFD29884CB71}"/>
          </ac:picMkLst>
        </pc:picChg>
      </pc:sldChg>
      <pc:sldChg chg="addSp delSp modSp mod addAnim delAnim setClrOvrMap">
        <pc:chgData name="Sam Wagner" userId="16297234-fb1c-49cd-ab2e-a70cbd0c939b" providerId="ADAL" clId="{1357DE78-8A2B-4D21-A1B2-6E032AD1BF4D}" dt="2021-12-14T02:41:29.915" v="2321" actId="1076"/>
        <pc:sldMkLst>
          <pc:docMk/>
          <pc:sldMk cId="3690917875" sldId="304"/>
        </pc:sldMkLst>
        <pc:spChg chg="mod">
          <ac:chgData name="Sam Wagner" userId="16297234-fb1c-49cd-ab2e-a70cbd0c939b" providerId="ADAL" clId="{1357DE78-8A2B-4D21-A1B2-6E032AD1BF4D}" dt="2021-12-14T02:36:46.077" v="2315" actId="1076"/>
          <ac:spMkLst>
            <pc:docMk/>
            <pc:sldMk cId="3690917875" sldId="304"/>
            <ac:spMk id="2" creationId="{E65A4CCF-9860-4423-8CC2-999E0E11BFCD}"/>
          </ac:spMkLst>
        </pc:spChg>
        <pc:spChg chg="mo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9" creationId="{9ED261F0-F2B3-4340-996D-BD6E6E6815AE}"/>
          </ac:spMkLst>
        </pc:spChg>
        <pc:spChg chg="add del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30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34" creationId="{990BAFCD-EA0A-47F4-8B00-AAB1E67A90CC}"/>
          </ac:spMkLst>
        </pc:spChg>
        <pc:spChg chg="add del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36" creationId="{2F9C61D6-37CC-4AD4-83C3-022D08874179}"/>
          </ac:spMkLst>
        </pc:spChg>
        <pc:spChg chg="add del">
          <ac:chgData name="Sam Wagner" userId="16297234-fb1c-49cd-ab2e-a70cbd0c939b" providerId="ADAL" clId="{1357DE78-8A2B-4D21-A1B2-6E032AD1BF4D}" dt="2021-12-14T02:35:55.645" v="2295" actId="26606"/>
          <ac:spMkLst>
            <pc:docMk/>
            <pc:sldMk cId="3690917875" sldId="304"/>
            <ac:spMk id="43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5:55.645" v="2295" actId="26606"/>
          <ac:spMkLst>
            <pc:docMk/>
            <pc:sldMk cId="3690917875" sldId="304"/>
            <ac:spMk id="47" creationId="{F452A527-3631-41ED-858D-3777A7D1496A}"/>
          </ac:spMkLst>
        </pc:spChg>
        <pc:spChg chg="add del">
          <ac:chgData name="Sam Wagner" userId="16297234-fb1c-49cd-ab2e-a70cbd0c939b" providerId="ADAL" clId="{1357DE78-8A2B-4D21-A1B2-6E032AD1BF4D}" dt="2021-12-14T02:35:55.645" v="2295" actId="26606"/>
          <ac:spMkLst>
            <pc:docMk/>
            <pc:sldMk cId="3690917875" sldId="304"/>
            <ac:spMk id="51" creationId="{1672A3B1-8EDA-4659-B988-1CE1EBCB0D15}"/>
          </ac:spMkLst>
        </pc:spChg>
        <pc:spChg chg="add del">
          <ac:chgData name="Sam Wagner" userId="16297234-fb1c-49cd-ab2e-a70cbd0c939b" providerId="ADAL" clId="{1357DE78-8A2B-4D21-A1B2-6E032AD1BF4D}" dt="2021-12-14T02:36:05.109" v="2297" actId="26606"/>
          <ac:spMkLst>
            <pc:docMk/>
            <pc:sldMk cId="3690917875" sldId="304"/>
            <ac:spMk id="53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05.109" v="2297" actId="26606"/>
          <ac:spMkLst>
            <pc:docMk/>
            <pc:sldMk cId="3690917875" sldId="304"/>
            <ac:spMk id="55" creationId="{548B4202-DCD5-4F8C-B481-743A989A9DFF}"/>
          </ac:spMkLst>
        </pc:spChg>
        <pc:spChg chg="add del">
          <ac:chgData name="Sam Wagner" userId="16297234-fb1c-49cd-ab2e-a70cbd0c939b" providerId="ADAL" clId="{1357DE78-8A2B-4D21-A1B2-6E032AD1BF4D}" dt="2021-12-14T02:36:05.109" v="2297" actId="26606"/>
          <ac:spMkLst>
            <pc:docMk/>
            <pc:sldMk cId="3690917875" sldId="304"/>
            <ac:spMk id="57" creationId="{8EE702CF-91CE-4661-ACBF-3C8160D1B433}"/>
          </ac:spMkLst>
        </pc:spChg>
        <pc:spChg chg="add del">
          <ac:chgData name="Sam Wagner" userId="16297234-fb1c-49cd-ab2e-a70cbd0c939b" providerId="ADAL" clId="{1357DE78-8A2B-4D21-A1B2-6E032AD1BF4D}" dt="2021-12-14T02:36:09.901" v="2300" actId="26606"/>
          <ac:spMkLst>
            <pc:docMk/>
            <pc:sldMk cId="3690917875" sldId="304"/>
            <ac:spMk id="59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09.901" v="2300" actId="26606"/>
          <ac:spMkLst>
            <pc:docMk/>
            <pc:sldMk cId="3690917875" sldId="304"/>
            <ac:spMk id="61" creationId="{6BBDC3EA-A9DE-470B-98ED-300864EB6099}"/>
          </ac:spMkLst>
        </pc:spChg>
        <pc:spChg chg="add del">
          <ac:chgData name="Sam Wagner" userId="16297234-fb1c-49cd-ab2e-a70cbd0c939b" providerId="ADAL" clId="{1357DE78-8A2B-4D21-A1B2-6E032AD1BF4D}" dt="2021-12-14T02:36:16.620" v="2302" actId="26606"/>
          <ac:spMkLst>
            <pc:docMk/>
            <pc:sldMk cId="3690917875" sldId="304"/>
            <ac:spMk id="64" creationId="{39E3965E-AC41-4711-9D10-E25ABB132D86}"/>
          </ac:spMkLst>
        </pc:spChg>
        <pc:spChg chg="add del">
          <ac:chgData name="Sam Wagner" userId="16297234-fb1c-49cd-ab2e-a70cbd0c939b" providerId="ADAL" clId="{1357DE78-8A2B-4D21-A1B2-6E032AD1BF4D}" dt="2021-12-14T02:36:16.620" v="2302" actId="26606"/>
          <ac:spMkLst>
            <pc:docMk/>
            <pc:sldMk cId="3690917875" sldId="304"/>
            <ac:spMk id="66" creationId="{A9286AD2-18A9-4868-A4E3-7A2097A20810}"/>
          </ac:spMkLst>
        </pc:spChg>
        <pc:spChg chg="add del">
          <ac:chgData name="Sam Wagner" userId="16297234-fb1c-49cd-ab2e-a70cbd0c939b" providerId="ADAL" clId="{1357DE78-8A2B-4D21-A1B2-6E032AD1BF4D}" dt="2021-12-14T02:36:16.620" v="2302" actId="26606"/>
          <ac:spMkLst>
            <pc:docMk/>
            <pc:sldMk cId="3690917875" sldId="304"/>
            <ac:spMk id="68" creationId="{B8552A09-235F-4027-B9C7-B09D159C7FA3}"/>
          </ac:spMkLst>
        </pc:spChg>
        <pc:spChg chg="ad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70" creationId="{39E3965E-AC41-4711-9D10-E25ABB132D86}"/>
          </ac:spMkLst>
        </pc:spChg>
        <pc:spChg chg="ad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72" creationId="{548B4202-DCD5-4F8C-B481-743A989A9DFF}"/>
          </ac:spMkLst>
        </pc:spChg>
        <pc:spChg chg="add">
          <ac:chgData name="Sam Wagner" userId="16297234-fb1c-49cd-ab2e-a70cbd0c939b" providerId="ADAL" clId="{1357DE78-8A2B-4D21-A1B2-6E032AD1BF4D}" dt="2021-12-14T02:36:16.664" v="2303" actId="26606"/>
          <ac:spMkLst>
            <pc:docMk/>
            <pc:sldMk cId="3690917875" sldId="304"/>
            <ac:spMk id="74" creationId="{8EE702CF-91CE-4661-ACBF-3C8160D1B433}"/>
          </ac:spMkLst>
        </pc:spChg>
        <pc:picChg chg="del mod">
          <ac:chgData name="Sam Wagner" userId="16297234-fb1c-49cd-ab2e-a70cbd0c939b" providerId="ADAL" clId="{1357DE78-8A2B-4D21-A1B2-6E032AD1BF4D}" dt="2021-12-14T02:41:24.285" v="2318" actId="21"/>
          <ac:picMkLst>
            <pc:docMk/>
            <pc:sldMk cId="3690917875" sldId="304"/>
            <ac:picMk id="3" creationId="{F2F69BAE-40A9-4086-A197-172197D8E6ED}"/>
          </ac:picMkLst>
        </pc:picChg>
        <pc:picChg chg="add mod">
          <ac:chgData name="Sam Wagner" userId="16297234-fb1c-49cd-ab2e-a70cbd0c939b" providerId="ADAL" clId="{1357DE78-8A2B-4D21-A1B2-6E032AD1BF4D}" dt="2021-12-14T02:41:29.915" v="2321" actId="1076"/>
          <ac:picMkLst>
            <pc:docMk/>
            <pc:sldMk cId="3690917875" sldId="304"/>
            <ac:picMk id="4" creationId="{ED2D8836-2A61-429E-B51F-DBF1AB1B24D1}"/>
          </ac:picMkLst>
        </pc:picChg>
        <pc:cxnChg chg="add del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32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38" creationId="{2669285E-35F6-4010-B084-229A808458CD}"/>
          </ac:cxnSpMkLst>
        </pc:cxnChg>
        <pc:cxnChg chg="add del">
          <ac:chgData name="Sam Wagner" userId="16297234-fb1c-49cd-ab2e-a70cbd0c939b" providerId="ADAL" clId="{1357DE78-8A2B-4D21-A1B2-6E032AD1BF4D}" dt="2021-12-14T02:35:55.645" v="2295" actId="26606"/>
          <ac:cxnSpMkLst>
            <pc:docMk/>
            <pc:sldMk cId="3690917875" sldId="304"/>
            <ac:cxnSpMk id="45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5:55.645" v="2295" actId="26606"/>
          <ac:cxnSpMkLst>
            <pc:docMk/>
            <pc:sldMk cId="3690917875" sldId="304"/>
            <ac:cxnSpMk id="49" creationId="{D28A9C89-B313-458F-9C85-515930A51A93}"/>
          </ac:cxnSpMkLst>
        </pc:cxnChg>
        <pc:cxnChg chg="add del">
          <ac:chgData name="Sam Wagner" userId="16297234-fb1c-49cd-ab2e-a70cbd0c939b" providerId="ADAL" clId="{1357DE78-8A2B-4D21-A1B2-6E032AD1BF4D}" dt="2021-12-14T02:36:05.109" v="2297" actId="26606"/>
          <ac:cxnSpMkLst>
            <pc:docMk/>
            <pc:sldMk cId="3690917875" sldId="304"/>
            <ac:cxnSpMk id="54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05.109" v="2297" actId="26606"/>
          <ac:cxnSpMkLst>
            <pc:docMk/>
            <pc:sldMk cId="3690917875" sldId="304"/>
            <ac:cxnSpMk id="56" creationId="{F7F57F6B-E621-4E40-A34D-2FE12902AA20}"/>
          </ac:cxnSpMkLst>
        </pc:cxnChg>
        <pc:cxnChg chg="add del">
          <ac:chgData name="Sam Wagner" userId="16297234-fb1c-49cd-ab2e-a70cbd0c939b" providerId="ADAL" clId="{1357DE78-8A2B-4D21-A1B2-6E032AD1BF4D}" dt="2021-12-14T02:36:09.901" v="2300" actId="26606"/>
          <ac:cxnSpMkLst>
            <pc:docMk/>
            <pc:sldMk cId="3690917875" sldId="304"/>
            <ac:cxnSpMk id="60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09.901" v="2300" actId="26606"/>
          <ac:cxnSpMkLst>
            <pc:docMk/>
            <pc:sldMk cId="3690917875" sldId="304"/>
            <ac:cxnSpMk id="62" creationId="{B9EB6DAA-2F0C-43D5-A577-15D5D2C4E3F5}"/>
          </ac:cxnSpMkLst>
        </pc:cxnChg>
        <pc:cxnChg chg="add del">
          <ac:chgData name="Sam Wagner" userId="16297234-fb1c-49cd-ab2e-a70cbd0c939b" providerId="ADAL" clId="{1357DE78-8A2B-4D21-A1B2-6E032AD1BF4D}" dt="2021-12-14T02:36:16.620" v="2302" actId="26606"/>
          <ac:cxnSpMkLst>
            <pc:docMk/>
            <pc:sldMk cId="3690917875" sldId="304"/>
            <ac:cxnSpMk id="65" creationId="{1F5DC8C3-BA5F-4EED-BB9A-A14272BD82A1}"/>
          </ac:cxnSpMkLst>
        </pc:cxnChg>
        <pc:cxnChg chg="add del">
          <ac:chgData name="Sam Wagner" userId="16297234-fb1c-49cd-ab2e-a70cbd0c939b" providerId="ADAL" clId="{1357DE78-8A2B-4D21-A1B2-6E032AD1BF4D}" dt="2021-12-14T02:36:16.620" v="2302" actId="26606"/>
          <ac:cxnSpMkLst>
            <pc:docMk/>
            <pc:sldMk cId="3690917875" sldId="304"/>
            <ac:cxnSpMk id="67" creationId="{E7A7CD63-7EC3-44F3-95D0-595C4019FF24}"/>
          </ac:cxnSpMkLst>
        </pc:cxnChg>
        <pc:cxnChg chg="add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71" creationId="{1F5DC8C3-BA5F-4EED-BB9A-A14272BD82A1}"/>
          </ac:cxnSpMkLst>
        </pc:cxnChg>
        <pc:cxnChg chg="add">
          <ac:chgData name="Sam Wagner" userId="16297234-fb1c-49cd-ab2e-a70cbd0c939b" providerId="ADAL" clId="{1357DE78-8A2B-4D21-A1B2-6E032AD1BF4D}" dt="2021-12-14T02:36:16.664" v="2303" actId="26606"/>
          <ac:cxnSpMkLst>
            <pc:docMk/>
            <pc:sldMk cId="3690917875" sldId="304"/>
            <ac:cxnSpMk id="73" creationId="{F7F57F6B-E621-4E40-A34D-2FE12902AA20}"/>
          </ac:cxnSpMkLst>
        </pc:cxnChg>
      </pc:sldChg>
      <pc:sldChg chg="addSp delSp modSp mod">
        <pc:chgData name="Sam Wagner" userId="16297234-fb1c-49cd-ab2e-a70cbd0c939b" providerId="ADAL" clId="{1357DE78-8A2B-4D21-A1B2-6E032AD1BF4D}" dt="2021-12-14T02:41:53.521" v="2327" actId="1076"/>
        <pc:sldMkLst>
          <pc:docMk/>
          <pc:sldMk cId="110576765" sldId="305"/>
        </pc:sldMkLst>
        <pc:picChg chg="add mod">
          <ac:chgData name="Sam Wagner" userId="16297234-fb1c-49cd-ab2e-a70cbd0c939b" providerId="ADAL" clId="{1357DE78-8A2B-4D21-A1B2-6E032AD1BF4D}" dt="2021-12-14T02:41:53.521" v="2327" actId="1076"/>
          <ac:picMkLst>
            <pc:docMk/>
            <pc:sldMk cId="110576765" sldId="305"/>
            <ac:picMk id="3" creationId="{C50489A2-5545-464C-AD85-6973062BBDCD}"/>
          </ac:picMkLst>
        </pc:picChg>
        <pc:picChg chg="del mod">
          <ac:chgData name="Sam Wagner" userId="16297234-fb1c-49cd-ab2e-a70cbd0c939b" providerId="ADAL" clId="{1357DE78-8A2B-4D21-A1B2-6E032AD1BF4D}" dt="2021-12-14T02:41:49.315" v="2324" actId="478"/>
          <ac:picMkLst>
            <pc:docMk/>
            <pc:sldMk cId="110576765" sldId="305"/>
            <ac:picMk id="4" creationId="{ADAACC1A-6D6C-457E-A868-BE60CA8ADF49}"/>
          </ac:picMkLst>
        </pc:picChg>
      </pc:sldChg>
      <pc:sldChg chg="addSp delSp modSp add mod">
        <pc:chgData name="Sam Wagner" userId="16297234-fb1c-49cd-ab2e-a70cbd0c939b" providerId="ADAL" clId="{1357DE78-8A2B-4D21-A1B2-6E032AD1BF4D}" dt="2021-12-14T02:42:39.636" v="2336" actId="1076"/>
        <pc:sldMkLst>
          <pc:docMk/>
          <pc:sldMk cId="2281156544" sldId="306"/>
        </pc:sldMkLst>
        <pc:picChg chg="del">
          <ac:chgData name="Sam Wagner" userId="16297234-fb1c-49cd-ab2e-a70cbd0c939b" providerId="ADAL" clId="{1357DE78-8A2B-4D21-A1B2-6E032AD1BF4D}" dt="2021-12-14T02:42:21.635" v="2330" actId="478"/>
          <ac:picMkLst>
            <pc:docMk/>
            <pc:sldMk cId="2281156544" sldId="306"/>
            <ac:picMk id="3" creationId="{C50489A2-5545-464C-AD85-6973062BBDCD}"/>
          </ac:picMkLst>
        </pc:picChg>
        <pc:picChg chg="add mod">
          <ac:chgData name="Sam Wagner" userId="16297234-fb1c-49cd-ab2e-a70cbd0c939b" providerId="ADAL" clId="{1357DE78-8A2B-4D21-A1B2-6E032AD1BF4D}" dt="2021-12-14T02:42:39.636" v="2336" actId="1076"/>
          <ac:picMkLst>
            <pc:docMk/>
            <pc:sldMk cId="2281156544" sldId="306"/>
            <ac:picMk id="10" creationId="{1352C127-EF4B-4F88-AEBD-6C5C677E00F8}"/>
          </ac:picMkLst>
        </pc:picChg>
      </pc:sldChg>
    </pc:docChg>
  </pc:docChgLst>
  <pc:docChgLst>
    <pc:chgData name="Jeremy James" userId="S::jjames01@unomaha.edu::f0b32515-f789-4db6-acc0-88c5674fce5a" providerId="AD" clId="Web-{C7D93DD0-94E8-4468-98F0-77B6CBA046FA}"/>
    <pc:docChg chg="modSld">
      <pc:chgData name="Jeremy James" userId="S::jjames01@unomaha.edu::f0b32515-f789-4db6-acc0-88c5674fce5a" providerId="AD" clId="Web-{C7D93DD0-94E8-4468-98F0-77B6CBA046FA}" dt="2021-12-13T02:20:52.628" v="9" actId="20577"/>
      <pc:docMkLst>
        <pc:docMk/>
      </pc:docMkLst>
      <pc:sldChg chg="modSp">
        <pc:chgData name="Jeremy James" userId="S::jjames01@unomaha.edu::f0b32515-f789-4db6-acc0-88c5674fce5a" providerId="AD" clId="Web-{C7D93DD0-94E8-4468-98F0-77B6CBA046FA}" dt="2021-12-13T02:20:52.628" v="9" actId="20577"/>
        <pc:sldMkLst>
          <pc:docMk/>
          <pc:sldMk cId="3714302924" sldId="297"/>
        </pc:sldMkLst>
        <pc:spChg chg="mod">
          <ac:chgData name="Jeremy James" userId="S::jjames01@unomaha.edu::f0b32515-f789-4db6-acc0-88c5674fce5a" providerId="AD" clId="Web-{C7D93DD0-94E8-4468-98F0-77B6CBA046FA}" dt="2021-12-13T02:20:52.628" v="9" actId="20577"/>
          <ac:spMkLst>
            <pc:docMk/>
            <pc:sldMk cId="3714302924" sldId="297"/>
            <ac:spMk id="2" creationId="{E65A4CCF-9860-4423-8CC2-999E0E11BFCD}"/>
          </ac:spMkLst>
        </pc:spChg>
      </pc:sldChg>
    </pc:docChg>
  </pc:docChgLst>
  <pc:docChgLst>
    <pc:chgData name="Jeremy James" userId="f0b32515-f789-4db6-acc0-88c5674fce5a" providerId="ADAL" clId="{AC553246-25BA-4A16-993B-0F74363872E4}"/>
    <pc:docChg chg="undo redo custSel addSld modSld">
      <pc:chgData name="Jeremy James" userId="f0b32515-f789-4db6-acc0-88c5674fce5a" providerId="ADAL" clId="{AC553246-25BA-4A16-993B-0F74363872E4}" dt="2021-12-14T03:18:12.288" v="511" actId="20577"/>
      <pc:docMkLst>
        <pc:docMk/>
      </pc:docMkLst>
      <pc:sldChg chg="addSp delSp modSp mod">
        <pc:chgData name="Jeremy James" userId="f0b32515-f789-4db6-acc0-88c5674fce5a" providerId="ADAL" clId="{AC553246-25BA-4A16-993B-0F74363872E4}" dt="2021-12-14T02:49:41.601" v="309" actId="21"/>
        <pc:sldMkLst>
          <pc:docMk/>
          <pc:sldMk cId="3142299172" sldId="288"/>
        </pc:sldMkLst>
        <pc:spChg chg="add mod">
          <ac:chgData name="Jeremy James" userId="f0b32515-f789-4db6-acc0-88c5674fce5a" providerId="ADAL" clId="{AC553246-25BA-4A16-993B-0F74363872E4}" dt="2021-12-14T02:49:41.601" v="309" actId="21"/>
          <ac:spMkLst>
            <pc:docMk/>
            <pc:sldMk cId="3142299172" sldId="288"/>
            <ac:spMk id="7" creationId="{81A2208B-3E9C-4845-A073-8A76CE06CAA7}"/>
          </ac:spMkLst>
        </pc:spChg>
        <pc:picChg chg="del">
          <ac:chgData name="Jeremy James" userId="f0b32515-f789-4db6-acc0-88c5674fce5a" providerId="ADAL" clId="{AC553246-25BA-4A16-993B-0F74363872E4}" dt="2021-12-14T02:49:41.601" v="309" actId="21"/>
          <ac:picMkLst>
            <pc:docMk/>
            <pc:sldMk cId="3142299172" sldId="288"/>
            <ac:picMk id="4" creationId="{83DFAFA7-4664-4E48-9B71-6058A109AD46}"/>
          </ac:picMkLst>
        </pc:picChg>
      </pc:sldChg>
      <pc:sldChg chg="modSp mod">
        <pc:chgData name="Jeremy James" userId="f0b32515-f789-4db6-acc0-88c5674fce5a" providerId="ADAL" clId="{AC553246-25BA-4A16-993B-0F74363872E4}" dt="2021-12-14T02:58:39.124" v="325" actId="313"/>
        <pc:sldMkLst>
          <pc:docMk/>
          <pc:sldMk cId="3841294611" sldId="289"/>
        </pc:sldMkLst>
        <pc:spChg chg="mod">
          <ac:chgData name="Jeremy James" userId="f0b32515-f789-4db6-acc0-88c5674fce5a" providerId="ADAL" clId="{AC553246-25BA-4A16-993B-0F74363872E4}" dt="2021-12-14T02:58:39.124" v="325" actId="313"/>
          <ac:spMkLst>
            <pc:docMk/>
            <pc:sldMk cId="3841294611" sldId="289"/>
            <ac:spMk id="13" creationId="{82D206D7-AB56-4685-A06A-3F25ADA06F1E}"/>
          </ac:spMkLst>
        </pc:spChg>
      </pc:sldChg>
      <pc:sldChg chg="modSp">
        <pc:chgData name="Jeremy James" userId="f0b32515-f789-4db6-acc0-88c5674fce5a" providerId="ADAL" clId="{AC553246-25BA-4A16-993B-0F74363872E4}" dt="2021-12-14T03:10:27.422" v="396" actId="20577"/>
        <pc:sldMkLst>
          <pc:docMk/>
          <pc:sldMk cId="3588404378" sldId="291"/>
        </pc:sldMkLst>
        <pc:graphicFrameChg chg="mod">
          <ac:chgData name="Jeremy James" userId="f0b32515-f789-4db6-acc0-88c5674fce5a" providerId="ADAL" clId="{AC553246-25BA-4A16-993B-0F74363872E4}" dt="2021-12-14T03:10:27.422" v="396" actId="20577"/>
          <ac:graphicFrameMkLst>
            <pc:docMk/>
            <pc:sldMk cId="3588404378" sldId="291"/>
            <ac:graphicFrameMk id="5" creationId="{7DB6FA4A-E82A-4C28-AEAD-BF383E90F160}"/>
          </ac:graphicFrameMkLst>
        </pc:graphicFrameChg>
      </pc:sldChg>
      <pc:sldChg chg="mod">
        <pc:chgData name="Jeremy James" userId="f0b32515-f789-4db6-acc0-88c5674fce5a" providerId="ADAL" clId="{AC553246-25BA-4A16-993B-0F74363872E4}" dt="2021-12-13T02:28:59.331" v="1" actId="27918"/>
        <pc:sldMkLst>
          <pc:docMk/>
          <pc:sldMk cId="3246562469" sldId="295"/>
        </pc:sldMkLst>
      </pc:sldChg>
      <pc:sldChg chg="modSp mod">
        <pc:chgData name="Jeremy James" userId="f0b32515-f789-4db6-acc0-88c5674fce5a" providerId="ADAL" clId="{AC553246-25BA-4A16-993B-0F74363872E4}" dt="2021-12-14T02:46:55.775" v="307" actId="20577"/>
        <pc:sldMkLst>
          <pc:docMk/>
          <pc:sldMk cId="907243233" sldId="296"/>
        </pc:sldMkLst>
        <pc:spChg chg="mod">
          <ac:chgData name="Jeremy James" userId="f0b32515-f789-4db6-acc0-88c5674fce5a" providerId="ADAL" clId="{AC553246-25BA-4A16-993B-0F74363872E4}" dt="2021-12-14T02:46:55.775" v="307" actId="20577"/>
          <ac:spMkLst>
            <pc:docMk/>
            <pc:sldMk cId="907243233" sldId="296"/>
            <ac:spMk id="13" creationId="{82D206D7-AB56-4685-A06A-3F25ADA06F1E}"/>
          </ac:spMkLst>
        </pc:spChg>
      </pc:sldChg>
      <pc:sldChg chg="modSp mod">
        <pc:chgData name="Jeremy James" userId="f0b32515-f789-4db6-acc0-88c5674fce5a" providerId="ADAL" clId="{AC553246-25BA-4A16-993B-0F74363872E4}" dt="2021-12-14T03:18:12.288" v="511" actId="20577"/>
        <pc:sldMkLst>
          <pc:docMk/>
          <pc:sldMk cId="3736161039" sldId="298"/>
        </pc:sldMkLst>
        <pc:spChg chg="mod">
          <ac:chgData name="Jeremy James" userId="f0b32515-f789-4db6-acc0-88c5674fce5a" providerId="ADAL" clId="{AC553246-25BA-4A16-993B-0F74363872E4}" dt="2021-12-14T03:18:12.288" v="511" actId="20577"/>
          <ac:spMkLst>
            <pc:docMk/>
            <pc:sldMk cId="3736161039" sldId="298"/>
            <ac:spMk id="3" creationId="{785AE07D-EFFC-4FFB-A9B6-15773EDE24BA}"/>
          </ac:spMkLst>
        </pc:spChg>
      </pc:sldChg>
      <pc:sldChg chg="modSp">
        <pc:chgData name="Jeremy James" userId="f0b32515-f789-4db6-acc0-88c5674fce5a" providerId="ADAL" clId="{AC553246-25BA-4A16-993B-0F74363872E4}" dt="2021-12-13T02:37:45.758" v="2" actId="20578"/>
        <pc:sldMkLst>
          <pc:docMk/>
          <pc:sldMk cId="493469673" sldId="299"/>
        </pc:sldMkLst>
        <pc:spChg chg="mod">
          <ac:chgData name="Jeremy James" userId="f0b32515-f789-4db6-acc0-88c5674fce5a" providerId="ADAL" clId="{AC553246-25BA-4A16-993B-0F74363872E4}" dt="2021-12-13T02:37:45.758" v="2" actId="20578"/>
          <ac:spMkLst>
            <pc:docMk/>
            <pc:sldMk cId="493469673" sldId="299"/>
            <ac:spMk id="3" creationId="{1D1D979C-CDB2-47B1-BF7D-95DA6DA10331}"/>
          </ac:spMkLst>
        </pc:spChg>
      </pc:sldChg>
      <pc:sldChg chg="modSp mod">
        <pc:chgData name="Jeremy James" userId="f0b32515-f789-4db6-acc0-88c5674fce5a" providerId="ADAL" clId="{AC553246-25BA-4A16-993B-0F74363872E4}" dt="2021-12-14T02:43:48.087" v="269" actId="20577"/>
        <pc:sldMkLst>
          <pc:docMk/>
          <pc:sldMk cId="4279982688" sldId="300"/>
        </pc:sldMkLst>
        <pc:spChg chg="mod">
          <ac:chgData name="Jeremy James" userId="f0b32515-f789-4db6-acc0-88c5674fce5a" providerId="ADAL" clId="{AC553246-25BA-4A16-993B-0F74363872E4}" dt="2021-12-14T02:43:23.525" v="262"/>
          <ac:spMkLst>
            <pc:docMk/>
            <pc:sldMk cId="4279982688" sldId="300"/>
            <ac:spMk id="2" creationId="{E65A4CCF-9860-4423-8CC2-999E0E11BFCD}"/>
          </ac:spMkLst>
        </pc:spChg>
        <pc:spChg chg="mod">
          <ac:chgData name="Jeremy James" userId="f0b32515-f789-4db6-acc0-88c5674fce5a" providerId="ADAL" clId="{AC553246-25BA-4A16-993B-0F74363872E4}" dt="2021-12-14T02:43:48.087" v="269" actId="20577"/>
          <ac:spMkLst>
            <pc:docMk/>
            <pc:sldMk cId="4279982688" sldId="300"/>
            <ac:spMk id="9" creationId="{9ED261F0-F2B3-4340-996D-BD6E6E6815AE}"/>
          </ac:spMkLst>
        </pc:spChg>
      </pc:sldChg>
      <pc:sldChg chg="addSp delSp modSp mod">
        <pc:chgData name="Jeremy James" userId="f0b32515-f789-4db6-acc0-88c5674fce5a" providerId="ADAL" clId="{AC553246-25BA-4A16-993B-0F74363872E4}" dt="2021-12-14T03:12:17.112" v="447" actId="5793"/>
        <pc:sldMkLst>
          <pc:docMk/>
          <pc:sldMk cId="3690917875" sldId="304"/>
        </pc:sldMkLst>
        <pc:spChg chg="mod">
          <ac:chgData name="Jeremy James" userId="f0b32515-f789-4db6-acc0-88c5674fce5a" providerId="ADAL" clId="{AC553246-25BA-4A16-993B-0F74363872E4}" dt="2021-12-14T02:39:56.415" v="36" actId="20577"/>
          <ac:spMkLst>
            <pc:docMk/>
            <pc:sldMk cId="3690917875" sldId="304"/>
            <ac:spMk id="2" creationId="{E65A4CCF-9860-4423-8CC2-999E0E11BFCD}"/>
          </ac:spMkLst>
        </pc:spChg>
        <pc:spChg chg="mod">
          <ac:chgData name="Jeremy James" userId="f0b32515-f789-4db6-acc0-88c5674fce5a" providerId="ADAL" clId="{AC553246-25BA-4A16-993B-0F74363872E4}" dt="2021-12-14T03:12:17.112" v="447" actId="5793"/>
          <ac:spMkLst>
            <pc:docMk/>
            <pc:sldMk cId="3690917875" sldId="304"/>
            <ac:spMk id="9" creationId="{9ED261F0-F2B3-4340-996D-BD6E6E6815AE}"/>
          </ac:spMkLst>
        </pc:spChg>
        <pc:picChg chg="del">
          <ac:chgData name="Jeremy James" userId="f0b32515-f789-4db6-acc0-88c5674fce5a" providerId="ADAL" clId="{AC553246-25BA-4A16-993B-0F74363872E4}" dt="2021-12-14T02:49:52.419" v="312" actId="21"/>
          <ac:picMkLst>
            <pc:docMk/>
            <pc:sldMk cId="3690917875" sldId="304"/>
            <ac:picMk id="4" creationId="{ED2D8836-2A61-429E-B51F-DBF1AB1B24D1}"/>
          </ac:picMkLst>
        </pc:picChg>
        <pc:picChg chg="add mod">
          <ac:chgData name="Jeremy James" userId="f0b32515-f789-4db6-acc0-88c5674fce5a" providerId="ADAL" clId="{AC553246-25BA-4A16-993B-0F74363872E4}" dt="2021-12-14T02:50:53.105" v="321" actId="1076"/>
          <ac:picMkLst>
            <pc:docMk/>
            <pc:sldMk cId="3690917875" sldId="304"/>
            <ac:picMk id="11" creationId="{084247E5-C5ED-47FF-9E0B-4553B53EAEC1}"/>
          </ac:picMkLst>
        </pc:picChg>
      </pc:sldChg>
      <pc:sldChg chg="addSp delSp modSp mod">
        <pc:chgData name="Jeremy James" userId="f0b32515-f789-4db6-acc0-88c5674fce5a" providerId="ADAL" clId="{AC553246-25BA-4A16-993B-0F74363872E4}" dt="2021-12-14T03:12:45.062" v="479" actId="20577"/>
        <pc:sldMkLst>
          <pc:docMk/>
          <pc:sldMk cId="110576765" sldId="305"/>
        </pc:sldMkLst>
        <pc:spChg chg="mod">
          <ac:chgData name="Jeremy James" userId="f0b32515-f789-4db6-acc0-88c5674fce5a" providerId="ADAL" clId="{AC553246-25BA-4A16-993B-0F74363872E4}" dt="2021-12-14T02:41:55.670" v="207" actId="20577"/>
          <ac:spMkLst>
            <pc:docMk/>
            <pc:sldMk cId="110576765" sldId="305"/>
            <ac:spMk id="2" creationId="{E65A4CCF-9860-4423-8CC2-999E0E11BFCD}"/>
          </ac:spMkLst>
        </pc:spChg>
        <pc:spChg chg="mod">
          <ac:chgData name="Jeremy James" userId="f0b32515-f789-4db6-acc0-88c5674fce5a" providerId="ADAL" clId="{AC553246-25BA-4A16-993B-0F74363872E4}" dt="2021-12-14T03:12:45.062" v="479" actId="20577"/>
          <ac:spMkLst>
            <pc:docMk/>
            <pc:sldMk cId="110576765" sldId="305"/>
            <ac:spMk id="9" creationId="{9ED261F0-F2B3-4340-996D-BD6E6E6815AE}"/>
          </ac:spMkLst>
        </pc:spChg>
        <pc:picChg chg="add del">
          <ac:chgData name="Jeremy James" userId="f0b32515-f789-4db6-acc0-88c5674fce5a" providerId="ADAL" clId="{AC553246-25BA-4A16-993B-0F74363872E4}" dt="2021-12-14T02:40:44.966" v="160" actId="22"/>
          <ac:picMkLst>
            <pc:docMk/>
            <pc:sldMk cId="110576765" sldId="305"/>
            <ac:picMk id="5" creationId="{75AF7452-F007-4AB2-A01F-9AAFB755E4AA}"/>
          </ac:picMkLst>
        </pc:picChg>
      </pc:sldChg>
      <pc:sldChg chg="modSp mod">
        <pc:chgData name="Jeremy James" userId="f0b32515-f789-4db6-acc0-88c5674fce5a" providerId="ADAL" clId="{AC553246-25BA-4A16-993B-0F74363872E4}" dt="2021-12-14T03:12:56.957" v="481"/>
        <pc:sldMkLst>
          <pc:docMk/>
          <pc:sldMk cId="2281156544" sldId="306"/>
        </pc:sldMkLst>
        <pc:spChg chg="mod">
          <ac:chgData name="Jeremy James" userId="f0b32515-f789-4db6-acc0-88c5674fce5a" providerId="ADAL" clId="{AC553246-25BA-4A16-993B-0F74363872E4}" dt="2021-12-14T03:12:56.957" v="481"/>
          <ac:spMkLst>
            <pc:docMk/>
            <pc:sldMk cId="2281156544" sldId="306"/>
            <ac:spMk id="9" creationId="{9ED261F0-F2B3-4340-996D-BD6E6E6815AE}"/>
          </ac:spMkLst>
        </pc:spChg>
      </pc:sldChg>
      <pc:sldChg chg="modSp add mod">
        <pc:chgData name="Jeremy James" userId="f0b32515-f789-4db6-acc0-88c5674fce5a" providerId="ADAL" clId="{AC553246-25BA-4A16-993B-0F74363872E4}" dt="2021-12-14T03:12:26.542" v="451" actId="27636"/>
        <pc:sldMkLst>
          <pc:docMk/>
          <pc:sldMk cId="1355988468" sldId="307"/>
        </pc:sldMkLst>
        <pc:spChg chg="mod">
          <ac:chgData name="Jeremy James" userId="f0b32515-f789-4db6-acc0-88c5674fce5a" providerId="ADAL" clId="{AC553246-25BA-4A16-993B-0F74363872E4}" dt="2021-12-14T03:12:26.542" v="451" actId="27636"/>
          <ac:spMkLst>
            <pc:docMk/>
            <pc:sldMk cId="1355988468" sldId="307"/>
            <ac:spMk id="9" creationId="{9ED261F0-F2B3-4340-996D-BD6E6E6815AE}"/>
          </ac:spMkLst>
        </pc:spChg>
        <pc:picChg chg="mod">
          <ac:chgData name="Jeremy James" userId="f0b32515-f789-4db6-acc0-88c5674fce5a" providerId="ADAL" clId="{AC553246-25BA-4A16-993B-0F74363872E4}" dt="2021-12-14T02:55:55.640" v="323" actId="1076"/>
          <ac:picMkLst>
            <pc:docMk/>
            <pc:sldMk cId="1355988468" sldId="307"/>
            <ac:picMk id="4" creationId="{ED2D8836-2A61-429E-B51F-DBF1AB1B24D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Model Name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Random Forrest</c:v>
                </c:pt>
                <c:pt idx="1">
                  <c:v>K Nearest Neighbors</c:v>
                </c:pt>
                <c:pt idx="2">
                  <c:v>Logistic Regression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0.69</c:v>
                </c:pt>
                <c:pt idx="1">
                  <c:v>0.63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3-4368-8387-7EEEABB2A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1061023"/>
        <c:axId val="751052287"/>
      </c:barChart>
      <c:catAx>
        <c:axId val="75106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52287"/>
        <c:crosses val="autoZero"/>
        <c:auto val="1"/>
        <c:lblAlgn val="ctr"/>
        <c:lblOffset val="100"/>
        <c:noMultiLvlLbl val="0"/>
      </c:catAx>
      <c:valAx>
        <c:axId val="751052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61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144214524372838E-2"/>
          <c:y val="0.10991005721517856"/>
          <c:w val="0.94246047147703993"/>
          <c:h val="0.778017730190838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Round 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Random Forrest</c:v>
                </c:pt>
                <c:pt idx="1">
                  <c:v>K Nearest Neighbors</c:v>
                </c:pt>
                <c:pt idx="2">
                  <c:v>Logistic Regression</c:v>
                </c:pt>
                <c:pt idx="3">
                  <c:v>SVM</c:v>
                </c:pt>
                <c:pt idx="4">
                  <c:v>Bagging</c:v>
                </c:pt>
                <c:pt idx="5">
                  <c:v>XgBoost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0.69</c:v>
                </c:pt>
                <c:pt idx="1">
                  <c:v>0.63</c:v>
                </c:pt>
                <c:pt idx="2">
                  <c:v>0.65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2-44F7-8A7D-1C90DEE3F5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Round Two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Random Forrest</c:v>
                </c:pt>
                <c:pt idx="1">
                  <c:v>K Nearest Neighbors</c:v>
                </c:pt>
                <c:pt idx="2">
                  <c:v>Logistic Regression</c:v>
                </c:pt>
                <c:pt idx="3">
                  <c:v>SVM</c:v>
                </c:pt>
                <c:pt idx="4">
                  <c:v>Bagging</c:v>
                </c:pt>
                <c:pt idx="5">
                  <c:v>XgBoost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0.84</c:v>
                </c:pt>
                <c:pt idx="1">
                  <c:v>0.71</c:v>
                </c:pt>
                <c:pt idx="2">
                  <c:v>0.79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72-44F7-8A7D-1C90DEE3F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1061439"/>
        <c:axId val="751075999"/>
      </c:barChart>
      <c:catAx>
        <c:axId val="75106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75999"/>
        <c:crosses val="autoZero"/>
        <c:auto val="1"/>
        <c:lblAlgn val="ctr"/>
        <c:lblOffset val="100"/>
        <c:noMultiLvlLbl val="0"/>
      </c:catAx>
      <c:valAx>
        <c:axId val="75107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6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2457583422605956"/>
          <c:y val="0.95355370100143355"/>
          <c:w val="0.28747827561475214"/>
          <c:h val="4.6446276046111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99B14-43C8-4522-9E03-2B33743755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E748A3-A0C7-4460-AE13-EDCCF521CC43}">
      <dgm:prSet/>
      <dgm:spPr/>
      <dgm:t>
        <a:bodyPr/>
        <a:lstStyle/>
        <a:p>
          <a:r>
            <a:rPr lang="en-US"/>
            <a:t>Using Random Forest we forecast that TTP is responsible for (5,315) 58% unclaimed attacks in Pakistan. </a:t>
          </a:r>
        </a:p>
      </dgm:t>
    </dgm:pt>
    <dgm:pt modelId="{C85EC3CE-2AEA-4326-AD32-E9CBC677D871}" type="parTrans" cxnId="{EC446CB3-B5E4-4C28-8542-282ABB30BBB4}">
      <dgm:prSet/>
      <dgm:spPr/>
      <dgm:t>
        <a:bodyPr/>
        <a:lstStyle/>
        <a:p>
          <a:endParaRPr lang="en-US"/>
        </a:p>
      </dgm:t>
    </dgm:pt>
    <dgm:pt modelId="{230B53A2-7C9D-42BA-A46B-74B60837F20C}" type="sibTrans" cxnId="{EC446CB3-B5E4-4C28-8542-282ABB30BBB4}">
      <dgm:prSet/>
      <dgm:spPr/>
      <dgm:t>
        <a:bodyPr/>
        <a:lstStyle/>
        <a:p>
          <a:endParaRPr lang="en-US"/>
        </a:p>
      </dgm:t>
    </dgm:pt>
    <dgm:pt modelId="{F5F15BED-1D04-4BD5-ABD3-51FC1701A8CB}">
      <dgm:prSet/>
      <dgm:spPr/>
      <dgm:t>
        <a:bodyPr/>
        <a:lstStyle/>
        <a:p>
          <a:r>
            <a:rPr lang="en-US"/>
            <a:t>When the attacks do not take place in Balochistan (0) it is much more likely that the attack was carried out by TTP</a:t>
          </a:r>
        </a:p>
      </dgm:t>
    </dgm:pt>
    <dgm:pt modelId="{98DA1E26-C676-4B22-9262-93BDA70446DD}" type="parTrans" cxnId="{7F5E1B27-B22E-4800-B82C-996198C5BD66}">
      <dgm:prSet/>
      <dgm:spPr/>
      <dgm:t>
        <a:bodyPr/>
        <a:lstStyle/>
        <a:p>
          <a:endParaRPr lang="en-US"/>
        </a:p>
      </dgm:t>
    </dgm:pt>
    <dgm:pt modelId="{F20C6C2B-10AB-4279-A9C8-87B623CD2168}" type="sibTrans" cxnId="{7F5E1B27-B22E-4800-B82C-996198C5BD66}">
      <dgm:prSet/>
      <dgm:spPr/>
      <dgm:t>
        <a:bodyPr/>
        <a:lstStyle/>
        <a:p>
          <a:endParaRPr lang="en-US"/>
        </a:p>
      </dgm:t>
    </dgm:pt>
    <dgm:pt modelId="{9D7B621B-BEFD-41A3-B46E-332385FA4579}">
      <dgm:prSet/>
      <dgm:spPr/>
      <dgm:t>
        <a:bodyPr/>
        <a:lstStyle/>
        <a:p>
          <a:r>
            <a:rPr lang="en-US"/>
            <a:t>We found that Khyber Pakhtunkhwa had more attacks by TTP since it is in the Afghanistan–Pakistan border whereas Balochistan had fewer attacks by TTP.</a:t>
          </a:r>
        </a:p>
      </dgm:t>
    </dgm:pt>
    <dgm:pt modelId="{F1DE1380-1CAB-4FB9-B68D-7913D96ABD85}" type="parTrans" cxnId="{D6C4301D-0F64-4CCD-8DE7-591B2046317E}">
      <dgm:prSet/>
      <dgm:spPr/>
      <dgm:t>
        <a:bodyPr/>
        <a:lstStyle/>
        <a:p>
          <a:endParaRPr lang="en-US"/>
        </a:p>
      </dgm:t>
    </dgm:pt>
    <dgm:pt modelId="{75A0D3AF-A44F-40E2-B279-044B03C68B71}" type="sibTrans" cxnId="{D6C4301D-0F64-4CCD-8DE7-591B2046317E}">
      <dgm:prSet/>
      <dgm:spPr/>
      <dgm:t>
        <a:bodyPr/>
        <a:lstStyle/>
        <a:p>
          <a:endParaRPr lang="en-US"/>
        </a:p>
      </dgm:t>
    </dgm:pt>
    <dgm:pt modelId="{C666BBC3-9170-4AAF-A546-24E143322940}" type="pres">
      <dgm:prSet presAssocID="{9ED99B14-43C8-4522-9E03-2B3374375558}" presName="linear" presStyleCnt="0">
        <dgm:presLayoutVars>
          <dgm:animLvl val="lvl"/>
          <dgm:resizeHandles val="exact"/>
        </dgm:presLayoutVars>
      </dgm:prSet>
      <dgm:spPr/>
    </dgm:pt>
    <dgm:pt modelId="{F2699D45-6D82-4E27-99A0-13E016A42F84}" type="pres">
      <dgm:prSet presAssocID="{F3E748A3-A0C7-4460-AE13-EDCCF521CC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AB47E2-4ABF-42A2-B640-702C54837E8A}" type="pres">
      <dgm:prSet presAssocID="{230B53A2-7C9D-42BA-A46B-74B60837F20C}" presName="spacer" presStyleCnt="0"/>
      <dgm:spPr/>
    </dgm:pt>
    <dgm:pt modelId="{A4E1AC8C-38F5-44C9-A9D4-DFE9D893964E}" type="pres">
      <dgm:prSet presAssocID="{F5F15BED-1D04-4BD5-ABD3-51FC1701A8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079EBE-523F-4989-9552-F70507583B4F}" type="pres">
      <dgm:prSet presAssocID="{F20C6C2B-10AB-4279-A9C8-87B623CD2168}" presName="spacer" presStyleCnt="0"/>
      <dgm:spPr/>
    </dgm:pt>
    <dgm:pt modelId="{5CC1A246-D02B-440C-AA87-09512D643BA0}" type="pres">
      <dgm:prSet presAssocID="{9D7B621B-BEFD-41A3-B46E-332385FA45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5E5309-4B30-4EB7-B98B-A7521347BF60}" type="presOf" srcId="{9D7B621B-BEFD-41A3-B46E-332385FA4579}" destId="{5CC1A246-D02B-440C-AA87-09512D643BA0}" srcOrd="0" destOrd="0" presId="urn:microsoft.com/office/officeart/2005/8/layout/vList2"/>
    <dgm:cxn modelId="{D6C4301D-0F64-4CCD-8DE7-591B2046317E}" srcId="{9ED99B14-43C8-4522-9E03-2B3374375558}" destId="{9D7B621B-BEFD-41A3-B46E-332385FA4579}" srcOrd="2" destOrd="0" parTransId="{F1DE1380-1CAB-4FB9-B68D-7913D96ABD85}" sibTransId="{75A0D3AF-A44F-40E2-B279-044B03C68B71}"/>
    <dgm:cxn modelId="{7F5E1B27-B22E-4800-B82C-996198C5BD66}" srcId="{9ED99B14-43C8-4522-9E03-2B3374375558}" destId="{F5F15BED-1D04-4BD5-ABD3-51FC1701A8CB}" srcOrd="1" destOrd="0" parTransId="{98DA1E26-C676-4B22-9262-93BDA70446DD}" sibTransId="{F20C6C2B-10AB-4279-A9C8-87B623CD2168}"/>
    <dgm:cxn modelId="{E9D6832F-7923-450B-ABA9-DA7C8030CED3}" type="presOf" srcId="{9ED99B14-43C8-4522-9E03-2B3374375558}" destId="{C666BBC3-9170-4AAF-A546-24E143322940}" srcOrd="0" destOrd="0" presId="urn:microsoft.com/office/officeart/2005/8/layout/vList2"/>
    <dgm:cxn modelId="{E2813D74-A2A8-4380-9157-8CD49CA70912}" type="presOf" srcId="{F5F15BED-1D04-4BD5-ABD3-51FC1701A8CB}" destId="{A4E1AC8C-38F5-44C9-A9D4-DFE9D893964E}" srcOrd="0" destOrd="0" presId="urn:microsoft.com/office/officeart/2005/8/layout/vList2"/>
    <dgm:cxn modelId="{EC446CB3-B5E4-4C28-8542-282ABB30BBB4}" srcId="{9ED99B14-43C8-4522-9E03-2B3374375558}" destId="{F3E748A3-A0C7-4460-AE13-EDCCF521CC43}" srcOrd="0" destOrd="0" parTransId="{C85EC3CE-2AEA-4326-AD32-E9CBC677D871}" sibTransId="{230B53A2-7C9D-42BA-A46B-74B60837F20C}"/>
    <dgm:cxn modelId="{FBF6B0CE-2873-4891-976E-275A6442594C}" type="presOf" srcId="{F3E748A3-A0C7-4460-AE13-EDCCF521CC43}" destId="{F2699D45-6D82-4E27-99A0-13E016A42F84}" srcOrd="0" destOrd="0" presId="urn:microsoft.com/office/officeart/2005/8/layout/vList2"/>
    <dgm:cxn modelId="{F7EB1E95-A3D0-48F2-A9AC-88F292B76501}" type="presParOf" srcId="{C666BBC3-9170-4AAF-A546-24E143322940}" destId="{F2699D45-6D82-4E27-99A0-13E016A42F84}" srcOrd="0" destOrd="0" presId="urn:microsoft.com/office/officeart/2005/8/layout/vList2"/>
    <dgm:cxn modelId="{6D6CB21A-03E5-4FF9-9942-5F607201F811}" type="presParOf" srcId="{C666BBC3-9170-4AAF-A546-24E143322940}" destId="{CDAB47E2-4ABF-42A2-B640-702C54837E8A}" srcOrd="1" destOrd="0" presId="urn:microsoft.com/office/officeart/2005/8/layout/vList2"/>
    <dgm:cxn modelId="{07B1D5B0-FC75-4D09-9709-E47FCDDE6F13}" type="presParOf" srcId="{C666BBC3-9170-4AAF-A546-24E143322940}" destId="{A4E1AC8C-38F5-44C9-A9D4-DFE9D893964E}" srcOrd="2" destOrd="0" presId="urn:microsoft.com/office/officeart/2005/8/layout/vList2"/>
    <dgm:cxn modelId="{8594BB22-1E00-4A1F-A80B-D27E61E2A8BF}" type="presParOf" srcId="{C666BBC3-9170-4AAF-A546-24E143322940}" destId="{D5079EBE-523F-4989-9552-F70507583B4F}" srcOrd="3" destOrd="0" presId="urn:microsoft.com/office/officeart/2005/8/layout/vList2"/>
    <dgm:cxn modelId="{4F889B0E-FB94-4FC2-BD27-9ECDB89B250D}" type="presParOf" srcId="{C666BBC3-9170-4AAF-A546-24E143322940}" destId="{5CC1A246-D02B-440C-AA87-09512D643B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684A51-CE94-4E08-9730-65EB6D6C03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99705AA4-B6FD-4D78-B20D-7D33A7FF7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Cleaning/engineering data to enable better models</a:t>
          </a:r>
        </a:p>
      </dgm:t>
    </dgm:pt>
    <dgm:pt modelId="{E32C6CC9-4888-4C49-9635-AB41507DA5B1}" type="parTrans" cxnId="{CD29B45D-B959-4058-9FAE-F6BA5F0B5ADF}">
      <dgm:prSet/>
      <dgm:spPr/>
      <dgm:t>
        <a:bodyPr/>
        <a:lstStyle/>
        <a:p>
          <a:endParaRPr lang="en-US"/>
        </a:p>
      </dgm:t>
    </dgm:pt>
    <dgm:pt modelId="{95E37C55-F122-4EE3-B39F-765B3110E502}" type="sibTrans" cxnId="{CD29B45D-B959-4058-9FAE-F6BA5F0B5ADF}">
      <dgm:prSet/>
      <dgm:spPr/>
      <dgm:t>
        <a:bodyPr/>
        <a:lstStyle/>
        <a:p>
          <a:endParaRPr lang="en-US"/>
        </a:p>
      </dgm:t>
    </dgm:pt>
    <dgm:pt modelId="{7F3ED80E-4630-48D3-8AAC-0ACC5F5E6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Determining the best way to manage the null values in the data </a:t>
          </a:r>
          <a:r>
            <a:rPr lang="en-US">
              <a:latin typeface="Bookman Old Style" panose="020F0302020204030204"/>
            </a:rPr>
            <a:t>set or what was</a:t>
          </a:r>
          <a:r>
            <a:rPr lang="en-US"/>
            <a:t> the best practice for each model</a:t>
          </a:r>
          <a:r>
            <a:rPr lang="en-US">
              <a:latin typeface="Bookman Old Style" panose="020F0302020204030204"/>
            </a:rPr>
            <a:t> </a:t>
          </a:r>
          <a:endParaRPr lang="en-US"/>
        </a:p>
      </dgm:t>
    </dgm:pt>
    <dgm:pt modelId="{99F6F8D2-B770-4EA2-9F86-DE2AA945192E}" type="parTrans" cxnId="{993C4D16-587A-425E-9040-4164C73DE34E}">
      <dgm:prSet/>
      <dgm:spPr/>
      <dgm:t>
        <a:bodyPr/>
        <a:lstStyle/>
        <a:p>
          <a:endParaRPr lang="en-US"/>
        </a:p>
      </dgm:t>
    </dgm:pt>
    <dgm:pt modelId="{A881574A-A747-4411-8BAB-AD3CB547CD61}" type="sibTrans" cxnId="{993C4D16-587A-425E-9040-4164C73DE34E}">
      <dgm:prSet/>
      <dgm:spPr/>
      <dgm:t>
        <a:bodyPr/>
        <a:lstStyle/>
        <a:p>
          <a:endParaRPr lang="en-US"/>
        </a:p>
      </dgm:t>
    </dgm:pt>
    <dgm:pt modelId="{9D5837A6-33FE-45D4-9E86-E2C07AF7780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 panose="020F0302020204030204"/>
            </a:rPr>
            <a:t>Determining if claimed/claimmode should be considered in the data set, or if this would lead to over fitting. Ultimately, we left it out of the final model.</a:t>
          </a:r>
        </a:p>
      </dgm:t>
    </dgm:pt>
    <dgm:pt modelId="{F5C5AE33-0F89-4BF3-B834-6CDBAF93E34D}" type="parTrans" cxnId="{36A07ED3-09E2-4196-BB71-0600F21F95BC}">
      <dgm:prSet/>
      <dgm:spPr/>
      <dgm:t>
        <a:bodyPr/>
        <a:lstStyle/>
        <a:p>
          <a:endParaRPr lang="en-US"/>
        </a:p>
      </dgm:t>
    </dgm:pt>
    <dgm:pt modelId="{AFA093A3-AD07-461A-B40D-18D0E63D1C93}" type="sibTrans" cxnId="{36A07ED3-09E2-4196-BB71-0600F21F95BC}">
      <dgm:prSet/>
      <dgm:spPr/>
      <dgm:t>
        <a:bodyPr/>
        <a:lstStyle/>
        <a:p>
          <a:endParaRPr lang="en-US"/>
        </a:p>
      </dgm:t>
    </dgm:pt>
    <dgm:pt modelId="{083B7313-FDD6-4B11-9644-3AB33041668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 panose="020F0302020204030204"/>
            </a:rPr>
            <a:t>Imputation was discussed as a method of dealing with null values but was not pursued due to time constraints.</a:t>
          </a:r>
        </a:p>
      </dgm:t>
    </dgm:pt>
    <dgm:pt modelId="{A6FD4D2B-954E-4BB4-9857-65B1D01A74E2}" type="parTrans" cxnId="{3B4F7A82-FC4B-4459-8281-BA8C1CFA0DCB}">
      <dgm:prSet/>
      <dgm:spPr/>
      <dgm:t>
        <a:bodyPr/>
        <a:lstStyle/>
        <a:p>
          <a:endParaRPr lang="en-US"/>
        </a:p>
      </dgm:t>
    </dgm:pt>
    <dgm:pt modelId="{569B394C-4E36-48F4-9578-D7653439451B}" type="sibTrans" cxnId="{3B4F7A82-FC4B-4459-8281-BA8C1CFA0DCB}">
      <dgm:prSet/>
      <dgm:spPr/>
      <dgm:t>
        <a:bodyPr/>
        <a:lstStyle/>
        <a:p>
          <a:endParaRPr lang="en-US"/>
        </a:p>
      </dgm:t>
    </dgm:pt>
    <dgm:pt modelId="{6821AE83-7241-4569-8648-2F9188210CF0}" type="pres">
      <dgm:prSet presAssocID="{3F684A51-CE94-4E08-9730-65EB6D6C031A}" presName="root" presStyleCnt="0">
        <dgm:presLayoutVars>
          <dgm:dir/>
          <dgm:resizeHandles val="exact"/>
        </dgm:presLayoutVars>
      </dgm:prSet>
      <dgm:spPr/>
    </dgm:pt>
    <dgm:pt modelId="{B1843B21-ADA9-4F5A-8B60-5426817E0FFE}" type="pres">
      <dgm:prSet presAssocID="{99705AA4-B6FD-4D78-B20D-7D33A7FF7DC7}" presName="compNode" presStyleCnt="0"/>
      <dgm:spPr/>
    </dgm:pt>
    <dgm:pt modelId="{0B3D79F2-82E2-4BEE-9B40-AC1C3BDD0019}" type="pres">
      <dgm:prSet presAssocID="{99705AA4-B6FD-4D78-B20D-7D33A7FF7DC7}" presName="bgRect" presStyleLbl="bgShp" presStyleIdx="0" presStyleCnt="4"/>
      <dgm:spPr/>
    </dgm:pt>
    <dgm:pt modelId="{9EA1ADC7-C236-482F-AAF2-CF55AE080BC6}" type="pres">
      <dgm:prSet presAssocID="{99705AA4-B6FD-4D78-B20D-7D33A7FF7D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3116979-2193-4D9D-B394-04E4301D404E}" type="pres">
      <dgm:prSet presAssocID="{99705AA4-B6FD-4D78-B20D-7D33A7FF7DC7}" presName="spaceRect" presStyleCnt="0"/>
      <dgm:spPr/>
    </dgm:pt>
    <dgm:pt modelId="{EAD7F310-26CC-484E-9395-2A6B0DC40410}" type="pres">
      <dgm:prSet presAssocID="{99705AA4-B6FD-4D78-B20D-7D33A7FF7DC7}" presName="parTx" presStyleLbl="revTx" presStyleIdx="0" presStyleCnt="4">
        <dgm:presLayoutVars>
          <dgm:chMax val="0"/>
          <dgm:chPref val="0"/>
        </dgm:presLayoutVars>
      </dgm:prSet>
      <dgm:spPr/>
    </dgm:pt>
    <dgm:pt modelId="{394ECCDF-6835-4275-B192-1E7E75625C90}" type="pres">
      <dgm:prSet presAssocID="{95E37C55-F122-4EE3-B39F-765B3110E502}" presName="sibTrans" presStyleCnt="0"/>
      <dgm:spPr/>
    </dgm:pt>
    <dgm:pt modelId="{9AE1429A-DB53-49EB-8240-50651E4E6268}" type="pres">
      <dgm:prSet presAssocID="{7F3ED80E-4630-48D3-8AAC-0ACC5F5E6954}" presName="compNode" presStyleCnt="0"/>
      <dgm:spPr/>
    </dgm:pt>
    <dgm:pt modelId="{5C713FC4-61FF-4C4E-838B-0B0093AF3548}" type="pres">
      <dgm:prSet presAssocID="{7F3ED80E-4630-48D3-8AAC-0ACC5F5E6954}" presName="bgRect" presStyleLbl="bgShp" presStyleIdx="1" presStyleCnt="4"/>
      <dgm:spPr/>
    </dgm:pt>
    <dgm:pt modelId="{8F7B64D9-CB68-4E9D-9488-35DB70DE11C5}" type="pres">
      <dgm:prSet presAssocID="{7F3ED80E-4630-48D3-8AAC-0ACC5F5E69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E83279-4218-4674-AB9C-1E601ACA5D71}" type="pres">
      <dgm:prSet presAssocID="{7F3ED80E-4630-48D3-8AAC-0ACC5F5E6954}" presName="spaceRect" presStyleCnt="0"/>
      <dgm:spPr/>
    </dgm:pt>
    <dgm:pt modelId="{CA9FA904-BDB2-417B-815C-203DC1D360A3}" type="pres">
      <dgm:prSet presAssocID="{7F3ED80E-4630-48D3-8AAC-0ACC5F5E6954}" presName="parTx" presStyleLbl="revTx" presStyleIdx="1" presStyleCnt="4">
        <dgm:presLayoutVars>
          <dgm:chMax val="0"/>
          <dgm:chPref val="0"/>
        </dgm:presLayoutVars>
      </dgm:prSet>
      <dgm:spPr/>
    </dgm:pt>
    <dgm:pt modelId="{E68D6D82-5028-43E0-9D31-76F90A336EFF}" type="pres">
      <dgm:prSet presAssocID="{A881574A-A747-4411-8BAB-AD3CB547CD61}" presName="sibTrans" presStyleCnt="0"/>
      <dgm:spPr/>
    </dgm:pt>
    <dgm:pt modelId="{344C69C3-B80C-41C5-B643-5AA114B9A389}" type="pres">
      <dgm:prSet presAssocID="{083B7313-FDD6-4B11-9644-3AB33041668F}" presName="compNode" presStyleCnt="0"/>
      <dgm:spPr/>
    </dgm:pt>
    <dgm:pt modelId="{940617A9-FD17-4B25-A9DE-69BA00C883F3}" type="pres">
      <dgm:prSet presAssocID="{083B7313-FDD6-4B11-9644-3AB33041668F}" presName="bgRect" presStyleLbl="bgShp" presStyleIdx="2" presStyleCnt="4"/>
      <dgm:spPr/>
    </dgm:pt>
    <dgm:pt modelId="{0A79A475-338C-4A0A-BEAC-1106D2124756}" type="pres">
      <dgm:prSet presAssocID="{083B7313-FDD6-4B11-9644-3AB3304166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CC4C67E8-4ADE-416A-8BD6-EC83B0B3706D}" type="pres">
      <dgm:prSet presAssocID="{083B7313-FDD6-4B11-9644-3AB33041668F}" presName="spaceRect" presStyleCnt="0"/>
      <dgm:spPr/>
    </dgm:pt>
    <dgm:pt modelId="{703DDAD2-BC76-47E0-94A1-CE5CF3D488E1}" type="pres">
      <dgm:prSet presAssocID="{083B7313-FDD6-4B11-9644-3AB33041668F}" presName="parTx" presStyleLbl="revTx" presStyleIdx="2" presStyleCnt="4">
        <dgm:presLayoutVars>
          <dgm:chMax val="0"/>
          <dgm:chPref val="0"/>
        </dgm:presLayoutVars>
      </dgm:prSet>
      <dgm:spPr/>
    </dgm:pt>
    <dgm:pt modelId="{8EFDBDEA-E3A8-454E-9C14-589D13485AE0}" type="pres">
      <dgm:prSet presAssocID="{569B394C-4E36-48F4-9578-D7653439451B}" presName="sibTrans" presStyleCnt="0"/>
      <dgm:spPr/>
    </dgm:pt>
    <dgm:pt modelId="{BFCEEE42-EE53-4454-B6C1-1091B46C1001}" type="pres">
      <dgm:prSet presAssocID="{9D5837A6-33FE-45D4-9E86-E2C07AF77802}" presName="compNode" presStyleCnt="0"/>
      <dgm:spPr/>
    </dgm:pt>
    <dgm:pt modelId="{1A256B23-CC57-4F3D-BF02-664223240BA6}" type="pres">
      <dgm:prSet presAssocID="{9D5837A6-33FE-45D4-9E86-E2C07AF77802}" presName="bgRect" presStyleLbl="bgShp" presStyleIdx="3" presStyleCnt="4"/>
      <dgm:spPr/>
    </dgm:pt>
    <dgm:pt modelId="{F20039F0-3541-49E9-B08C-D41C6AD5A9FC}" type="pres">
      <dgm:prSet presAssocID="{9D5837A6-33FE-45D4-9E86-E2C07AF778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print with solid fill"/>
        </a:ext>
      </dgm:extLst>
    </dgm:pt>
    <dgm:pt modelId="{E7AA4391-3755-4F31-AA89-B4A7703AE4FB}" type="pres">
      <dgm:prSet presAssocID="{9D5837A6-33FE-45D4-9E86-E2C07AF77802}" presName="spaceRect" presStyleCnt="0"/>
      <dgm:spPr/>
    </dgm:pt>
    <dgm:pt modelId="{ED771F7C-0D31-40AB-BE47-D274A994B0BF}" type="pres">
      <dgm:prSet presAssocID="{9D5837A6-33FE-45D4-9E86-E2C07AF778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E5F407-D260-415A-B435-39F7E2F0A92E}" type="presOf" srcId="{083B7313-FDD6-4B11-9644-3AB33041668F}" destId="{703DDAD2-BC76-47E0-94A1-CE5CF3D488E1}" srcOrd="0" destOrd="0" presId="urn:microsoft.com/office/officeart/2018/2/layout/IconVerticalSolidList"/>
    <dgm:cxn modelId="{993C4D16-587A-425E-9040-4164C73DE34E}" srcId="{3F684A51-CE94-4E08-9730-65EB6D6C031A}" destId="{7F3ED80E-4630-48D3-8AAC-0ACC5F5E6954}" srcOrd="1" destOrd="0" parTransId="{99F6F8D2-B770-4EA2-9F86-DE2AA945192E}" sibTransId="{A881574A-A747-4411-8BAB-AD3CB547CD61}"/>
    <dgm:cxn modelId="{50073422-66CF-4EB5-9745-3998B6557B5F}" type="presOf" srcId="{9D5837A6-33FE-45D4-9E86-E2C07AF77802}" destId="{ED771F7C-0D31-40AB-BE47-D274A994B0BF}" srcOrd="0" destOrd="0" presId="urn:microsoft.com/office/officeart/2018/2/layout/IconVerticalSolidList"/>
    <dgm:cxn modelId="{07BF092B-F089-4C49-A146-7614FFD839B7}" type="presOf" srcId="{99705AA4-B6FD-4D78-B20D-7D33A7FF7DC7}" destId="{EAD7F310-26CC-484E-9395-2A6B0DC40410}" srcOrd="0" destOrd="0" presId="urn:microsoft.com/office/officeart/2018/2/layout/IconVerticalSolidList"/>
    <dgm:cxn modelId="{CD29B45D-B959-4058-9FAE-F6BA5F0B5ADF}" srcId="{3F684A51-CE94-4E08-9730-65EB6D6C031A}" destId="{99705AA4-B6FD-4D78-B20D-7D33A7FF7DC7}" srcOrd="0" destOrd="0" parTransId="{E32C6CC9-4888-4C49-9635-AB41507DA5B1}" sibTransId="{95E37C55-F122-4EE3-B39F-765B3110E502}"/>
    <dgm:cxn modelId="{3B4F7A82-FC4B-4459-8281-BA8C1CFA0DCB}" srcId="{3F684A51-CE94-4E08-9730-65EB6D6C031A}" destId="{083B7313-FDD6-4B11-9644-3AB33041668F}" srcOrd="2" destOrd="0" parTransId="{A6FD4D2B-954E-4BB4-9857-65B1D01A74E2}" sibTransId="{569B394C-4E36-48F4-9578-D7653439451B}"/>
    <dgm:cxn modelId="{C9DCE184-F369-4A82-A83B-33C0B6D2CE0C}" type="presOf" srcId="{3F684A51-CE94-4E08-9730-65EB6D6C031A}" destId="{6821AE83-7241-4569-8648-2F9188210CF0}" srcOrd="0" destOrd="0" presId="urn:microsoft.com/office/officeart/2018/2/layout/IconVerticalSolidList"/>
    <dgm:cxn modelId="{36A07ED3-09E2-4196-BB71-0600F21F95BC}" srcId="{3F684A51-CE94-4E08-9730-65EB6D6C031A}" destId="{9D5837A6-33FE-45D4-9E86-E2C07AF77802}" srcOrd="3" destOrd="0" parTransId="{F5C5AE33-0F89-4BF3-B834-6CDBAF93E34D}" sibTransId="{AFA093A3-AD07-461A-B40D-18D0E63D1C93}"/>
    <dgm:cxn modelId="{C1F92FDC-DC31-44A6-ABC5-8BFD1AFC0E8A}" type="presOf" srcId="{7F3ED80E-4630-48D3-8AAC-0ACC5F5E6954}" destId="{CA9FA904-BDB2-417B-815C-203DC1D360A3}" srcOrd="0" destOrd="0" presId="urn:microsoft.com/office/officeart/2018/2/layout/IconVerticalSolidList"/>
    <dgm:cxn modelId="{D253ACD4-6DE5-4E7A-B817-70CBEF1E122C}" type="presParOf" srcId="{6821AE83-7241-4569-8648-2F9188210CF0}" destId="{B1843B21-ADA9-4F5A-8B60-5426817E0FFE}" srcOrd="0" destOrd="0" presId="urn:microsoft.com/office/officeart/2018/2/layout/IconVerticalSolidList"/>
    <dgm:cxn modelId="{1205BEF6-9BB6-4DE5-A737-FFE103F92245}" type="presParOf" srcId="{B1843B21-ADA9-4F5A-8B60-5426817E0FFE}" destId="{0B3D79F2-82E2-4BEE-9B40-AC1C3BDD0019}" srcOrd="0" destOrd="0" presId="urn:microsoft.com/office/officeart/2018/2/layout/IconVerticalSolidList"/>
    <dgm:cxn modelId="{631267E8-B577-4AAF-882C-E77D4ED834C4}" type="presParOf" srcId="{B1843B21-ADA9-4F5A-8B60-5426817E0FFE}" destId="{9EA1ADC7-C236-482F-AAF2-CF55AE080BC6}" srcOrd="1" destOrd="0" presId="urn:microsoft.com/office/officeart/2018/2/layout/IconVerticalSolidList"/>
    <dgm:cxn modelId="{BCD23C5A-467D-4B98-B4C2-61298350B260}" type="presParOf" srcId="{B1843B21-ADA9-4F5A-8B60-5426817E0FFE}" destId="{B3116979-2193-4D9D-B394-04E4301D404E}" srcOrd="2" destOrd="0" presId="urn:microsoft.com/office/officeart/2018/2/layout/IconVerticalSolidList"/>
    <dgm:cxn modelId="{0F28D604-7A76-4548-94EB-2DF223D55A28}" type="presParOf" srcId="{B1843B21-ADA9-4F5A-8B60-5426817E0FFE}" destId="{EAD7F310-26CC-484E-9395-2A6B0DC40410}" srcOrd="3" destOrd="0" presId="urn:microsoft.com/office/officeart/2018/2/layout/IconVerticalSolidList"/>
    <dgm:cxn modelId="{DF0A77AD-E9F1-49D7-B903-DF4249D0D045}" type="presParOf" srcId="{6821AE83-7241-4569-8648-2F9188210CF0}" destId="{394ECCDF-6835-4275-B192-1E7E75625C90}" srcOrd="1" destOrd="0" presId="urn:microsoft.com/office/officeart/2018/2/layout/IconVerticalSolidList"/>
    <dgm:cxn modelId="{A712ACD0-D38E-4D31-8282-89349253BD8F}" type="presParOf" srcId="{6821AE83-7241-4569-8648-2F9188210CF0}" destId="{9AE1429A-DB53-49EB-8240-50651E4E6268}" srcOrd="2" destOrd="0" presId="urn:microsoft.com/office/officeart/2018/2/layout/IconVerticalSolidList"/>
    <dgm:cxn modelId="{75C7D70D-3E95-42C8-ADAC-70DCF62CB50B}" type="presParOf" srcId="{9AE1429A-DB53-49EB-8240-50651E4E6268}" destId="{5C713FC4-61FF-4C4E-838B-0B0093AF3548}" srcOrd="0" destOrd="0" presId="urn:microsoft.com/office/officeart/2018/2/layout/IconVerticalSolidList"/>
    <dgm:cxn modelId="{1916F7B7-4C4D-42FB-89F1-96A46CB80FF6}" type="presParOf" srcId="{9AE1429A-DB53-49EB-8240-50651E4E6268}" destId="{8F7B64D9-CB68-4E9D-9488-35DB70DE11C5}" srcOrd="1" destOrd="0" presId="urn:microsoft.com/office/officeart/2018/2/layout/IconVerticalSolidList"/>
    <dgm:cxn modelId="{53E3EA93-39E8-4693-BA60-66E6CF31EA77}" type="presParOf" srcId="{9AE1429A-DB53-49EB-8240-50651E4E6268}" destId="{C3E83279-4218-4674-AB9C-1E601ACA5D71}" srcOrd="2" destOrd="0" presId="urn:microsoft.com/office/officeart/2018/2/layout/IconVerticalSolidList"/>
    <dgm:cxn modelId="{73BD366D-FD40-4A6D-B109-B5229019AF95}" type="presParOf" srcId="{9AE1429A-DB53-49EB-8240-50651E4E6268}" destId="{CA9FA904-BDB2-417B-815C-203DC1D360A3}" srcOrd="3" destOrd="0" presId="urn:microsoft.com/office/officeart/2018/2/layout/IconVerticalSolidList"/>
    <dgm:cxn modelId="{821BE7B6-5B8C-42B6-9482-13E3C1CC6C5C}" type="presParOf" srcId="{6821AE83-7241-4569-8648-2F9188210CF0}" destId="{E68D6D82-5028-43E0-9D31-76F90A336EFF}" srcOrd="3" destOrd="0" presId="urn:microsoft.com/office/officeart/2018/2/layout/IconVerticalSolidList"/>
    <dgm:cxn modelId="{8FF2656C-6F21-4C1E-9AB8-655A7E017879}" type="presParOf" srcId="{6821AE83-7241-4569-8648-2F9188210CF0}" destId="{344C69C3-B80C-41C5-B643-5AA114B9A389}" srcOrd="4" destOrd="0" presId="urn:microsoft.com/office/officeart/2018/2/layout/IconVerticalSolidList"/>
    <dgm:cxn modelId="{BBBD850C-DF82-4E82-9BD4-B4FB95BF6E25}" type="presParOf" srcId="{344C69C3-B80C-41C5-B643-5AA114B9A389}" destId="{940617A9-FD17-4B25-A9DE-69BA00C883F3}" srcOrd="0" destOrd="0" presId="urn:microsoft.com/office/officeart/2018/2/layout/IconVerticalSolidList"/>
    <dgm:cxn modelId="{D0ADF896-7CBB-4EAE-BF40-779481C683EC}" type="presParOf" srcId="{344C69C3-B80C-41C5-B643-5AA114B9A389}" destId="{0A79A475-338C-4A0A-BEAC-1106D2124756}" srcOrd="1" destOrd="0" presId="urn:microsoft.com/office/officeart/2018/2/layout/IconVerticalSolidList"/>
    <dgm:cxn modelId="{C31C7911-9F3A-4D72-BB75-125D14B29DC4}" type="presParOf" srcId="{344C69C3-B80C-41C5-B643-5AA114B9A389}" destId="{CC4C67E8-4ADE-416A-8BD6-EC83B0B3706D}" srcOrd="2" destOrd="0" presId="urn:microsoft.com/office/officeart/2018/2/layout/IconVerticalSolidList"/>
    <dgm:cxn modelId="{6DAE8423-5EC5-4F34-8F67-8B23D22E99DB}" type="presParOf" srcId="{344C69C3-B80C-41C5-B643-5AA114B9A389}" destId="{703DDAD2-BC76-47E0-94A1-CE5CF3D488E1}" srcOrd="3" destOrd="0" presId="urn:microsoft.com/office/officeart/2018/2/layout/IconVerticalSolidList"/>
    <dgm:cxn modelId="{A2D44FD5-FB96-48EF-B6BE-507389B28805}" type="presParOf" srcId="{6821AE83-7241-4569-8648-2F9188210CF0}" destId="{8EFDBDEA-E3A8-454E-9C14-589D13485AE0}" srcOrd="5" destOrd="0" presId="urn:microsoft.com/office/officeart/2018/2/layout/IconVerticalSolidList"/>
    <dgm:cxn modelId="{7E9AAA7C-9F9E-4A80-93D6-DC98E381E5A7}" type="presParOf" srcId="{6821AE83-7241-4569-8648-2F9188210CF0}" destId="{BFCEEE42-EE53-4454-B6C1-1091B46C1001}" srcOrd="6" destOrd="0" presId="urn:microsoft.com/office/officeart/2018/2/layout/IconVerticalSolidList"/>
    <dgm:cxn modelId="{75BCCAC9-8020-4077-A265-FBDB3B26DBAA}" type="presParOf" srcId="{BFCEEE42-EE53-4454-B6C1-1091B46C1001}" destId="{1A256B23-CC57-4F3D-BF02-664223240BA6}" srcOrd="0" destOrd="0" presId="urn:microsoft.com/office/officeart/2018/2/layout/IconVerticalSolidList"/>
    <dgm:cxn modelId="{318F7B88-8AE0-4886-BF59-8ED968DE17EA}" type="presParOf" srcId="{BFCEEE42-EE53-4454-B6C1-1091B46C1001}" destId="{F20039F0-3541-49E9-B08C-D41C6AD5A9FC}" srcOrd="1" destOrd="0" presId="urn:microsoft.com/office/officeart/2018/2/layout/IconVerticalSolidList"/>
    <dgm:cxn modelId="{9C68D8CB-436B-406D-BB73-A2C74D64C3EF}" type="presParOf" srcId="{BFCEEE42-EE53-4454-B6C1-1091B46C1001}" destId="{E7AA4391-3755-4F31-AA89-B4A7703AE4FB}" srcOrd="2" destOrd="0" presId="urn:microsoft.com/office/officeart/2018/2/layout/IconVerticalSolidList"/>
    <dgm:cxn modelId="{84A7DCAD-87CF-4EA7-B64C-9EC8BED887D0}" type="presParOf" srcId="{BFCEEE42-EE53-4454-B6C1-1091B46C1001}" destId="{ED771F7C-0D31-40AB-BE47-D274A994B0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99D45-6D82-4E27-99A0-13E016A42F84}">
      <dsp:nvSpPr>
        <dsp:cNvPr id="0" name=""/>
        <dsp:cNvSpPr/>
      </dsp:nvSpPr>
      <dsp:spPr>
        <a:xfrm>
          <a:off x="0" y="42505"/>
          <a:ext cx="6457949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Using Random Forest we forecast that TTP is responsible for (5,315) 58% unclaimed attacks in Pakistan. </a:t>
          </a:r>
        </a:p>
      </dsp:txBody>
      <dsp:txXfrm>
        <a:off x="43693" y="86198"/>
        <a:ext cx="6370563" cy="807664"/>
      </dsp:txXfrm>
    </dsp:sp>
    <dsp:sp modelId="{A4E1AC8C-38F5-44C9-A9D4-DFE9D893964E}">
      <dsp:nvSpPr>
        <dsp:cNvPr id="0" name=""/>
        <dsp:cNvSpPr/>
      </dsp:nvSpPr>
      <dsp:spPr>
        <a:xfrm>
          <a:off x="0" y="983636"/>
          <a:ext cx="6457949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When the attacks do not take place in Balochistan (0) it is much more likely that the attack was carried out by TTP</a:t>
          </a:r>
        </a:p>
      </dsp:txBody>
      <dsp:txXfrm>
        <a:off x="43693" y="1027329"/>
        <a:ext cx="6370563" cy="807664"/>
      </dsp:txXfrm>
    </dsp:sp>
    <dsp:sp modelId="{5CC1A246-D02B-440C-AA87-09512D643BA0}">
      <dsp:nvSpPr>
        <dsp:cNvPr id="0" name=""/>
        <dsp:cNvSpPr/>
      </dsp:nvSpPr>
      <dsp:spPr>
        <a:xfrm>
          <a:off x="0" y="1924766"/>
          <a:ext cx="6457949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found that Khyber Pakhtunkhwa had more attacks by TTP since it is in the Afghanistan–Pakistan border whereas Balochistan had fewer attacks by TTP.</a:t>
          </a:r>
        </a:p>
      </dsp:txBody>
      <dsp:txXfrm>
        <a:off x="43693" y="1968459"/>
        <a:ext cx="6370563" cy="80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D79F2-82E2-4BEE-9B40-AC1C3BDD0019}">
      <dsp:nvSpPr>
        <dsp:cNvPr id="0" name=""/>
        <dsp:cNvSpPr/>
      </dsp:nvSpPr>
      <dsp:spPr>
        <a:xfrm>
          <a:off x="0" y="157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1ADC7-C236-482F-AAF2-CF55AE080BC6}">
      <dsp:nvSpPr>
        <dsp:cNvPr id="0" name=""/>
        <dsp:cNvSpPr/>
      </dsp:nvSpPr>
      <dsp:spPr>
        <a:xfrm>
          <a:off x="240913" y="180763"/>
          <a:ext cx="438024" cy="438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7F310-26CC-484E-9395-2A6B0DC40410}">
      <dsp:nvSpPr>
        <dsp:cNvPr id="0" name=""/>
        <dsp:cNvSpPr/>
      </dsp:nvSpPr>
      <dsp:spPr>
        <a:xfrm>
          <a:off x="919851" y="157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Cleaning/engineering data to enable better models</a:t>
          </a:r>
        </a:p>
      </dsp:txBody>
      <dsp:txXfrm>
        <a:off x="919851" y="1571"/>
        <a:ext cx="9138548" cy="796407"/>
      </dsp:txXfrm>
    </dsp:sp>
    <dsp:sp modelId="{5C713FC4-61FF-4C4E-838B-0B0093AF3548}">
      <dsp:nvSpPr>
        <dsp:cNvPr id="0" name=""/>
        <dsp:cNvSpPr/>
      </dsp:nvSpPr>
      <dsp:spPr>
        <a:xfrm>
          <a:off x="0" y="997081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B64D9-CB68-4E9D-9488-35DB70DE11C5}">
      <dsp:nvSpPr>
        <dsp:cNvPr id="0" name=""/>
        <dsp:cNvSpPr/>
      </dsp:nvSpPr>
      <dsp:spPr>
        <a:xfrm>
          <a:off x="240913" y="1176272"/>
          <a:ext cx="438024" cy="438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FA904-BDB2-417B-815C-203DC1D360A3}">
      <dsp:nvSpPr>
        <dsp:cNvPr id="0" name=""/>
        <dsp:cNvSpPr/>
      </dsp:nvSpPr>
      <dsp:spPr>
        <a:xfrm>
          <a:off x="919851" y="997081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Determining the best way to manage the null values in the data </a:t>
          </a:r>
          <a:r>
            <a:rPr lang="en-US" sz="2000" kern="1200">
              <a:latin typeface="Bookman Old Style" panose="020F0302020204030204"/>
            </a:rPr>
            <a:t>set or what was</a:t>
          </a:r>
          <a:r>
            <a:rPr lang="en-US" sz="2000" kern="1200"/>
            <a:t> the best practice for each model</a:t>
          </a:r>
          <a:r>
            <a:rPr lang="en-US" sz="2000" kern="1200">
              <a:latin typeface="Bookman Old Style" panose="020F0302020204030204"/>
            </a:rPr>
            <a:t> </a:t>
          </a:r>
          <a:endParaRPr lang="en-US" sz="2000" kern="1200"/>
        </a:p>
      </dsp:txBody>
      <dsp:txXfrm>
        <a:off x="919851" y="997081"/>
        <a:ext cx="9138548" cy="796407"/>
      </dsp:txXfrm>
    </dsp:sp>
    <dsp:sp modelId="{940617A9-FD17-4B25-A9DE-69BA00C883F3}">
      <dsp:nvSpPr>
        <dsp:cNvPr id="0" name=""/>
        <dsp:cNvSpPr/>
      </dsp:nvSpPr>
      <dsp:spPr>
        <a:xfrm>
          <a:off x="0" y="1992590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9A475-338C-4A0A-BEAC-1106D2124756}">
      <dsp:nvSpPr>
        <dsp:cNvPr id="0" name=""/>
        <dsp:cNvSpPr/>
      </dsp:nvSpPr>
      <dsp:spPr>
        <a:xfrm>
          <a:off x="240913" y="2171782"/>
          <a:ext cx="438024" cy="4380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DDAD2-BC76-47E0-94A1-CE5CF3D488E1}">
      <dsp:nvSpPr>
        <dsp:cNvPr id="0" name=""/>
        <dsp:cNvSpPr/>
      </dsp:nvSpPr>
      <dsp:spPr>
        <a:xfrm>
          <a:off x="919851" y="199259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ookman Old Style" panose="020F0302020204030204"/>
            </a:rPr>
            <a:t>Imputation was discussed as a method of dealing with null values but was not pursued due to time constraints.</a:t>
          </a:r>
        </a:p>
      </dsp:txBody>
      <dsp:txXfrm>
        <a:off x="919851" y="1992590"/>
        <a:ext cx="9138548" cy="796407"/>
      </dsp:txXfrm>
    </dsp:sp>
    <dsp:sp modelId="{1A256B23-CC57-4F3D-BF02-664223240BA6}">
      <dsp:nvSpPr>
        <dsp:cNvPr id="0" name=""/>
        <dsp:cNvSpPr/>
      </dsp:nvSpPr>
      <dsp:spPr>
        <a:xfrm>
          <a:off x="0" y="2988100"/>
          <a:ext cx="10058399" cy="796407"/>
        </a:xfrm>
        <a:prstGeom prst="roundRect">
          <a:avLst>
            <a:gd name="adj" fmla="val 10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039F0-3541-49E9-B08C-D41C6AD5A9FC}">
      <dsp:nvSpPr>
        <dsp:cNvPr id="0" name=""/>
        <dsp:cNvSpPr/>
      </dsp:nvSpPr>
      <dsp:spPr>
        <a:xfrm>
          <a:off x="240913" y="3167292"/>
          <a:ext cx="438024" cy="4380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71F7C-0D31-40AB-BE47-D274A994B0BF}">
      <dsp:nvSpPr>
        <dsp:cNvPr id="0" name=""/>
        <dsp:cNvSpPr/>
      </dsp:nvSpPr>
      <dsp:spPr>
        <a:xfrm>
          <a:off x="919851" y="2988100"/>
          <a:ext cx="9138548" cy="79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86" tIns="84286" rIns="84286" bIns="842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ookman Old Style" panose="020F0302020204030204"/>
            </a:rPr>
            <a:t>Determining if claimed/claimmode should be considered in the data set, or if this would lead to over fitting. Ultimately, we left it out of the final model.</a:t>
          </a:r>
        </a:p>
      </dsp:txBody>
      <dsp:txXfrm>
        <a:off x="919851" y="2988100"/>
        <a:ext cx="9138548" cy="796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c.fsi.stanford.edu/mappingmilitants/profiles/tehrik-i-taliban-pakistan" TargetMode="External"/><Relationship Id="rId2" Type="http://schemas.openxmlformats.org/officeDocument/2006/relationships/hyperlink" Target="https://interpret.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n.org/counterterrorism/sites/www.un.org.counterterrorism/files/malicious-use-of-ai-uncct-unicri-report-hd.pdf.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SWEETVIZ_REPOR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WEETVIZ_REPOR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TTP Terrorist Attack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/>
              <a:t>Final presentation:</a:t>
            </a:r>
          </a:p>
          <a:p>
            <a:pPr>
              <a:lnSpc>
                <a:spcPct val="100000"/>
              </a:lnSpc>
            </a:pPr>
            <a:r>
              <a:rPr lang="en-US" sz="1600"/>
              <a:t>Zach, </a:t>
            </a:r>
            <a:r>
              <a:rPr lang="en-US" sz="1600" err="1"/>
              <a:t>lakshmi</a:t>
            </a:r>
            <a:r>
              <a:rPr lang="en-US" sz="1600"/>
              <a:t>, Praveen, </a:t>
            </a:r>
            <a:r>
              <a:rPr lang="en-US" sz="1600" err="1"/>
              <a:t>jeremy</a:t>
            </a:r>
            <a:r>
              <a:rPr lang="en-US" sz="1600"/>
              <a:t>, and </a:t>
            </a:r>
            <a:r>
              <a:rPr lang="en-US" sz="1600" err="1"/>
              <a:t>sam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4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27" y="4651539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Forest: Global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what relationships our random Forest model captured in the data. Using partial Dependence</a:t>
            </a:r>
          </a:p>
        </p:txBody>
      </p:sp>
      <p:cxnSp>
        <p:nvCxnSpPr>
          <p:cNvPr id="73" name="Straight Connector 4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3" descr="Bar chart&#10;&#10;Description automatically generated">
            <a:extLst>
              <a:ext uri="{FF2B5EF4-FFF2-40B4-BE49-F238E27FC236}">
                <a16:creationId xmlns:a16="http://schemas.microsoft.com/office/drawing/2014/main" id="{084247E5-C5ED-47FF-9E0B-4553B53E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2" y="1538798"/>
            <a:ext cx="10053347" cy="29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1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4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27" y="4651539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Forest: Global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cap="all" spc="20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what relationships our random Forest model captured in the data. Using partial Dependence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D8836-2A61-429E-B51F-DBF1AB1B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3" y="1113087"/>
            <a:ext cx="9871074" cy="2911964"/>
          </a:xfrm>
          <a:prstGeom prst="rect">
            <a:avLst/>
          </a:prstGeom>
        </p:spPr>
      </p:pic>
      <p:cxnSp>
        <p:nvCxnSpPr>
          <p:cNvPr id="73" name="Straight Connector 4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598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 Random Forest: Local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Prediction justification using </a:t>
            </a:r>
            <a:r>
              <a:rPr lang="en-US" sz="1800" cap="all" spc="200" err="1">
                <a:solidFill>
                  <a:srgbClr val="FFFFFF"/>
                </a:solidFill>
              </a:rPr>
              <a:t>shap</a:t>
            </a:r>
            <a:endParaRPr lang="en-US" sz="1800" cap="all" spc="200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0489A2-5545-464C-AD85-6973062B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48" y="587389"/>
            <a:ext cx="11226704" cy="33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 Random Forest: Local Explanations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Prediction justification using </a:t>
            </a:r>
            <a:r>
              <a:rPr lang="en-US" sz="1800" cap="all" spc="200" err="1">
                <a:solidFill>
                  <a:srgbClr val="FFFFFF"/>
                </a:solidFill>
              </a:rPr>
              <a:t>shap</a:t>
            </a:r>
            <a:endParaRPr lang="en-US" sz="1800" cap="all" spc="200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352C127-EF4B-4F88-AEBD-6C5C677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58" y="600146"/>
            <a:ext cx="10614732" cy="31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7838-2635-4DC4-AC4A-78FF1F58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Challenges</a:t>
            </a:r>
            <a:endParaRPr lang="en-US"/>
          </a:p>
        </p:txBody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B6FA4A-E82A-4C28-AEAD-BF383E90F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9384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40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9CB38-64FB-47D5-A599-ED6F50A4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B82D4BD-4EE2-452C-BE3B-19CCDC65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65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8C59-1B8E-4057-A05F-9BE6C040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E07D-EFFC-4FFB-A9B6-15773EDE2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37" y="2108201"/>
            <a:ext cx="10556393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solidFill>
                  <a:srgbClr val="000000"/>
                </a:solidFill>
                <a:effectLst/>
              </a:rPr>
              <a:t>InterpretML</a:t>
            </a:r>
            <a:r>
              <a:rPr lang="en-US">
                <a:solidFill>
                  <a:srgbClr val="000000"/>
                </a:solidFill>
                <a:effectLst/>
              </a:rPr>
              <a:t>. Accessed 14 December 2021. </a:t>
            </a:r>
            <a:r>
              <a:rPr lang="en-US">
                <a:solidFill>
                  <a:srgbClr val="000000"/>
                </a:solidFill>
                <a:effectLst/>
                <a:hlinkClick r:id="rId2"/>
              </a:rPr>
              <a:t>https://interpret.ml/</a:t>
            </a:r>
            <a:r>
              <a:rPr lang="en-US">
                <a:solidFill>
                  <a:srgbClr val="000000"/>
                </a:solidFill>
                <a:effectLst/>
              </a:rPr>
              <a:t>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s</a:t>
            </a:r>
            <a:r>
              <a:rPr lang="en-US">
                <a:solidFill>
                  <a:srgbClr val="000000"/>
                </a:solidFill>
                <a:effectLst/>
              </a:rPr>
              <a:t>cikit-learn. Accessed 14 December 2021. https://scikit-learn.org.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Mapping Militant Organizations. “</a:t>
            </a:r>
            <a:r>
              <a:rPr lang="en-US" err="1">
                <a:ea typeface="+mn-lt"/>
                <a:cs typeface="+mn-lt"/>
              </a:rPr>
              <a:t>Tehrik</a:t>
            </a:r>
            <a:r>
              <a:rPr lang="en-US">
                <a:ea typeface="+mn-lt"/>
                <a:cs typeface="+mn-lt"/>
              </a:rPr>
              <a:t>-i-Taliban Pakistan.” Stanford University. Last modified July  2018. </a:t>
            </a:r>
            <a:r>
              <a:rPr lang="en-US">
                <a:ea typeface="+mn-lt"/>
                <a:cs typeface="+mn-lt"/>
                <a:hlinkClick r:id="rId3"/>
              </a:rPr>
              <a:t>https://cisac.fsi.stanford.edu/mappingmilitants/profiles/tehrik-i-taliban-pakistan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0" i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Algorithms and terrorism</a:t>
            </a:r>
            <a:r>
              <a:rPr lang="en-US" b="0" i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(n.d.). Retrieved December 14, 2021, from </a:t>
            </a:r>
            <a:r>
              <a:rPr lang="en-US" b="0" i="0" u="none" strike="noStrike">
                <a:solidFill>
                  <a:srgbClr val="6264A7"/>
                </a:solidFill>
                <a:effectLst/>
                <a:latin typeface="Segoe UI" panose="020B0502040204020203" pitchFamily="34" charset="0"/>
                <a:hlinkClick r:id="rId4" tooltip="https://www.un.org/counterterrorism/sites/www.un.org.counterterrorism/files/malicious-use-of-ai-uncct-unicri-report-hd.pdf."/>
              </a:rPr>
              <a:t>https://www.un.org/counterterrorism/sites/www.un.org.counterterrorism/files/malicious-use-of-ai-uncct-unicri-report-hd.pdf.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16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E1CF-521B-4C2D-AF8C-7F90A5DD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F98B-6F20-44FA-A667-3C5408E3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sz="2000" dirty="0"/>
              <a:t>About the TTP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 dirty="0"/>
              <a:t>Results</a:t>
            </a:r>
            <a:endParaRPr lang="en-US" dirty="0"/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 dirty="0"/>
              <a:t>Preparing the Data &amp; Data Exploration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 dirty="0"/>
              <a:t>Model Selection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 dirty="0"/>
              <a:t>Challenges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000" dirty="0"/>
              <a:t>Questions</a:t>
            </a:r>
          </a:p>
          <a:p>
            <a:pPr>
              <a:buFont typeface="Courier New" panose="020F0502020204030204" pitchFamily="34" charset="0"/>
              <a:buChar char="o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A59C-252E-4DCF-A364-B4F2977E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979C-CDB2-47B1-BF7D-95DA6DA1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/>
              <a:t>The TTP is the largest and deadliest terrorist group in Pakistan.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Their first recorded attack was in Dec 2007, which is consistent with the data provided.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Their recorded attacks are mainly in Pakistan, though they have been responsible for a few attacks in Afghanistan. 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The organization is headquartered in </a:t>
            </a:r>
            <a:r>
              <a:rPr lang="en-US">
                <a:ea typeface="+mn-lt"/>
                <a:cs typeface="+mn-lt"/>
              </a:rPr>
              <a:t>South Waziristan located</a:t>
            </a:r>
            <a:r>
              <a:rPr lang="en-US"/>
              <a:t> in the Federal Administrated Tribal Areas.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/>
              <a:t>This organization was responsible for the assassination attempt of Malala Yousafzai.</a:t>
            </a:r>
          </a:p>
        </p:txBody>
      </p:sp>
    </p:spTree>
    <p:extLst>
      <p:ext uri="{BB962C8B-B14F-4D97-AF65-F5344CB8AC3E}">
        <p14:creationId xmlns:p14="http://schemas.microsoft.com/office/powerpoint/2010/main" val="4934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BB3DA-20EF-45F3-885C-A26F8851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Results</a:t>
            </a:r>
          </a:p>
        </p:txBody>
      </p:sp>
      <p:cxnSp>
        <p:nvCxnSpPr>
          <p:cNvPr id="57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9" name="TextBox 2">
            <a:extLst>
              <a:ext uri="{FF2B5EF4-FFF2-40B4-BE49-F238E27FC236}">
                <a16:creationId xmlns:a16="http://schemas.microsoft.com/office/drawing/2014/main" id="{6D9C0F68-C988-409E-B69A-0D80B798BAA6}"/>
              </a:ext>
            </a:extLst>
          </p:cNvPr>
          <p:cNvGraphicFramePr/>
          <p:nvPr/>
        </p:nvGraphicFramePr>
        <p:xfrm>
          <a:off x="4249641" y="1347372"/>
          <a:ext cx="645795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29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702F5-6FF3-4AA6-9920-5186E28B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Preparing the Data &amp; </a:t>
            </a:r>
            <a:br>
              <a:rPr lang="en-US" sz="44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Data Exploration 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D206D7-AB56-4685-A06A-3F25ADA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The data provided was cleaned and formatted for analysis. 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Entries with null values in the ‘TTP’ column were separated from the main dataset to create test data.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Patsy was used to make data nonordinal data categorical for modeling.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sz="2400"/>
              <a:t>A </a:t>
            </a:r>
            <a:r>
              <a:rPr lang="en-US" sz="2400" err="1">
                <a:hlinkClick r:id="rId2"/>
              </a:rPr>
              <a:t>SweetViz</a:t>
            </a:r>
            <a:r>
              <a:rPr lang="en-US" sz="2400"/>
              <a:t> report was generated to explore the data and important predicting variables. </a:t>
            </a:r>
          </a:p>
          <a:p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29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702F5-6FF3-4AA6-9920-5186E28B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Preparing the Data &amp; </a:t>
            </a:r>
            <a:br>
              <a:rPr lang="en-US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Data Exploration (continued).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D206D7-AB56-4685-A06A-3F25ADA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/>
              <a:t>The </a:t>
            </a:r>
            <a:r>
              <a:rPr lang="en-US">
                <a:hlinkClick r:id="rId2"/>
              </a:rPr>
              <a:t>SweetViz</a:t>
            </a:r>
            <a:r>
              <a:rPr lang="en-US"/>
              <a:t> report showed the following: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TTP was responsible for most attacks in the province of Khyber Pakhtunkhwa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+mn-lt"/>
                <a:cs typeface="+mn-lt"/>
              </a:rPr>
              <a:t>Year 2012-2014 had the most attacks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+mn-lt"/>
                <a:cs typeface="+mn-lt"/>
              </a:rPr>
              <a:t>Most of the attacks happened in Karachi, Quetta and Peshawar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+mn-lt"/>
                <a:cs typeface="+mn-lt"/>
              </a:rPr>
              <a:t>If it is NGO, 100% chance that it is TTP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+mn-lt"/>
                <a:cs typeface="+mn-lt"/>
              </a:rPr>
              <a:t>69% Likely to carry out suicide attacks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+mn-lt"/>
                <a:cs typeface="+mn-lt"/>
              </a:rPr>
              <a:t>38% likely to claim an attack</a:t>
            </a:r>
            <a:endParaRPr lang="en-US"/>
          </a:p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724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702F5-6FF3-4AA6-9920-5186E28B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Selection</a:t>
            </a:r>
            <a:endParaRPr lang="en-US" sz="4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06D7-AB56-4685-A06A-3F25ADA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/>
              <a:t>The first models used for the predictions were:</a:t>
            </a:r>
          </a:p>
          <a:p>
            <a:pPr lvl="1"/>
            <a:r>
              <a:rPr lang="en-US"/>
              <a:t>Random Forrest </a:t>
            </a:r>
          </a:p>
          <a:p>
            <a:pPr lvl="1"/>
            <a:r>
              <a:rPr lang="en-US"/>
              <a:t>K Nearest Neighbors</a:t>
            </a:r>
          </a:p>
          <a:p>
            <a:pPr lvl="1"/>
            <a:r>
              <a:rPr lang="en-US"/>
              <a:t>Logistic Regression</a:t>
            </a:r>
          </a:p>
          <a:p>
            <a:pPr lvl="1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158BC3-D896-4D67-8179-B95E1732A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06322"/>
              </p:ext>
            </p:extLst>
          </p:nvPr>
        </p:nvGraphicFramePr>
        <p:xfrm>
          <a:off x="4653447" y="643466"/>
          <a:ext cx="6892560" cy="5225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84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767E8-1884-4905-8F8A-09C90FF0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Model Selection (continued)</a:t>
            </a:r>
            <a:endParaRPr lang="en-US" sz="37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E1A7-1989-4E1B-BC85-AD46747D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/>
              <a:t>The data was modified to better manage categorical data and remove noncontributing variables with the following results:</a:t>
            </a:r>
          </a:p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426643-8DB2-444D-8DA4-85AFD63BA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002871"/>
              </p:ext>
            </p:extLst>
          </p:nvPr>
        </p:nvGraphicFramePr>
        <p:xfrm>
          <a:off x="4304145" y="643466"/>
          <a:ext cx="7241862" cy="5443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65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171D6054-E31C-4F93-9B54-1667844C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50630"/>
            <a:ext cx="10925102" cy="300440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4CCF-9860-4423-8CC2-999E0E11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Random Forest: Feature Importance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D261F0-F2B3-4340-996D-BD6E6E68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040" y="4928681"/>
            <a:ext cx="3271059" cy="14951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cap="all" spc="200">
                <a:solidFill>
                  <a:srgbClr val="FFFFFF"/>
                </a:solidFill>
              </a:rPr>
              <a:t>The random forest model determined these features were important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26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71F699C7D5D4DAD4314D90974EC8C" ma:contentTypeVersion="8" ma:contentTypeDescription="Create a new document." ma:contentTypeScope="" ma:versionID="13e2363da92696a32a40e3eed9c4375e">
  <xsd:schema xmlns:xsd="http://www.w3.org/2001/XMLSchema" xmlns:xs="http://www.w3.org/2001/XMLSchema" xmlns:p="http://schemas.microsoft.com/office/2006/metadata/properties" xmlns:ns2="eb9434e9-b13e-4cc8-a4e1-cd92508e485b" targetNamespace="http://schemas.microsoft.com/office/2006/metadata/properties" ma:root="true" ma:fieldsID="ac5513f309771d18d439cbfeadfcb1c0" ns2:_="">
    <xsd:import namespace="eb9434e9-b13e-4cc8-a4e1-cd92508e48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434e9-b13e-4cc8-a4e1-cd92508e4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b9434e9-b13e-4cc8-a4e1-cd92508e485b" xsi:nil="true"/>
  </documentManagement>
</p:properties>
</file>

<file path=customXml/itemProps1.xml><?xml version="1.0" encoding="utf-8"?>
<ds:datastoreItem xmlns:ds="http://schemas.openxmlformats.org/officeDocument/2006/customXml" ds:itemID="{16C1DB46-7A79-4E15-BD71-B79CDA1B259D}">
  <ds:schemaRefs>
    <ds:schemaRef ds:uri="eb9434e9-b13e-4cc8-a4e1-cd92508e48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eb9434e9-b13e-4cc8-a4e1-cd92508e485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angles</Template>
  <TotalTime>0</TotalTime>
  <Words>627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Bookman Old Style</vt:lpstr>
      <vt:lpstr>Calibri</vt:lpstr>
      <vt:lpstr>Courier New</vt:lpstr>
      <vt:lpstr>Franklin Gothic Book</vt:lpstr>
      <vt:lpstr>Segoe UI</vt:lpstr>
      <vt:lpstr>1_RetrospectVTI</vt:lpstr>
      <vt:lpstr>TTP Terrorist Attack Analysis</vt:lpstr>
      <vt:lpstr>Overview</vt:lpstr>
      <vt:lpstr>About the TTP</vt:lpstr>
      <vt:lpstr>Results</vt:lpstr>
      <vt:lpstr>Preparing the Data &amp;  Data Exploration </vt:lpstr>
      <vt:lpstr>Preparing the Data &amp;  Data Exploration (continued).</vt:lpstr>
      <vt:lpstr>Model Selection</vt:lpstr>
      <vt:lpstr>Model Selection (continued)</vt:lpstr>
      <vt:lpstr>Random Forest: Feature Importance</vt:lpstr>
      <vt:lpstr>Random Forest: Global Explanations</vt:lpstr>
      <vt:lpstr>Random Forest: Global Explanations</vt:lpstr>
      <vt:lpstr> Random Forest: Local Explanations</vt:lpstr>
      <vt:lpstr> Random Forest: Local Explanations</vt:lpstr>
      <vt:lpstr>Challenges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Sam Wagner</dc:creator>
  <cp:lastModifiedBy>Jeremy James</cp:lastModifiedBy>
  <cp:revision>2</cp:revision>
  <dcterms:created xsi:type="dcterms:W3CDTF">2021-12-10T17:28:31Z</dcterms:created>
  <dcterms:modified xsi:type="dcterms:W3CDTF">2021-12-15T01:19:56Z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0x0101009E371F699C7D5D4DAD4314D90974EC8C</vt:lpwstr>
  </property>
</Properties>
</file>