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handoutMasterIdLst>
    <p:handoutMasterId r:id="rId6"/>
  </p:handoutMasterIdLst>
  <p:sldIdLst>
    <p:sldId id="258" r:id="rId2"/>
    <p:sldId id="289" r:id="rId3"/>
    <p:sldId id="287" r:id="rId4"/>
  </p:sldIdLst>
  <p:sldSz cx="12192000" cy="6858000"/>
  <p:notesSz cx="6858000" cy="9144000"/>
  <p:custDataLst>
    <p:tags r:id="rId7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8A3"/>
    <a:srgbClr val="B878AF"/>
    <a:srgbClr val="F93765"/>
    <a:srgbClr val="FF3399"/>
    <a:srgbClr val="D45CBA"/>
    <a:srgbClr val="0033CC"/>
    <a:srgbClr val="FF9933"/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016" autoAdjust="0"/>
  </p:normalViewPr>
  <p:slideViewPr>
    <p:cSldViewPr snapToGrid="0">
      <p:cViewPr>
        <p:scale>
          <a:sx n="70" d="100"/>
          <a:sy n="70" d="100"/>
        </p:scale>
        <p:origin x="123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AA197B-E212-4088-8020-B3347D0B364A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ADC33AD1-CBBD-48EB-AF2A-E08EDBA307B1}">
      <dgm:prSet phldrT="[Texto]"/>
      <dgm:spPr/>
      <dgm:t>
        <a:bodyPr/>
        <a:lstStyle/>
        <a:p>
          <a:r>
            <a:rPr lang="es-ES" dirty="0"/>
            <a:t>Auditoría</a:t>
          </a:r>
        </a:p>
      </dgm:t>
    </dgm:pt>
    <dgm:pt modelId="{6F6164DF-9DB9-4471-A487-0AE6965C97AA}" type="parTrans" cxnId="{4E4C1EE9-A4F3-44B6-B0BA-92B9F3062154}">
      <dgm:prSet/>
      <dgm:spPr/>
      <dgm:t>
        <a:bodyPr/>
        <a:lstStyle/>
        <a:p>
          <a:endParaRPr lang="es-ES"/>
        </a:p>
      </dgm:t>
    </dgm:pt>
    <dgm:pt modelId="{7A64761D-344F-411B-9067-45B8CF7E3B30}" type="sibTrans" cxnId="{4E4C1EE9-A4F3-44B6-B0BA-92B9F3062154}">
      <dgm:prSet/>
      <dgm:spPr/>
      <dgm:t>
        <a:bodyPr/>
        <a:lstStyle/>
        <a:p>
          <a:endParaRPr lang="es-ES"/>
        </a:p>
      </dgm:t>
    </dgm:pt>
    <dgm:pt modelId="{F9594806-0C56-4E5B-B79F-706F90766FEF}">
      <dgm:prSet phldrT="[Texto]"/>
      <dgm:spPr/>
      <dgm:t>
        <a:bodyPr/>
        <a:lstStyle/>
        <a:p>
          <a:r>
            <a:rPr lang="es-ES" dirty="0"/>
            <a:t>Notariado y Registro</a:t>
          </a:r>
        </a:p>
      </dgm:t>
    </dgm:pt>
    <dgm:pt modelId="{3044A806-2C6E-4AF8-A4BE-45440D0DEAEC}" type="parTrans" cxnId="{FBBC2976-0745-493C-A3A5-0C9320D6BA63}">
      <dgm:prSet/>
      <dgm:spPr/>
      <dgm:t>
        <a:bodyPr/>
        <a:lstStyle/>
        <a:p>
          <a:endParaRPr lang="es-ES"/>
        </a:p>
      </dgm:t>
    </dgm:pt>
    <dgm:pt modelId="{EB25D543-4B4B-4BB8-A239-E57A6DE4344E}" type="sibTrans" cxnId="{FBBC2976-0745-493C-A3A5-0C9320D6BA63}">
      <dgm:prSet/>
      <dgm:spPr/>
      <dgm:t>
        <a:bodyPr/>
        <a:lstStyle/>
        <a:p>
          <a:endParaRPr lang="es-ES"/>
        </a:p>
      </dgm:t>
    </dgm:pt>
    <dgm:pt modelId="{B06877D6-2E45-4003-B1E2-02904830D510}">
      <dgm:prSet/>
      <dgm:spPr/>
      <dgm:t>
        <a:bodyPr/>
        <a:lstStyle/>
        <a:p>
          <a:r>
            <a:rPr lang="es-ES"/>
            <a:t>Gobierno y administraciones públicas</a:t>
          </a:r>
        </a:p>
      </dgm:t>
    </dgm:pt>
    <dgm:pt modelId="{FE8052D1-EFF5-46C8-8CEA-B70DBDE9650F}" type="parTrans" cxnId="{E111492B-F9DD-48C3-A1B4-B7247B1C894B}">
      <dgm:prSet/>
      <dgm:spPr/>
      <dgm:t>
        <a:bodyPr/>
        <a:lstStyle/>
        <a:p>
          <a:endParaRPr lang="es-ES"/>
        </a:p>
      </dgm:t>
    </dgm:pt>
    <dgm:pt modelId="{A55245C0-0573-4357-99FD-6AA6A0E46412}" type="sibTrans" cxnId="{E111492B-F9DD-48C3-A1B4-B7247B1C894B}">
      <dgm:prSet/>
      <dgm:spPr/>
      <dgm:t>
        <a:bodyPr/>
        <a:lstStyle/>
        <a:p>
          <a:endParaRPr lang="es-ES"/>
        </a:p>
      </dgm:t>
    </dgm:pt>
    <dgm:pt modelId="{5E523B02-4754-4C77-97B1-F75028E21E5E}">
      <dgm:prSet/>
      <dgm:spPr/>
      <dgm:t>
        <a:bodyPr/>
        <a:lstStyle/>
        <a:p>
          <a:r>
            <a:rPr lang="es-ES"/>
            <a:t>Automóvil</a:t>
          </a:r>
        </a:p>
      </dgm:t>
    </dgm:pt>
    <dgm:pt modelId="{B1D2AC14-D3C8-4D36-AEAF-D40D615D34FC}" type="parTrans" cxnId="{2EE439E9-1750-4CD6-A51A-3FE995960BB8}">
      <dgm:prSet/>
      <dgm:spPr/>
      <dgm:t>
        <a:bodyPr/>
        <a:lstStyle/>
        <a:p>
          <a:endParaRPr lang="es-ES"/>
        </a:p>
      </dgm:t>
    </dgm:pt>
    <dgm:pt modelId="{4701F51C-D411-46E6-B539-03512C764E72}" type="sibTrans" cxnId="{2EE439E9-1750-4CD6-A51A-3FE995960BB8}">
      <dgm:prSet/>
      <dgm:spPr/>
      <dgm:t>
        <a:bodyPr/>
        <a:lstStyle/>
        <a:p>
          <a:endParaRPr lang="es-ES"/>
        </a:p>
      </dgm:t>
    </dgm:pt>
    <dgm:pt modelId="{3E38BFFD-550B-437A-AECB-36D057CB8EEB}">
      <dgm:prSet/>
      <dgm:spPr/>
      <dgm:t>
        <a:bodyPr/>
        <a:lstStyle/>
        <a:p>
          <a:r>
            <a:rPr lang="es-ES"/>
            <a:t>Compañías de seguros</a:t>
          </a:r>
        </a:p>
      </dgm:t>
    </dgm:pt>
    <dgm:pt modelId="{38AAB5BE-40EC-4488-A0B4-0FC84CC7BDC0}" type="parTrans" cxnId="{AEA3369F-D245-4E52-A9F3-9C944EFBDCE8}">
      <dgm:prSet/>
      <dgm:spPr/>
      <dgm:t>
        <a:bodyPr/>
        <a:lstStyle/>
        <a:p>
          <a:endParaRPr lang="es-ES"/>
        </a:p>
      </dgm:t>
    </dgm:pt>
    <dgm:pt modelId="{80A874F1-37AF-4A7B-AC6F-A7D6237AB721}" type="sibTrans" cxnId="{AEA3369F-D245-4E52-A9F3-9C944EFBDCE8}">
      <dgm:prSet/>
      <dgm:spPr/>
      <dgm:t>
        <a:bodyPr/>
        <a:lstStyle/>
        <a:p>
          <a:endParaRPr lang="es-ES"/>
        </a:p>
      </dgm:t>
    </dgm:pt>
    <dgm:pt modelId="{9C3DD3BF-8461-4B84-89C0-3E9BB1357484}">
      <dgm:prSet/>
      <dgm:spPr/>
      <dgm:t>
        <a:bodyPr/>
        <a:lstStyle/>
        <a:p>
          <a:r>
            <a:rPr lang="es-ES"/>
            <a:t>Banca</a:t>
          </a:r>
        </a:p>
      </dgm:t>
    </dgm:pt>
    <dgm:pt modelId="{317C1487-C5DE-45AD-B529-B44CB59C9277}" type="parTrans" cxnId="{D8477D5D-CBA5-42E6-AA2C-7A0FA0B2BFA9}">
      <dgm:prSet/>
      <dgm:spPr/>
      <dgm:t>
        <a:bodyPr/>
        <a:lstStyle/>
        <a:p>
          <a:endParaRPr lang="es-ES"/>
        </a:p>
      </dgm:t>
    </dgm:pt>
    <dgm:pt modelId="{09ADD31F-4A93-4E8E-B1C5-D8E2919D12DC}" type="sibTrans" cxnId="{D8477D5D-CBA5-42E6-AA2C-7A0FA0B2BFA9}">
      <dgm:prSet/>
      <dgm:spPr/>
      <dgm:t>
        <a:bodyPr/>
        <a:lstStyle/>
        <a:p>
          <a:endParaRPr lang="es-ES"/>
        </a:p>
      </dgm:t>
    </dgm:pt>
    <dgm:pt modelId="{AF0C4420-AE93-4BB1-9A37-DE939DE46A18}">
      <dgm:prSet/>
      <dgm:spPr/>
      <dgm:t>
        <a:bodyPr/>
        <a:lstStyle/>
        <a:p>
          <a:r>
            <a:rPr lang="es-ES"/>
            <a:t>Salud</a:t>
          </a:r>
        </a:p>
      </dgm:t>
    </dgm:pt>
    <dgm:pt modelId="{90D8EF13-D017-47E2-9359-7516D07B7D46}" type="parTrans" cxnId="{35658B26-8BFB-4923-951A-F28F594FEE70}">
      <dgm:prSet/>
      <dgm:spPr/>
      <dgm:t>
        <a:bodyPr/>
        <a:lstStyle/>
        <a:p>
          <a:endParaRPr lang="es-ES"/>
        </a:p>
      </dgm:t>
    </dgm:pt>
    <dgm:pt modelId="{6B10AAF1-C317-4B88-AC29-279A3FFA55C5}" type="sibTrans" cxnId="{35658B26-8BFB-4923-951A-F28F594FEE70}">
      <dgm:prSet/>
      <dgm:spPr/>
      <dgm:t>
        <a:bodyPr/>
        <a:lstStyle/>
        <a:p>
          <a:endParaRPr lang="es-ES"/>
        </a:p>
      </dgm:t>
    </dgm:pt>
    <dgm:pt modelId="{64D22480-CE2B-4D15-8970-294722A1EB90}">
      <dgm:prSet/>
      <dgm:spPr/>
      <dgm:t>
        <a:bodyPr/>
        <a:lstStyle/>
        <a:p>
          <a:r>
            <a:rPr lang="es-ES"/>
            <a:t>Mercados inmobiliarios</a:t>
          </a:r>
        </a:p>
      </dgm:t>
    </dgm:pt>
    <dgm:pt modelId="{D57C60CD-FC1A-481A-A7DE-2D76B0386059}" type="parTrans" cxnId="{6108B4F5-F67E-4683-AA09-73C5C434DE10}">
      <dgm:prSet/>
      <dgm:spPr/>
      <dgm:t>
        <a:bodyPr/>
        <a:lstStyle/>
        <a:p>
          <a:endParaRPr lang="es-ES"/>
        </a:p>
      </dgm:t>
    </dgm:pt>
    <dgm:pt modelId="{48BCDE48-2CF6-431B-9FE7-471DD6056E2C}" type="sibTrans" cxnId="{6108B4F5-F67E-4683-AA09-73C5C434DE10}">
      <dgm:prSet/>
      <dgm:spPr/>
      <dgm:t>
        <a:bodyPr/>
        <a:lstStyle/>
        <a:p>
          <a:endParaRPr lang="es-ES"/>
        </a:p>
      </dgm:t>
    </dgm:pt>
    <dgm:pt modelId="{9779C585-4826-4483-ADD9-3688245880BD}">
      <dgm:prSet/>
      <dgm:spPr/>
      <dgm:t>
        <a:bodyPr/>
        <a:lstStyle/>
        <a:p>
          <a:r>
            <a:rPr lang="es-ES"/>
            <a:t>Transporte</a:t>
          </a:r>
        </a:p>
      </dgm:t>
    </dgm:pt>
    <dgm:pt modelId="{C704BC19-78D3-4D1D-B43D-76BE3E4D74C7}" type="parTrans" cxnId="{81C409AD-1335-4BE4-A8B8-0330C05E947D}">
      <dgm:prSet/>
      <dgm:spPr/>
      <dgm:t>
        <a:bodyPr/>
        <a:lstStyle/>
        <a:p>
          <a:endParaRPr lang="es-ES"/>
        </a:p>
      </dgm:t>
    </dgm:pt>
    <dgm:pt modelId="{B725FE00-480F-4F96-90F6-A87359AB9993}" type="sibTrans" cxnId="{81C409AD-1335-4BE4-A8B8-0330C05E947D}">
      <dgm:prSet/>
      <dgm:spPr/>
      <dgm:t>
        <a:bodyPr/>
        <a:lstStyle/>
        <a:p>
          <a:endParaRPr lang="es-ES"/>
        </a:p>
      </dgm:t>
    </dgm:pt>
    <dgm:pt modelId="{C759402E-65EE-476B-A489-6B1E7C4324E1}" type="pres">
      <dgm:prSet presAssocID="{94AA197B-E212-4088-8020-B3347D0B364A}" presName="Name0" presStyleCnt="0">
        <dgm:presLayoutVars>
          <dgm:dir/>
          <dgm:resizeHandles/>
        </dgm:presLayoutVars>
      </dgm:prSet>
      <dgm:spPr/>
    </dgm:pt>
    <dgm:pt modelId="{5287FE81-FEDF-4559-A638-094DE5CCF9AF}" type="pres">
      <dgm:prSet presAssocID="{B06877D6-2E45-4003-B1E2-02904830D510}" presName="compNode" presStyleCnt="0"/>
      <dgm:spPr/>
    </dgm:pt>
    <dgm:pt modelId="{1F736F1B-70C7-48C9-ABB8-9C7EA039ACA4}" type="pres">
      <dgm:prSet presAssocID="{B06877D6-2E45-4003-B1E2-02904830D510}" presName="dummyConnPt" presStyleCnt="0"/>
      <dgm:spPr/>
    </dgm:pt>
    <dgm:pt modelId="{AB3EB8C2-DD3B-486B-8973-696162C235FC}" type="pres">
      <dgm:prSet presAssocID="{B06877D6-2E45-4003-B1E2-02904830D510}" presName="node" presStyleLbl="node1" presStyleIdx="0" presStyleCnt="9">
        <dgm:presLayoutVars>
          <dgm:bulletEnabled val="1"/>
        </dgm:presLayoutVars>
      </dgm:prSet>
      <dgm:spPr/>
    </dgm:pt>
    <dgm:pt modelId="{8F3F6F9D-F177-4611-9464-C2034FE2B52C}" type="pres">
      <dgm:prSet presAssocID="{A55245C0-0573-4357-99FD-6AA6A0E46412}" presName="sibTrans" presStyleLbl="bgSibTrans2D1" presStyleIdx="0" presStyleCnt="8"/>
      <dgm:spPr/>
    </dgm:pt>
    <dgm:pt modelId="{4A5674A6-0BF1-42ED-835F-107CCAA67894}" type="pres">
      <dgm:prSet presAssocID="{5E523B02-4754-4C77-97B1-F75028E21E5E}" presName="compNode" presStyleCnt="0"/>
      <dgm:spPr/>
    </dgm:pt>
    <dgm:pt modelId="{3DD01945-264F-4805-999D-62BECE37770A}" type="pres">
      <dgm:prSet presAssocID="{5E523B02-4754-4C77-97B1-F75028E21E5E}" presName="dummyConnPt" presStyleCnt="0"/>
      <dgm:spPr/>
    </dgm:pt>
    <dgm:pt modelId="{28A6612D-AE74-4E17-A579-50B2B63F1C79}" type="pres">
      <dgm:prSet presAssocID="{5E523B02-4754-4C77-97B1-F75028E21E5E}" presName="node" presStyleLbl="node1" presStyleIdx="1" presStyleCnt="9">
        <dgm:presLayoutVars>
          <dgm:bulletEnabled val="1"/>
        </dgm:presLayoutVars>
      </dgm:prSet>
      <dgm:spPr/>
    </dgm:pt>
    <dgm:pt modelId="{5DDC642B-D848-461B-B6BE-980A0737C3B9}" type="pres">
      <dgm:prSet presAssocID="{4701F51C-D411-46E6-B539-03512C764E72}" presName="sibTrans" presStyleLbl="bgSibTrans2D1" presStyleIdx="1" presStyleCnt="8"/>
      <dgm:spPr/>
    </dgm:pt>
    <dgm:pt modelId="{5931C49F-F6E0-4D2B-8B9C-F6FB17D4FC92}" type="pres">
      <dgm:prSet presAssocID="{3E38BFFD-550B-437A-AECB-36D057CB8EEB}" presName="compNode" presStyleCnt="0"/>
      <dgm:spPr/>
    </dgm:pt>
    <dgm:pt modelId="{325E1A89-C9C7-470D-8ECF-AE357896FAE5}" type="pres">
      <dgm:prSet presAssocID="{3E38BFFD-550B-437A-AECB-36D057CB8EEB}" presName="dummyConnPt" presStyleCnt="0"/>
      <dgm:spPr/>
    </dgm:pt>
    <dgm:pt modelId="{B3593B93-ABFA-47BD-AC18-E98D7C85A0E3}" type="pres">
      <dgm:prSet presAssocID="{3E38BFFD-550B-437A-AECB-36D057CB8EEB}" presName="node" presStyleLbl="node1" presStyleIdx="2" presStyleCnt="9">
        <dgm:presLayoutVars>
          <dgm:bulletEnabled val="1"/>
        </dgm:presLayoutVars>
      </dgm:prSet>
      <dgm:spPr/>
    </dgm:pt>
    <dgm:pt modelId="{EF054CC3-13ED-4D1B-8273-DC892AF488C2}" type="pres">
      <dgm:prSet presAssocID="{80A874F1-37AF-4A7B-AC6F-A7D6237AB721}" presName="sibTrans" presStyleLbl="bgSibTrans2D1" presStyleIdx="2" presStyleCnt="8"/>
      <dgm:spPr/>
    </dgm:pt>
    <dgm:pt modelId="{43469526-21CF-4D74-8925-7995708248FD}" type="pres">
      <dgm:prSet presAssocID="{9C3DD3BF-8461-4B84-89C0-3E9BB1357484}" presName="compNode" presStyleCnt="0"/>
      <dgm:spPr/>
    </dgm:pt>
    <dgm:pt modelId="{0C8AC754-3FE2-4C07-BF9E-56DC4D1F85A6}" type="pres">
      <dgm:prSet presAssocID="{9C3DD3BF-8461-4B84-89C0-3E9BB1357484}" presName="dummyConnPt" presStyleCnt="0"/>
      <dgm:spPr/>
    </dgm:pt>
    <dgm:pt modelId="{83BE5EBC-9A07-41B9-8FE8-3A8F1553A0D1}" type="pres">
      <dgm:prSet presAssocID="{9C3DD3BF-8461-4B84-89C0-3E9BB1357484}" presName="node" presStyleLbl="node1" presStyleIdx="3" presStyleCnt="9">
        <dgm:presLayoutVars>
          <dgm:bulletEnabled val="1"/>
        </dgm:presLayoutVars>
      </dgm:prSet>
      <dgm:spPr/>
    </dgm:pt>
    <dgm:pt modelId="{0F7D7F60-FE65-4867-B213-84A0EF3FCC66}" type="pres">
      <dgm:prSet presAssocID="{09ADD31F-4A93-4E8E-B1C5-D8E2919D12DC}" presName="sibTrans" presStyleLbl="bgSibTrans2D1" presStyleIdx="3" presStyleCnt="8"/>
      <dgm:spPr/>
    </dgm:pt>
    <dgm:pt modelId="{0C0FA342-3FED-4438-8400-15D90A9EAA4D}" type="pres">
      <dgm:prSet presAssocID="{AF0C4420-AE93-4BB1-9A37-DE939DE46A18}" presName="compNode" presStyleCnt="0"/>
      <dgm:spPr/>
    </dgm:pt>
    <dgm:pt modelId="{793E7B2F-81E1-49C0-9299-05A6528784A0}" type="pres">
      <dgm:prSet presAssocID="{AF0C4420-AE93-4BB1-9A37-DE939DE46A18}" presName="dummyConnPt" presStyleCnt="0"/>
      <dgm:spPr/>
    </dgm:pt>
    <dgm:pt modelId="{B6882E95-D42E-4BF4-BC42-FE1D376252FB}" type="pres">
      <dgm:prSet presAssocID="{AF0C4420-AE93-4BB1-9A37-DE939DE46A18}" presName="node" presStyleLbl="node1" presStyleIdx="4" presStyleCnt="9">
        <dgm:presLayoutVars>
          <dgm:bulletEnabled val="1"/>
        </dgm:presLayoutVars>
      </dgm:prSet>
      <dgm:spPr/>
    </dgm:pt>
    <dgm:pt modelId="{B2375F3B-5240-48F3-B35E-9B36B4ED0918}" type="pres">
      <dgm:prSet presAssocID="{6B10AAF1-C317-4B88-AC29-279A3FFA55C5}" presName="sibTrans" presStyleLbl="bgSibTrans2D1" presStyleIdx="4" presStyleCnt="8"/>
      <dgm:spPr/>
    </dgm:pt>
    <dgm:pt modelId="{1DF4975D-040C-4386-9E8F-2803A53F6729}" type="pres">
      <dgm:prSet presAssocID="{64D22480-CE2B-4D15-8970-294722A1EB90}" presName="compNode" presStyleCnt="0"/>
      <dgm:spPr/>
    </dgm:pt>
    <dgm:pt modelId="{6522FAD6-FFEE-4FFD-8560-7116AE0928D7}" type="pres">
      <dgm:prSet presAssocID="{64D22480-CE2B-4D15-8970-294722A1EB90}" presName="dummyConnPt" presStyleCnt="0"/>
      <dgm:spPr/>
    </dgm:pt>
    <dgm:pt modelId="{44A8C24E-EDDC-4DF5-9B94-D499A0FACA49}" type="pres">
      <dgm:prSet presAssocID="{64D22480-CE2B-4D15-8970-294722A1EB90}" presName="node" presStyleLbl="node1" presStyleIdx="5" presStyleCnt="9">
        <dgm:presLayoutVars>
          <dgm:bulletEnabled val="1"/>
        </dgm:presLayoutVars>
      </dgm:prSet>
      <dgm:spPr/>
    </dgm:pt>
    <dgm:pt modelId="{8E425C98-BE24-46C5-9A91-5FF506FEAC69}" type="pres">
      <dgm:prSet presAssocID="{48BCDE48-2CF6-431B-9FE7-471DD6056E2C}" presName="sibTrans" presStyleLbl="bgSibTrans2D1" presStyleIdx="5" presStyleCnt="8"/>
      <dgm:spPr/>
    </dgm:pt>
    <dgm:pt modelId="{61C82B4F-A939-46DD-88BB-0A896CDAB081}" type="pres">
      <dgm:prSet presAssocID="{9779C585-4826-4483-ADD9-3688245880BD}" presName="compNode" presStyleCnt="0"/>
      <dgm:spPr/>
    </dgm:pt>
    <dgm:pt modelId="{45DCD4E3-0ECA-465B-8C60-4E8D4DE8F362}" type="pres">
      <dgm:prSet presAssocID="{9779C585-4826-4483-ADD9-3688245880BD}" presName="dummyConnPt" presStyleCnt="0"/>
      <dgm:spPr/>
    </dgm:pt>
    <dgm:pt modelId="{DF51B377-068D-4270-8E67-C03CDDD9C907}" type="pres">
      <dgm:prSet presAssocID="{9779C585-4826-4483-ADD9-3688245880BD}" presName="node" presStyleLbl="node1" presStyleIdx="6" presStyleCnt="9">
        <dgm:presLayoutVars>
          <dgm:bulletEnabled val="1"/>
        </dgm:presLayoutVars>
      </dgm:prSet>
      <dgm:spPr/>
    </dgm:pt>
    <dgm:pt modelId="{67FA4F2F-53E2-409D-95A0-4269C37A12CF}" type="pres">
      <dgm:prSet presAssocID="{B725FE00-480F-4F96-90F6-A87359AB9993}" presName="sibTrans" presStyleLbl="bgSibTrans2D1" presStyleIdx="6" presStyleCnt="8"/>
      <dgm:spPr/>
    </dgm:pt>
    <dgm:pt modelId="{15C31ED9-E833-47DF-B48C-5293662CA896}" type="pres">
      <dgm:prSet presAssocID="{ADC33AD1-CBBD-48EB-AF2A-E08EDBA307B1}" presName="compNode" presStyleCnt="0"/>
      <dgm:spPr/>
    </dgm:pt>
    <dgm:pt modelId="{5F433A3E-84EC-4D6A-A727-3F285D6A5B79}" type="pres">
      <dgm:prSet presAssocID="{ADC33AD1-CBBD-48EB-AF2A-E08EDBA307B1}" presName="dummyConnPt" presStyleCnt="0"/>
      <dgm:spPr/>
    </dgm:pt>
    <dgm:pt modelId="{79AC9BB5-FCF8-47DC-A3A3-CC5AC74FDC77}" type="pres">
      <dgm:prSet presAssocID="{ADC33AD1-CBBD-48EB-AF2A-E08EDBA307B1}" presName="node" presStyleLbl="node1" presStyleIdx="7" presStyleCnt="9">
        <dgm:presLayoutVars>
          <dgm:bulletEnabled val="1"/>
        </dgm:presLayoutVars>
      </dgm:prSet>
      <dgm:spPr/>
    </dgm:pt>
    <dgm:pt modelId="{1DF71E5B-1467-4A38-B75A-68257DCD4CE3}" type="pres">
      <dgm:prSet presAssocID="{7A64761D-344F-411B-9067-45B8CF7E3B30}" presName="sibTrans" presStyleLbl="bgSibTrans2D1" presStyleIdx="7" presStyleCnt="8"/>
      <dgm:spPr/>
    </dgm:pt>
    <dgm:pt modelId="{8137439F-E55E-46A7-AE20-CF6A264E89E4}" type="pres">
      <dgm:prSet presAssocID="{F9594806-0C56-4E5B-B79F-706F90766FEF}" presName="compNode" presStyleCnt="0"/>
      <dgm:spPr/>
    </dgm:pt>
    <dgm:pt modelId="{3B8C6D83-F797-4F46-9B9B-DAC0F5952AD9}" type="pres">
      <dgm:prSet presAssocID="{F9594806-0C56-4E5B-B79F-706F90766FEF}" presName="dummyConnPt" presStyleCnt="0"/>
      <dgm:spPr/>
    </dgm:pt>
    <dgm:pt modelId="{14C0B765-B61A-4D99-8166-B44A7FCD1889}" type="pres">
      <dgm:prSet presAssocID="{F9594806-0C56-4E5B-B79F-706F90766FEF}" presName="node" presStyleLbl="node1" presStyleIdx="8" presStyleCnt="9">
        <dgm:presLayoutVars>
          <dgm:bulletEnabled val="1"/>
        </dgm:presLayoutVars>
      </dgm:prSet>
      <dgm:spPr/>
    </dgm:pt>
  </dgm:ptLst>
  <dgm:cxnLst>
    <dgm:cxn modelId="{DB117B10-A052-4855-96C0-D7EF4C360790}" type="presOf" srcId="{B725FE00-480F-4F96-90F6-A87359AB9993}" destId="{67FA4F2F-53E2-409D-95A0-4269C37A12CF}" srcOrd="0" destOrd="0" presId="urn:microsoft.com/office/officeart/2005/8/layout/bProcess4"/>
    <dgm:cxn modelId="{4285EF1D-3824-4599-9027-A01606DB30CE}" type="presOf" srcId="{09ADD31F-4A93-4E8E-B1C5-D8E2919D12DC}" destId="{0F7D7F60-FE65-4867-B213-84A0EF3FCC66}" srcOrd="0" destOrd="0" presId="urn:microsoft.com/office/officeart/2005/8/layout/bProcess4"/>
    <dgm:cxn modelId="{35658B26-8BFB-4923-951A-F28F594FEE70}" srcId="{94AA197B-E212-4088-8020-B3347D0B364A}" destId="{AF0C4420-AE93-4BB1-9A37-DE939DE46A18}" srcOrd="4" destOrd="0" parTransId="{90D8EF13-D017-47E2-9359-7516D07B7D46}" sibTransId="{6B10AAF1-C317-4B88-AC29-279A3FFA55C5}"/>
    <dgm:cxn modelId="{E111492B-F9DD-48C3-A1B4-B7247B1C894B}" srcId="{94AA197B-E212-4088-8020-B3347D0B364A}" destId="{B06877D6-2E45-4003-B1E2-02904830D510}" srcOrd="0" destOrd="0" parTransId="{FE8052D1-EFF5-46C8-8CEA-B70DBDE9650F}" sibTransId="{A55245C0-0573-4357-99FD-6AA6A0E46412}"/>
    <dgm:cxn modelId="{D8477D5D-CBA5-42E6-AA2C-7A0FA0B2BFA9}" srcId="{94AA197B-E212-4088-8020-B3347D0B364A}" destId="{9C3DD3BF-8461-4B84-89C0-3E9BB1357484}" srcOrd="3" destOrd="0" parTransId="{317C1487-C5DE-45AD-B529-B44CB59C9277}" sibTransId="{09ADD31F-4A93-4E8E-B1C5-D8E2919D12DC}"/>
    <dgm:cxn modelId="{C1F3D346-CCFA-4098-A616-C05304295AF7}" type="presOf" srcId="{80A874F1-37AF-4A7B-AC6F-A7D6237AB721}" destId="{EF054CC3-13ED-4D1B-8273-DC892AF488C2}" srcOrd="0" destOrd="0" presId="urn:microsoft.com/office/officeart/2005/8/layout/bProcess4"/>
    <dgm:cxn modelId="{E67A2B6C-4574-4C51-9E90-49AE7E05D3EA}" type="presOf" srcId="{9779C585-4826-4483-ADD9-3688245880BD}" destId="{DF51B377-068D-4270-8E67-C03CDDD9C907}" srcOrd="0" destOrd="0" presId="urn:microsoft.com/office/officeart/2005/8/layout/bProcess4"/>
    <dgm:cxn modelId="{480B8573-7D4D-4ADC-81F5-C9CA5323E8BD}" type="presOf" srcId="{AF0C4420-AE93-4BB1-9A37-DE939DE46A18}" destId="{B6882E95-D42E-4BF4-BC42-FE1D376252FB}" srcOrd="0" destOrd="0" presId="urn:microsoft.com/office/officeart/2005/8/layout/bProcess4"/>
    <dgm:cxn modelId="{F9564C54-E4DE-4980-9551-D76E3C6465CC}" type="presOf" srcId="{9C3DD3BF-8461-4B84-89C0-3E9BB1357484}" destId="{83BE5EBC-9A07-41B9-8FE8-3A8F1553A0D1}" srcOrd="0" destOrd="0" presId="urn:microsoft.com/office/officeart/2005/8/layout/bProcess4"/>
    <dgm:cxn modelId="{FBBC2976-0745-493C-A3A5-0C9320D6BA63}" srcId="{94AA197B-E212-4088-8020-B3347D0B364A}" destId="{F9594806-0C56-4E5B-B79F-706F90766FEF}" srcOrd="8" destOrd="0" parTransId="{3044A806-2C6E-4AF8-A4BE-45440D0DEAEC}" sibTransId="{EB25D543-4B4B-4BB8-A239-E57A6DE4344E}"/>
    <dgm:cxn modelId="{FC228D57-E44B-41E5-9A16-C7D97DF6B7E4}" type="presOf" srcId="{ADC33AD1-CBBD-48EB-AF2A-E08EDBA307B1}" destId="{79AC9BB5-FCF8-47DC-A3A3-CC5AC74FDC77}" srcOrd="0" destOrd="0" presId="urn:microsoft.com/office/officeart/2005/8/layout/bProcess4"/>
    <dgm:cxn modelId="{D23F267C-AD96-47B1-869A-F9F0FD54524B}" type="presOf" srcId="{F9594806-0C56-4E5B-B79F-706F90766FEF}" destId="{14C0B765-B61A-4D99-8166-B44A7FCD1889}" srcOrd="0" destOrd="0" presId="urn:microsoft.com/office/officeart/2005/8/layout/bProcess4"/>
    <dgm:cxn modelId="{8628217F-211A-482B-8323-72F579D321C2}" type="presOf" srcId="{94AA197B-E212-4088-8020-B3347D0B364A}" destId="{C759402E-65EE-476B-A489-6B1E7C4324E1}" srcOrd="0" destOrd="0" presId="urn:microsoft.com/office/officeart/2005/8/layout/bProcess4"/>
    <dgm:cxn modelId="{90970E9C-2AB1-444B-A75A-64D63A3D2F7C}" type="presOf" srcId="{B06877D6-2E45-4003-B1E2-02904830D510}" destId="{AB3EB8C2-DD3B-486B-8973-696162C235FC}" srcOrd="0" destOrd="0" presId="urn:microsoft.com/office/officeart/2005/8/layout/bProcess4"/>
    <dgm:cxn modelId="{AEA3369F-D245-4E52-A9F3-9C944EFBDCE8}" srcId="{94AA197B-E212-4088-8020-B3347D0B364A}" destId="{3E38BFFD-550B-437A-AECB-36D057CB8EEB}" srcOrd="2" destOrd="0" parTransId="{38AAB5BE-40EC-4488-A0B4-0FC84CC7BDC0}" sibTransId="{80A874F1-37AF-4A7B-AC6F-A7D6237AB721}"/>
    <dgm:cxn modelId="{3EFF4EA6-030A-44C9-A740-B6DE7428B389}" type="presOf" srcId="{64D22480-CE2B-4D15-8970-294722A1EB90}" destId="{44A8C24E-EDDC-4DF5-9B94-D499A0FACA49}" srcOrd="0" destOrd="0" presId="urn:microsoft.com/office/officeart/2005/8/layout/bProcess4"/>
    <dgm:cxn modelId="{81C409AD-1335-4BE4-A8B8-0330C05E947D}" srcId="{94AA197B-E212-4088-8020-B3347D0B364A}" destId="{9779C585-4826-4483-ADD9-3688245880BD}" srcOrd="6" destOrd="0" parTransId="{C704BC19-78D3-4D1D-B43D-76BE3E4D74C7}" sibTransId="{B725FE00-480F-4F96-90F6-A87359AB9993}"/>
    <dgm:cxn modelId="{13AE7FB4-4830-477F-BC06-F4E28C4237D4}" type="presOf" srcId="{4701F51C-D411-46E6-B539-03512C764E72}" destId="{5DDC642B-D848-461B-B6BE-980A0737C3B9}" srcOrd="0" destOrd="0" presId="urn:microsoft.com/office/officeart/2005/8/layout/bProcess4"/>
    <dgm:cxn modelId="{FAEDB8BA-F256-40E8-A77D-B02B339EC7D3}" type="presOf" srcId="{7A64761D-344F-411B-9067-45B8CF7E3B30}" destId="{1DF71E5B-1467-4A38-B75A-68257DCD4CE3}" srcOrd="0" destOrd="0" presId="urn:microsoft.com/office/officeart/2005/8/layout/bProcess4"/>
    <dgm:cxn modelId="{AB14F2BB-584F-4CCF-A9CB-3B4C8B045E9E}" type="presOf" srcId="{A55245C0-0573-4357-99FD-6AA6A0E46412}" destId="{8F3F6F9D-F177-4611-9464-C2034FE2B52C}" srcOrd="0" destOrd="0" presId="urn:microsoft.com/office/officeart/2005/8/layout/bProcess4"/>
    <dgm:cxn modelId="{E1F367CA-421C-463F-8891-EE42338874B7}" type="presOf" srcId="{3E38BFFD-550B-437A-AECB-36D057CB8EEB}" destId="{B3593B93-ABFA-47BD-AC18-E98D7C85A0E3}" srcOrd="0" destOrd="0" presId="urn:microsoft.com/office/officeart/2005/8/layout/bProcess4"/>
    <dgm:cxn modelId="{286A5FCE-3C34-43E0-AA98-E325645052CE}" type="presOf" srcId="{5E523B02-4754-4C77-97B1-F75028E21E5E}" destId="{28A6612D-AE74-4E17-A579-50B2B63F1C79}" srcOrd="0" destOrd="0" presId="urn:microsoft.com/office/officeart/2005/8/layout/bProcess4"/>
    <dgm:cxn modelId="{603CD3D0-9E5C-482E-A890-8A220D56FD7A}" type="presOf" srcId="{6B10AAF1-C317-4B88-AC29-279A3FFA55C5}" destId="{B2375F3B-5240-48F3-B35E-9B36B4ED0918}" srcOrd="0" destOrd="0" presId="urn:microsoft.com/office/officeart/2005/8/layout/bProcess4"/>
    <dgm:cxn modelId="{2DAE99E0-7171-4C1F-8930-45357F87471B}" type="presOf" srcId="{48BCDE48-2CF6-431B-9FE7-471DD6056E2C}" destId="{8E425C98-BE24-46C5-9A91-5FF506FEAC69}" srcOrd="0" destOrd="0" presId="urn:microsoft.com/office/officeart/2005/8/layout/bProcess4"/>
    <dgm:cxn modelId="{4E4C1EE9-A4F3-44B6-B0BA-92B9F3062154}" srcId="{94AA197B-E212-4088-8020-B3347D0B364A}" destId="{ADC33AD1-CBBD-48EB-AF2A-E08EDBA307B1}" srcOrd="7" destOrd="0" parTransId="{6F6164DF-9DB9-4471-A487-0AE6965C97AA}" sibTransId="{7A64761D-344F-411B-9067-45B8CF7E3B30}"/>
    <dgm:cxn modelId="{2EE439E9-1750-4CD6-A51A-3FE995960BB8}" srcId="{94AA197B-E212-4088-8020-B3347D0B364A}" destId="{5E523B02-4754-4C77-97B1-F75028E21E5E}" srcOrd="1" destOrd="0" parTransId="{B1D2AC14-D3C8-4D36-AEAF-D40D615D34FC}" sibTransId="{4701F51C-D411-46E6-B539-03512C764E72}"/>
    <dgm:cxn modelId="{6108B4F5-F67E-4683-AA09-73C5C434DE10}" srcId="{94AA197B-E212-4088-8020-B3347D0B364A}" destId="{64D22480-CE2B-4D15-8970-294722A1EB90}" srcOrd="5" destOrd="0" parTransId="{D57C60CD-FC1A-481A-A7DE-2D76B0386059}" sibTransId="{48BCDE48-2CF6-431B-9FE7-471DD6056E2C}"/>
    <dgm:cxn modelId="{12A90CEB-7707-4665-AC11-30018DB89A47}" type="presParOf" srcId="{C759402E-65EE-476B-A489-6B1E7C4324E1}" destId="{5287FE81-FEDF-4559-A638-094DE5CCF9AF}" srcOrd="0" destOrd="0" presId="urn:microsoft.com/office/officeart/2005/8/layout/bProcess4"/>
    <dgm:cxn modelId="{9EE8679D-FCF0-4F3E-A798-702B217E246D}" type="presParOf" srcId="{5287FE81-FEDF-4559-A638-094DE5CCF9AF}" destId="{1F736F1B-70C7-48C9-ABB8-9C7EA039ACA4}" srcOrd="0" destOrd="0" presId="urn:microsoft.com/office/officeart/2005/8/layout/bProcess4"/>
    <dgm:cxn modelId="{71CB3774-0999-4C3D-9B38-0A56B4D02C49}" type="presParOf" srcId="{5287FE81-FEDF-4559-A638-094DE5CCF9AF}" destId="{AB3EB8C2-DD3B-486B-8973-696162C235FC}" srcOrd="1" destOrd="0" presId="urn:microsoft.com/office/officeart/2005/8/layout/bProcess4"/>
    <dgm:cxn modelId="{56F76D0D-8A1F-4E05-8CE8-1DC2F1EC7C7F}" type="presParOf" srcId="{C759402E-65EE-476B-A489-6B1E7C4324E1}" destId="{8F3F6F9D-F177-4611-9464-C2034FE2B52C}" srcOrd="1" destOrd="0" presId="urn:microsoft.com/office/officeart/2005/8/layout/bProcess4"/>
    <dgm:cxn modelId="{F3D7DF10-3AE2-4049-BB07-CF315FEFBD92}" type="presParOf" srcId="{C759402E-65EE-476B-A489-6B1E7C4324E1}" destId="{4A5674A6-0BF1-42ED-835F-107CCAA67894}" srcOrd="2" destOrd="0" presId="urn:microsoft.com/office/officeart/2005/8/layout/bProcess4"/>
    <dgm:cxn modelId="{0C30C7F0-B30F-4263-B0D2-D1F8A4B71A71}" type="presParOf" srcId="{4A5674A6-0BF1-42ED-835F-107CCAA67894}" destId="{3DD01945-264F-4805-999D-62BECE37770A}" srcOrd="0" destOrd="0" presId="urn:microsoft.com/office/officeart/2005/8/layout/bProcess4"/>
    <dgm:cxn modelId="{E20F5215-5167-46AC-904C-D8690EC3C9F4}" type="presParOf" srcId="{4A5674A6-0BF1-42ED-835F-107CCAA67894}" destId="{28A6612D-AE74-4E17-A579-50B2B63F1C79}" srcOrd="1" destOrd="0" presId="urn:microsoft.com/office/officeart/2005/8/layout/bProcess4"/>
    <dgm:cxn modelId="{B49E6C93-25F8-46A3-B784-FA112EE1A714}" type="presParOf" srcId="{C759402E-65EE-476B-A489-6B1E7C4324E1}" destId="{5DDC642B-D848-461B-B6BE-980A0737C3B9}" srcOrd="3" destOrd="0" presId="urn:microsoft.com/office/officeart/2005/8/layout/bProcess4"/>
    <dgm:cxn modelId="{FA1A62DA-FCF7-4C89-AA0A-EE44EB46CBC0}" type="presParOf" srcId="{C759402E-65EE-476B-A489-6B1E7C4324E1}" destId="{5931C49F-F6E0-4D2B-8B9C-F6FB17D4FC92}" srcOrd="4" destOrd="0" presId="urn:microsoft.com/office/officeart/2005/8/layout/bProcess4"/>
    <dgm:cxn modelId="{85C222C4-2E67-45E9-B6DA-D56010BFCBD8}" type="presParOf" srcId="{5931C49F-F6E0-4D2B-8B9C-F6FB17D4FC92}" destId="{325E1A89-C9C7-470D-8ECF-AE357896FAE5}" srcOrd="0" destOrd="0" presId="urn:microsoft.com/office/officeart/2005/8/layout/bProcess4"/>
    <dgm:cxn modelId="{B8861802-03CB-4B59-8BC2-9DAF0712391B}" type="presParOf" srcId="{5931C49F-F6E0-4D2B-8B9C-F6FB17D4FC92}" destId="{B3593B93-ABFA-47BD-AC18-E98D7C85A0E3}" srcOrd="1" destOrd="0" presId="urn:microsoft.com/office/officeart/2005/8/layout/bProcess4"/>
    <dgm:cxn modelId="{656FECDE-BB60-46EE-A764-6921AB396B5B}" type="presParOf" srcId="{C759402E-65EE-476B-A489-6B1E7C4324E1}" destId="{EF054CC3-13ED-4D1B-8273-DC892AF488C2}" srcOrd="5" destOrd="0" presId="urn:microsoft.com/office/officeart/2005/8/layout/bProcess4"/>
    <dgm:cxn modelId="{87EB63E7-C919-4314-8D08-616F4BDB7D23}" type="presParOf" srcId="{C759402E-65EE-476B-A489-6B1E7C4324E1}" destId="{43469526-21CF-4D74-8925-7995708248FD}" srcOrd="6" destOrd="0" presId="urn:microsoft.com/office/officeart/2005/8/layout/bProcess4"/>
    <dgm:cxn modelId="{2D8ED83D-7FE5-44B5-9B41-96C9C32E95AB}" type="presParOf" srcId="{43469526-21CF-4D74-8925-7995708248FD}" destId="{0C8AC754-3FE2-4C07-BF9E-56DC4D1F85A6}" srcOrd="0" destOrd="0" presId="urn:microsoft.com/office/officeart/2005/8/layout/bProcess4"/>
    <dgm:cxn modelId="{792909C0-B9E4-41BA-98AD-B162EBCC461A}" type="presParOf" srcId="{43469526-21CF-4D74-8925-7995708248FD}" destId="{83BE5EBC-9A07-41B9-8FE8-3A8F1553A0D1}" srcOrd="1" destOrd="0" presId="urn:microsoft.com/office/officeart/2005/8/layout/bProcess4"/>
    <dgm:cxn modelId="{769B82C0-B14D-43ED-B26B-05042C48A574}" type="presParOf" srcId="{C759402E-65EE-476B-A489-6B1E7C4324E1}" destId="{0F7D7F60-FE65-4867-B213-84A0EF3FCC66}" srcOrd="7" destOrd="0" presId="urn:microsoft.com/office/officeart/2005/8/layout/bProcess4"/>
    <dgm:cxn modelId="{3743FD6F-3D06-438F-9E5E-D5D1E0EB752F}" type="presParOf" srcId="{C759402E-65EE-476B-A489-6B1E7C4324E1}" destId="{0C0FA342-3FED-4438-8400-15D90A9EAA4D}" srcOrd="8" destOrd="0" presId="urn:microsoft.com/office/officeart/2005/8/layout/bProcess4"/>
    <dgm:cxn modelId="{1E57994C-9BC1-4D9A-9A17-42271DB9CBB2}" type="presParOf" srcId="{0C0FA342-3FED-4438-8400-15D90A9EAA4D}" destId="{793E7B2F-81E1-49C0-9299-05A6528784A0}" srcOrd="0" destOrd="0" presId="urn:microsoft.com/office/officeart/2005/8/layout/bProcess4"/>
    <dgm:cxn modelId="{16622B89-8483-42EC-AE1E-86518DE556BA}" type="presParOf" srcId="{0C0FA342-3FED-4438-8400-15D90A9EAA4D}" destId="{B6882E95-D42E-4BF4-BC42-FE1D376252FB}" srcOrd="1" destOrd="0" presId="urn:microsoft.com/office/officeart/2005/8/layout/bProcess4"/>
    <dgm:cxn modelId="{C7FABD5D-0176-4F31-96FC-77B3B0A061B1}" type="presParOf" srcId="{C759402E-65EE-476B-A489-6B1E7C4324E1}" destId="{B2375F3B-5240-48F3-B35E-9B36B4ED0918}" srcOrd="9" destOrd="0" presId="urn:microsoft.com/office/officeart/2005/8/layout/bProcess4"/>
    <dgm:cxn modelId="{DA029645-C853-4520-A760-C550C7D12A23}" type="presParOf" srcId="{C759402E-65EE-476B-A489-6B1E7C4324E1}" destId="{1DF4975D-040C-4386-9E8F-2803A53F6729}" srcOrd="10" destOrd="0" presId="urn:microsoft.com/office/officeart/2005/8/layout/bProcess4"/>
    <dgm:cxn modelId="{2F7588DE-7ADF-441E-AFA9-3444241EEC89}" type="presParOf" srcId="{1DF4975D-040C-4386-9E8F-2803A53F6729}" destId="{6522FAD6-FFEE-4FFD-8560-7116AE0928D7}" srcOrd="0" destOrd="0" presId="urn:microsoft.com/office/officeart/2005/8/layout/bProcess4"/>
    <dgm:cxn modelId="{EC81491A-C587-45C6-AF18-A179D5A78AF8}" type="presParOf" srcId="{1DF4975D-040C-4386-9E8F-2803A53F6729}" destId="{44A8C24E-EDDC-4DF5-9B94-D499A0FACA49}" srcOrd="1" destOrd="0" presId="urn:microsoft.com/office/officeart/2005/8/layout/bProcess4"/>
    <dgm:cxn modelId="{61F5E604-4F29-47B0-9EAE-6A7E337AFA70}" type="presParOf" srcId="{C759402E-65EE-476B-A489-6B1E7C4324E1}" destId="{8E425C98-BE24-46C5-9A91-5FF506FEAC69}" srcOrd="11" destOrd="0" presId="urn:microsoft.com/office/officeart/2005/8/layout/bProcess4"/>
    <dgm:cxn modelId="{CD7D0785-595E-4540-90A0-0BEF47CBEBB2}" type="presParOf" srcId="{C759402E-65EE-476B-A489-6B1E7C4324E1}" destId="{61C82B4F-A939-46DD-88BB-0A896CDAB081}" srcOrd="12" destOrd="0" presId="urn:microsoft.com/office/officeart/2005/8/layout/bProcess4"/>
    <dgm:cxn modelId="{8808CE04-EC58-4099-ADCA-AEF0D167BD73}" type="presParOf" srcId="{61C82B4F-A939-46DD-88BB-0A896CDAB081}" destId="{45DCD4E3-0ECA-465B-8C60-4E8D4DE8F362}" srcOrd="0" destOrd="0" presId="urn:microsoft.com/office/officeart/2005/8/layout/bProcess4"/>
    <dgm:cxn modelId="{2F4FEB3B-B57A-4773-9FFF-7FE72219B074}" type="presParOf" srcId="{61C82B4F-A939-46DD-88BB-0A896CDAB081}" destId="{DF51B377-068D-4270-8E67-C03CDDD9C907}" srcOrd="1" destOrd="0" presId="urn:microsoft.com/office/officeart/2005/8/layout/bProcess4"/>
    <dgm:cxn modelId="{A4F73034-51E0-406F-BA05-6660E571459A}" type="presParOf" srcId="{C759402E-65EE-476B-A489-6B1E7C4324E1}" destId="{67FA4F2F-53E2-409D-95A0-4269C37A12CF}" srcOrd="13" destOrd="0" presId="urn:microsoft.com/office/officeart/2005/8/layout/bProcess4"/>
    <dgm:cxn modelId="{F1718ADE-A4FB-4316-9C85-B58A7089E363}" type="presParOf" srcId="{C759402E-65EE-476B-A489-6B1E7C4324E1}" destId="{15C31ED9-E833-47DF-B48C-5293662CA896}" srcOrd="14" destOrd="0" presId="urn:microsoft.com/office/officeart/2005/8/layout/bProcess4"/>
    <dgm:cxn modelId="{5C53DE39-971D-45F4-ABC0-BF8F6A8490B5}" type="presParOf" srcId="{15C31ED9-E833-47DF-B48C-5293662CA896}" destId="{5F433A3E-84EC-4D6A-A727-3F285D6A5B79}" srcOrd="0" destOrd="0" presId="urn:microsoft.com/office/officeart/2005/8/layout/bProcess4"/>
    <dgm:cxn modelId="{B70A18D3-68A5-4B71-8175-E18F7E4716A5}" type="presParOf" srcId="{15C31ED9-E833-47DF-B48C-5293662CA896}" destId="{79AC9BB5-FCF8-47DC-A3A3-CC5AC74FDC77}" srcOrd="1" destOrd="0" presId="urn:microsoft.com/office/officeart/2005/8/layout/bProcess4"/>
    <dgm:cxn modelId="{913B2952-633D-4340-AA44-1043DEF9C2B5}" type="presParOf" srcId="{C759402E-65EE-476B-A489-6B1E7C4324E1}" destId="{1DF71E5B-1467-4A38-B75A-68257DCD4CE3}" srcOrd="15" destOrd="0" presId="urn:microsoft.com/office/officeart/2005/8/layout/bProcess4"/>
    <dgm:cxn modelId="{212BFF34-F99E-4979-9B84-4B7407E91C2C}" type="presParOf" srcId="{C759402E-65EE-476B-A489-6B1E7C4324E1}" destId="{8137439F-E55E-46A7-AE20-CF6A264E89E4}" srcOrd="16" destOrd="0" presId="urn:microsoft.com/office/officeart/2005/8/layout/bProcess4"/>
    <dgm:cxn modelId="{5BF8F51D-7012-4959-A19D-F5CBB86C125F}" type="presParOf" srcId="{8137439F-E55E-46A7-AE20-CF6A264E89E4}" destId="{3B8C6D83-F797-4F46-9B9B-DAC0F5952AD9}" srcOrd="0" destOrd="0" presId="urn:microsoft.com/office/officeart/2005/8/layout/bProcess4"/>
    <dgm:cxn modelId="{451E1F15-F35D-4C31-BFE6-E1C389DEE308}" type="presParOf" srcId="{8137439F-E55E-46A7-AE20-CF6A264E89E4}" destId="{14C0B765-B61A-4D99-8166-B44A7FCD188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AA197B-E212-4088-8020-B3347D0B364A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ADC33AD1-CBBD-48EB-AF2A-E08EDBA307B1}">
      <dgm:prSet phldrT="[Texto]"/>
      <dgm:spPr/>
      <dgm:t>
        <a:bodyPr/>
        <a:lstStyle/>
        <a:p>
          <a:r>
            <a:rPr lang="es-ES" dirty="0"/>
            <a:t>Campo especializado a nivel profesional, que va en aumento.</a:t>
          </a:r>
        </a:p>
      </dgm:t>
    </dgm:pt>
    <dgm:pt modelId="{6F6164DF-9DB9-4471-A487-0AE6965C97AA}" type="parTrans" cxnId="{4E4C1EE9-A4F3-44B6-B0BA-92B9F3062154}">
      <dgm:prSet/>
      <dgm:spPr/>
      <dgm:t>
        <a:bodyPr/>
        <a:lstStyle/>
        <a:p>
          <a:endParaRPr lang="es-ES"/>
        </a:p>
      </dgm:t>
    </dgm:pt>
    <dgm:pt modelId="{7A64761D-344F-411B-9067-45B8CF7E3B30}" type="sibTrans" cxnId="{4E4C1EE9-A4F3-44B6-B0BA-92B9F3062154}">
      <dgm:prSet/>
      <dgm:spPr/>
      <dgm:t>
        <a:bodyPr/>
        <a:lstStyle/>
        <a:p>
          <a:endParaRPr lang="es-ES"/>
        </a:p>
      </dgm:t>
    </dgm:pt>
    <dgm:pt modelId="{F9594806-0C56-4E5B-B79F-706F90766FEF}">
      <dgm:prSet phldrT="[Texto]"/>
      <dgm:spPr/>
      <dgm:t>
        <a:bodyPr/>
        <a:lstStyle/>
        <a:p>
          <a:r>
            <a:rPr lang="es-ES" dirty="0"/>
            <a:t>Permite proteger al ciudadano, agiliza la certificación, y disminuye la demora en </a:t>
          </a:r>
          <a:r>
            <a:rPr lang="es-ES"/>
            <a:t>el trámite.</a:t>
          </a:r>
          <a:endParaRPr lang="es-ES" dirty="0"/>
        </a:p>
      </dgm:t>
    </dgm:pt>
    <dgm:pt modelId="{3044A806-2C6E-4AF8-A4BE-45440D0DEAEC}" type="parTrans" cxnId="{FBBC2976-0745-493C-A3A5-0C9320D6BA63}">
      <dgm:prSet/>
      <dgm:spPr/>
      <dgm:t>
        <a:bodyPr/>
        <a:lstStyle/>
        <a:p>
          <a:endParaRPr lang="es-ES"/>
        </a:p>
      </dgm:t>
    </dgm:pt>
    <dgm:pt modelId="{EB25D543-4B4B-4BB8-A239-E57A6DE4344E}" type="sibTrans" cxnId="{FBBC2976-0745-493C-A3A5-0C9320D6BA63}">
      <dgm:prSet/>
      <dgm:spPr/>
      <dgm:t>
        <a:bodyPr/>
        <a:lstStyle/>
        <a:p>
          <a:endParaRPr lang="es-ES"/>
        </a:p>
      </dgm:t>
    </dgm:pt>
    <dgm:pt modelId="{B06877D6-2E45-4003-B1E2-02904830D510}">
      <dgm:prSet/>
      <dgm:spPr/>
      <dgm:t>
        <a:bodyPr/>
        <a:lstStyle/>
        <a:p>
          <a:r>
            <a:rPr lang="es-ES" dirty="0"/>
            <a:t>Seguridad en los registros y trazabilidad en las operaciones.</a:t>
          </a:r>
        </a:p>
      </dgm:t>
    </dgm:pt>
    <dgm:pt modelId="{FE8052D1-EFF5-46C8-8CEA-B70DBDE9650F}" type="parTrans" cxnId="{E111492B-F9DD-48C3-A1B4-B7247B1C894B}">
      <dgm:prSet/>
      <dgm:spPr/>
      <dgm:t>
        <a:bodyPr/>
        <a:lstStyle/>
        <a:p>
          <a:endParaRPr lang="es-ES"/>
        </a:p>
      </dgm:t>
    </dgm:pt>
    <dgm:pt modelId="{A55245C0-0573-4357-99FD-6AA6A0E46412}" type="sibTrans" cxnId="{E111492B-F9DD-48C3-A1B4-B7247B1C894B}">
      <dgm:prSet/>
      <dgm:spPr/>
      <dgm:t>
        <a:bodyPr/>
        <a:lstStyle/>
        <a:p>
          <a:endParaRPr lang="es-ES"/>
        </a:p>
      </dgm:t>
    </dgm:pt>
    <dgm:pt modelId="{5E523B02-4754-4C77-97B1-F75028E21E5E}">
      <dgm:prSet/>
      <dgm:spPr/>
      <dgm:t>
        <a:bodyPr/>
        <a:lstStyle/>
        <a:p>
          <a:r>
            <a:rPr lang="es-ES" dirty="0"/>
            <a:t>Recordación de deudas, hasta autos que se manejan solos.</a:t>
          </a:r>
        </a:p>
      </dgm:t>
    </dgm:pt>
    <dgm:pt modelId="{B1D2AC14-D3C8-4D36-AEAF-D40D615D34FC}" type="parTrans" cxnId="{2EE439E9-1750-4CD6-A51A-3FE995960BB8}">
      <dgm:prSet/>
      <dgm:spPr/>
      <dgm:t>
        <a:bodyPr/>
        <a:lstStyle/>
        <a:p>
          <a:endParaRPr lang="es-ES"/>
        </a:p>
      </dgm:t>
    </dgm:pt>
    <dgm:pt modelId="{4701F51C-D411-46E6-B539-03512C764E72}" type="sibTrans" cxnId="{2EE439E9-1750-4CD6-A51A-3FE995960BB8}">
      <dgm:prSet/>
      <dgm:spPr/>
      <dgm:t>
        <a:bodyPr/>
        <a:lstStyle/>
        <a:p>
          <a:endParaRPr lang="es-ES"/>
        </a:p>
      </dgm:t>
    </dgm:pt>
    <dgm:pt modelId="{3E38BFFD-550B-437A-AECB-36D057CB8EEB}">
      <dgm:prSet/>
      <dgm:spPr/>
      <dgm:t>
        <a:bodyPr/>
        <a:lstStyle/>
        <a:p>
          <a:r>
            <a:rPr lang="es-ES" dirty="0"/>
            <a:t>Reducción de costos, garantías de seguridad.</a:t>
          </a:r>
        </a:p>
      </dgm:t>
    </dgm:pt>
    <dgm:pt modelId="{38AAB5BE-40EC-4488-A0B4-0FC84CC7BDC0}" type="parTrans" cxnId="{AEA3369F-D245-4E52-A9F3-9C944EFBDCE8}">
      <dgm:prSet/>
      <dgm:spPr/>
      <dgm:t>
        <a:bodyPr/>
        <a:lstStyle/>
        <a:p>
          <a:endParaRPr lang="es-ES"/>
        </a:p>
      </dgm:t>
    </dgm:pt>
    <dgm:pt modelId="{80A874F1-37AF-4A7B-AC6F-A7D6237AB721}" type="sibTrans" cxnId="{AEA3369F-D245-4E52-A9F3-9C944EFBDCE8}">
      <dgm:prSet/>
      <dgm:spPr/>
      <dgm:t>
        <a:bodyPr/>
        <a:lstStyle/>
        <a:p>
          <a:endParaRPr lang="es-ES"/>
        </a:p>
      </dgm:t>
    </dgm:pt>
    <dgm:pt modelId="{9C3DD3BF-8461-4B84-89C0-3E9BB1357484}">
      <dgm:prSet/>
      <dgm:spPr/>
      <dgm:t>
        <a:bodyPr/>
        <a:lstStyle/>
        <a:p>
          <a:r>
            <a:rPr lang="es-ES" dirty="0"/>
            <a:t>Capacidad de autoejecutar acciones, reducción de intermediarios.</a:t>
          </a:r>
        </a:p>
      </dgm:t>
    </dgm:pt>
    <dgm:pt modelId="{317C1487-C5DE-45AD-B529-B44CB59C9277}" type="parTrans" cxnId="{D8477D5D-CBA5-42E6-AA2C-7A0FA0B2BFA9}">
      <dgm:prSet/>
      <dgm:spPr/>
      <dgm:t>
        <a:bodyPr/>
        <a:lstStyle/>
        <a:p>
          <a:endParaRPr lang="es-ES"/>
        </a:p>
      </dgm:t>
    </dgm:pt>
    <dgm:pt modelId="{09ADD31F-4A93-4E8E-B1C5-D8E2919D12DC}" type="sibTrans" cxnId="{D8477D5D-CBA5-42E6-AA2C-7A0FA0B2BFA9}">
      <dgm:prSet/>
      <dgm:spPr/>
      <dgm:t>
        <a:bodyPr/>
        <a:lstStyle/>
        <a:p>
          <a:endParaRPr lang="es-ES"/>
        </a:p>
      </dgm:t>
    </dgm:pt>
    <dgm:pt modelId="{AF0C4420-AE93-4BB1-9A37-DE939DE46A18}">
      <dgm:prSet/>
      <dgm:spPr/>
      <dgm:t>
        <a:bodyPr/>
        <a:lstStyle/>
        <a:p>
          <a:r>
            <a:rPr lang="es-ES" dirty="0"/>
            <a:t>Minimizar la complejidad de los métodos tradicionales.</a:t>
          </a:r>
        </a:p>
      </dgm:t>
    </dgm:pt>
    <dgm:pt modelId="{90D8EF13-D017-47E2-9359-7516D07B7D46}" type="parTrans" cxnId="{35658B26-8BFB-4923-951A-F28F594FEE70}">
      <dgm:prSet/>
      <dgm:spPr/>
      <dgm:t>
        <a:bodyPr/>
        <a:lstStyle/>
        <a:p>
          <a:endParaRPr lang="es-ES"/>
        </a:p>
      </dgm:t>
    </dgm:pt>
    <dgm:pt modelId="{6B10AAF1-C317-4B88-AC29-279A3FFA55C5}" type="sibTrans" cxnId="{35658B26-8BFB-4923-951A-F28F594FEE70}">
      <dgm:prSet/>
      <dgm:spPr/>
      <dgm:t>
        <a:bodyPr/>
        <a:lstStyle/>
        <a:p>
          <a:endParaRPr lang="es-ES"/>
        </a:p>
      </dgm:t>
    </dgm:pt>
    <dgm:pt modelId="{64D22480-CE2B-4D15-8970-294722A1EB90}">
      <dgm:prSet/>
      <dgm:spPr/>
      <dgm:t>
        <a:bodyPr/>
        <a:lstStyle/>
        <a:p>
          <a:r>
            <a:rPr lang="es-ES" dirty="0"/>
            <a:t>Transparencia e inmutabilidad, además de agilidad en los negocios.</a:t>
          </a:r>
        </a:p>
      </dgm:t>
    </dgm:pt>
    <dgm:pt modelId="{D57C60CD-FC1A-481A-A7DE-2D76B0386059}" type="parTrans" cxnId="{6108B4F5-F67E-4683-AA09-73C5C434DE10}">
      <dgm:prSet/>
      <dgm:spPr/>
      <dgm:t>
        <a:bodyPr/>
        <a:lstStyle/>
        <a:p>
          <a:endParaRPr lang="es-ES"/>
        </a:p>
      </dgm:t>
    </dgm:pt>
    <dgm:pt modelId="{48BCDE48-2CF6-431B-9FE7-471DD6056E2C}" type="sibTrans" cxnId="{6108B4F5-F67E-4683-AA09-73C5C434DE10}">
      <dgm:prSet/>
      <dgm:spPr/>
      <dgm:t>
        <a:bodyPr/>
        <a:lstStyle/>
        <a:p>
          <a:endParaRPr lang="es-ES"/>
        </a:p>
      </dgm:t>
    </dgm:pt>
    <dgm:pt modelId="{9779C585-4826-4483-ADD9-3688245880BD}">
      <dgm:prSet/>
      <dgm:spPr/>
      <dgm:t>
        <a:bodyPr/>
        <a:lstStyle/>
        <a:p>
          <a:r>
            <a:rPr lang="es-ES" dirty="0"/>
            <a:t>Eficacia, seguridad en inmutabilidad de los datos.</a:t>
          </a:r>
        </a:p>
      </dgm:t>
    </dgm:pt>
    <dgm:pt modelId="{C704BC19-78D3-4D1D-B43D-76BE3E4D74C7}" type="parTrans" cxnId="{81C409AD-1335-4BE4-A8B8-0330C05E947D}">
      <dgm:prSet/>
      <dgm:spPr/>
      <dgm:t>
        <a:bodyPr/>
        <a:lstStyle/>
        <a:p>
          <a:endParaRPr lang="es-ES"/>
        </a:p>
      </dgm:t>
    </dgm:pt>
    <dgm:pt modelId="{B725FE00-480F-4F96-90F6-A87359AB9993}" type="sibTrans" cxnId="{81C409AD-1335-4BE4-A8B8-0330C05E947D}">
      <dgm:prSet/>
      <dgm:spPr/>
      <dgm:t>
        <a:bodyPr/>
        <a:lstStyle/>
        <a:p>
          <a:endParaRPr lang="es-ES"/>
        </a:p>
      </dgm:t>
    </dgm:pt>
    <dgm:pt modelId="{C759402E-65EE-476B-A489-6B1E7C4324E1}" type="pres">
      <dgm:prSet presAssocID="{94AA197B-E212-4088-8020-B3347D0B364A}" presName="Name0" presStyleCnt="0">
        <dgm:presLayoutVars>
          <dgm:dir/>
          <dgm:resizeHandles/>
        </dgm:presLayoutVars>
      </dgm:prSet>
      <dgm:spPr/>
    </dgm:pt>
    <dgm:pt modelId="{5287FE81-FEDF-4559-A638-094DE5CCF9AF}" type="pres">
      <dgm:prSet presAssocID="{B06877D6-2E45-4003-B1E2-02904830D510}" presName="compNode" presStyleCnt="0"/>
      <dgm:spPr/>
    </dgm:pt>
    <dgm:pt modelId="{1F736F1B-70C7-48C9-ABB8-9C7EA039ACA4}" type="pres">
      <dgm:prSet presAssocID="{B06877D6-2E45-4003-B1E2-02904830D510}" presName="dummyConnPt" presStyleCnt="0"/>
      <dgm:spPr/>
    </dgm:pt>
    <dgm:pt modelId="{AB3EB8C2-DD3B-486B-8973-696162C235FC}" type="pres">
      <dgm:prSet presAssocID="{B06877D6-2E45-4003-B1E2-02904830D510}" presName="node" presStyleLbl="node1" presStyleIdx="0" presStyleCnt="9">
        <dgm:presLayoutVars>
          <dgm:bulletEnabled val="1"/>
        </dgm:presLayoutVars>
      </dgm:prSet>
      <dgm:spPr/>
    </dgm:pt>
    <dgm:pt modelId="{8F3F6F9D-F177-4611-9464-C2034FE2B52C}" type="pres">
      <dgm:prSet presAssocID="{A55245C0-0573-4357-99FD-6AA6A0E46412}" presName="sibTrans" presStyleLbl="bgSibTrans2D1" presStyleIdx="0" presStyleCnt="8"/>
      <dgm:spPr/>
    </dgm:pt>
    <dgm:pt modelId="{4A5674A6-0BF1-42ED-835F-107CCAA67894}" type="pres">
      <dgm:prSet presAssocID="{5E523B02-4754-4C77-97B1-F75028E21E5E}" presName="compNode" presStyleCnt="0"/>
      <dgm:spPr/>
    </dgm:pt>
    <dgm:pt modelId="{3DD01945-264F-4805-999D-62BECE37770A}" type="pres">
      <dgm:prSet presAssocID="{5E523B02-4754-4C77-97B1-F75028E21E5E}" presName="dummyConnPt" presStyleCnt="0"/>
      <dgm:spPr/>
    </dgm:pt>
    <dgm:pt modelId="{28A6612D-AE74-4E17-A579-50B2B63F1C79}" type="pres">
      <dgm:prSet presAssocID="{5E523B02-4754-4C77-97B1-F75028E21E5E}" presName="node" presStyleLbl="node1" presStyleIdx="1" presStyleCnt="9">
        <dgm:presLayoutVars>
          <dgm:bulletEnabled val="1"/>
        </dgm:presLayoutVars>
      </dgm:prSet>
      <dgm:spPr/>
    </dgm:pt>
    <dgm:pt modelId="{5DDC642B-D848-461B-B6BE-980A0737C3B9}" type="pres">
      <dgm:prSet presAssocID="{4701F51C-D411-46E6-B539-03512C764E72}" presName="sibTrans" presStyleLbl="bgSibTrans2D1" presStyleIdx="1" presStyleCnt="8"/>
      <dgm:spPr/>
    </dgm:pt>
    <dgm:pt modelId="{5931C49F-F6E0-4D2B-8B9C-F6FB17D4FC92}" type="pres">
      <dgm:prSet presAssocID="{3E38BFFD-550B-437A-AECB-36D057CB8EEB}" presName="compNode" presStyleCnt="0"/>
      <dgm:spPr/>
    </dgm:pt>
    <dgm:pt modelId="{325E1A89-C9C7-470D-8ECF-AE357896FAE5}" type="pres">
      <dgm:prSet presAssocID="{3E38BFFD-550B-437A-AECB-36D057CB8EEB}" presName="dummyConnPt" presStyleCnt="0"/>
      <dgm:spPr/>
    </dgm:pt>
    <dgm:pt modelId="{B3593B93-ABFA-47BD-AC18-E98D7C85A0E3}" type="pres">
      <dgm:prSet presAssocID="{3E38BFFD-550B-437A-AECB-36D057CB8EEB}" presName="node" presStyleLbl="node1" presStyleIdx="2" presStyleCnt="9">
        <dgm:presLayoutVars>
          <dgm:bulletEnabled val="1"/>
        </dgm:presLayoutVars>
      </dgm:prSet>
      <dgm:spPr/>
    </dgm:pt>
    <dgm:pt modelId="{EF054CC3-13ED-4D1B-8273-DC892AF488C2}" type="pres">
      <dgm:prSet presAssocID="{80A874F1-37AF-4A7B-AC6F-A7D6237AB721}" presName="sibTrans" presStyleLbl="bgSibTrans2D1" presStyleIdx="2" presStyleCnt="8"/>
      <dgm:spPr/>
    </dgm:pt>
    <dgm:pt modelId="{43469526-21CF-4D74-8925-7995708248FD}" type="pres">
      <dgm:prSet presAssocID="{9C3DD3BF-8461-4B84-89C0-3E9BB1357484}" presName="compNode" presStyleCnt="0"/>
      <dgm:spPr/>
    </dgm:pt>
    <dgm:pt modelId="{0C8AC754-3FE2-4C07-BF9E-56DC4D1F85A6}" type="pres">
      <dgm:prSet presAssocID="{9C3DD3BF-8461-4B84-89C0-3E9BB1357484}" presName="dummyConnPt" presStyleCnt="0"/>
      <dgm:spPr/>
    </dgm:pt>
    <dgm:pt modelId="{83BE5EBC-9A07-41B9-8FE8-3A8F1553A0D1}" type="pres">
      <dgm:prSet presAssocID="{9C3DD3BF-8461-4B84-89C0-3E9BB1357484}" presName="node" presStyleLbl="node1" presStyleIdx="3" presStyleCnt="9">
        <dgm:presLayoutVars>
          <dgm:bulletEnabled val="1"/>
        </dgm:presLayoutVars>
      </dgm:prSet>
      <dgm:spPr/>
    </dgm:pt>
    <dgm:pt modelId="{0F7D7F60-FE65-4867-B213-84A0EF3FCC66}" type="pres">
      <dgm:prSet presAssocID="{09ADD31F-4A93-4E8E-B1C5-D8E2919D12DC}" presName="sibTrans" presStyleLbl="bgSibTrans2D1" presStyleIdx="3" presStyleCnt="8"/>
      <dgm:spPr/>
    </dgm:pt>
    <dgm:pt modelId="{0C0FA342-3FED-4438-8400-15D90A9EAA4D}" type="pres">
      <dgm:prSet presAssocID="{AF0C4420-AE93-4BB1-9A37-DE939DE46A18}" presName="compNode" presStyleCnt="0"/>
      <dgm:spPr/>
    </dgm:pt>
    <dgm:pt modelId="{793E7B2F-81E1-49C0-9299-05A6528784A0}" type="pres">
      <dgm:prSet presAssocID="{AF0C4420-AE93-4BB1-9A37-DE939DE46A18}" presName="dummyConnPt" presStyleCnt="0"/>
      <dgm:spPr/>
    </dgm:pt>
    <dgm:pt modelId="{B6882E95-D42E-4BF4-BC42-FE1D376252FB}" type="pres">
      <dgm:prSet presAssocID="{AF0C4420-AE93-4BB1-9A37-DE939DE46A18}" presName="node" presStyleLbl="node1" presStyleIdx="4" presStyleCnt="9">
        <dgm:presLayoutVars>
          <dgm:bulletEnabled val="1"/>
        </dgm:presLayoutVars>
      </dgm:prSet>
      <dgm:spPr/>
    </dgm:pt>
    <dgm:pt modelId="{B2375F3B-5240-48F3-B35E-9B36B4ED0918}" type="pres">
      <dgm:prSet presAssocID="{6B10AAF1-C317-4B88-AC29-279A3FFA55C5}" presName="sibTrans" presStyleLbl="bgSibTrans2D1" presStyleIdx="4" presStyleCnt="8"/>
      <dgm:spPr/>
    </dgm:pt>
    <dgm:pt modelId="{1DF4975D-040C-4386-9E8F-2803A53F6729}" type="pres">
      <dgm:prSet presAssocID="{64D22480-CE2B-4D15-8970-294722A1EB90}" presName="compNode" presStyleCnt="0"/>
      <dgm:spPr/>
    </dgm:pt>
    <dgm:pt modelId="{6522FAD6-FFEE-4FFD-8560-7116AE0928D7}" type="pres">
      <dgm:prSet presAssocID="{64D22480-CE2B-4D15-8970-294722A1EB90}" presName="dummyConnPt" presStyleCnt="0"/>
      <dgm:spPr/>
    </dgm:pt>
    <dgm:pt modelId="{44A8C24E-EDDC-4DF5-9B94-D499A0FACA49}" type="pres">
      <dgm:prSet presAssocID="{64D22480-CE2B-4D15-8970-294722A1EB90}" presName="node" presStyleLbl="node1" presStyleIdx="5" presStyleCnt="9">
        <dgm:presLayoutVars>
          <dgm:bulletEnabled val="1"/>
        </dgm:presLayoutVars>
      </dgm:prSet>
      <dgm:spPr/>
    </dgm:pt>
    <dgm:pt modelId="{8E425C98-BE24-46C5-9A91-5FF506FEAC69}" type="pres">
      <dgm:prSet presAssocID="{48BCDE48-2CF6-431B-9FE7-471DD6056E2C}" presName="sibTrans" presStyleLbl="bgSibTrans2D1" presStyleIdx="5" presStyleCnt="8"/>
      <dgm:spPr/>
    </dgm:pt>
    <dgm:pt modelId="{61C82B4F-A939-46DD-88BB-0A896CDAB081}" type="pres">
      <dgm:prSet presAssocID="{9779C585-4826-4483-ADD9-3688245880BD}" presName="compNode" presStyleCnt="0"/>
      <dgm:spPr/>
    </dgm:pt>
    <dgm:pt modelId="{45DCD4E3-0ECA-465B-8C60-4E8D4DE8F362}" type="pres">
      <dgm:prSet presAssocID="{9779C585-4826-4483-ADD9-3688245880BD}" presName="dummyConnPt" presStyleCnt="0"/>
      <dgm:spPr/>
    </dgm:pt>
    <dgm:pt modelId="{DF51B377-068D-4270-8E67-C03CDDD9C907}" type="pres">
      <dgm:prSet presAssocID="{9779C585-4826-4483-ADD9-3688245880BD}" presName="node" presStyleLbl="node1" presStyleIdx="6" presStyleCnt="9">
        <dgm:presLayoutVars>
          <dgm:bulletEnabled val="1"/>
        </dgm:presLayoutVars>
      </dgm:prSet>
      <dgm:spPr/>
    </dgm:pt>
    <dgm:pt modelId="{67FA4F2F-53E2-409D-95A0-4269C37A12CF}" type="pres">
      <dgm:prSet presAssocID="{B725FE00-480F-4F96-90F6-A87359AB9993}" presName="sibTrans" presStyleLbl="bgSibTrans2D1" presStyleIdx="6" presStyleCnt="8"/>
      <dgm:spPr/>
    </dgm:pt>
    <dgm:pt modelId="{15C31ED9-E833-47DF-B48C-5293662CA896}" type="pres">
      <dgm:prSet presAssocID="{ADC33AD1-CBBD-48EB-AF2A-E08EDBA307B1}" presName="compNode" presStyleCnt="0"/>
      <dgm:spPr/>
    </dgm:pt>
    <dgm:pt modelId="{5F433A3E-84EC-4D6A-A727-3F285D6A5B79}" type="pres">
      <dgm:prSet presAssocID="{ADC33AD1-CBBD-48EB-AF2A-E08EDBA307B1}" presName="dummyConnPt" presStyleCnt="0"/>
      <dgm:spPr/>
    </dgm:pt>
    <dgm:pt modelId="{79AC9BB5-FCF8-47DC-A3A3-CC5AC74FDC77}" type="pres">
      <dgm:prSet presAssocID="{ADC33AD1-CBBD-48EB-AF2A-E08EDBA307B1}" presName="node" presStyleLbl="node1" presStyleIdx="7" presStyleCnt="9">
        <dgm:presLayoutVars>
          <dgm:bulletEnabled val="1"/>
        </dgm:presLayoutVars>
      </dgm:prSet>
      <dgm:spPr/>
    </dgm:pt>
    <dgm:pt modelId="{1DF71E5B-1467-4A38-B75A-68257DCD4CE3}" type="pres">
      <dgm:prSet presAssocID="{7A64761D-344F-411B-9067-45B8CF7E3B30}" presName="sibTrans" presStyleLbl="bgSibTrans2D1" presStyleIdx="7" presStyleCnt="8"/>
      <dgm:spPr/>
    </dgm:pt>
    <dgm:pt modelId="{8137439F-E55E-46A7-AE20-CF6A264E89E4}" type="pres">
      <dgm:prSet presAssocID="{F9594806-0C56-4E5B-B79F-706F90766FEF}" presName="compNode" presStyleCnt="0"/>
      <dgm:spPr/>
    </dgm:pt>
    <dgm:pt modelId="{3B8C6D83-F797-4F46-9B9B-DAC0F5952AD9}" type="pres">
      <dgm:prSet presAssocID="{F9594806-0C56-4E5B-B79F-706F90766FEF}" presName="dummyConnPt" presStyleCnt="0"/>
      <dgm:spPr/>
    </dgm:pt>
    <dgm:pt modelId="{14C0B765-B61A-4D99-8166-B44A7FCD1889}" type="pres">
      <dgm:prSet presAssocID="{F9594806-0C56-4E5B-B79F-706F90766FEF}" presName="node" presStyleLbl="node1" presStyleIdx="8" presStyleCnt="9">
        <dgm:presLayoutVars>
          <dgm:bulletEnabled val="1"/>
        </dgm:presLayoutVars>
      </dgm:prSet>
      <dgm:spPr/>
    </dgm:pt>
  </dgm:ptLst>
  <dgm:cxnLst>
    <dgm:cxn modelId="{DB117B10-A052-4855-96C0-D7EF4C360790}" type="presOf" srcId="{B725FE00-480F-4F96-90F6-A87359AB9993}" destId="{67FA4F2F-53E2-409D-95A0-4269C37A12CF}" srcOrd="0" destOrd="0" presId="urn:microsoft.com/office/officeart/2005/8/layout/bProcess4"/>
    <dgm:cxn modelId="{4285EF1D-3824-4599-9027-A01606DB30CE}" type="presOf" srcId="{09ADD31F-4A93-4E8E-B1C5-D8E2919D12DC}" destId="{0F7D7F60-FE65-4867-B213-84A0EF3FCC66}" srcOrd="0" destOrd="0" presId="urn:microsoft.com/office/officeart/2005/8/layout/bProcess4"/>
    <dgm:cxn modelId="{35658B26-8BFB-4923-951A-F28F594FEE70}" srcId="{94AA197B-E212-4088-8020-B3347D0B364A}" destId="{AF0C4420-AE93-4BB1-9A37-DE939DE46A18}" srcOrd="4" destOrd="0" parTransId="{90D8EF13-D017-47E2-9359-7516D07B7D46}" sibTransId="{6B10AAF1-C317-4B88-AC29-279A3FFA55C5}"/>
    <dgm:cxn modelId="{E111492B-F9DD-48C3-A1B4-B7247B1C894B}" srcId="{94AA197B-E212-4088-8020-B3347D0B364A}" destId="{B06877D6-2E45-4003-B1E2-02904830D510}" srcOrd="0" destOrd="0" parTransId="{FE8052D1-EFF5-46C8-8CEA-B70DBDE9650F}" sibTransId="{A55245C0-0573-4357-99FD-6AA6A0E46412}"/>
    <dgm:cxn modelId="{D8477D5D-CBA5-42E6-AA2C-7A0FA0B2BFA9}" srcId="{94AA197B-E212-4088-8020-B3347D0B364A}" destId="{9C3DD3BF-8461-4B84-89C0-3E9BB1357484}" srcOrd="3" destOrd="0" parTransId="{317C1487-C5DE-45AD-B529-B44CB59C9277}" sibTransId="{09ADD31F-4A93-4E8E-B1C5-D8E2919D12DC}"/>
    <dgm:cxn modelId="{C1F3D346-CCFA-4098-A616-C05304295AF7}" type="presOf" srcId="{80A874F1-37AF-4A7B-AC6F-A7D6237AB721}" destId="{EF054CC3-13ED-4D1B-8273-DC892AF488C2}" srcOrd="0" destOrd="0" presId="urn:microsoft.com/office/officeart/2005/8/layout/bProcess4"/>
    <dgm:cxn modelId="{E67A2B6C-4574-4C51-9E90-49AE7E05D3EA}" type="presOf" srcId="{9779C585-4826-4483-ADD9-3688245880BD}" destId="{DF51B377-068D-4270-8E67-C03CDDD9C907}" srcOrd="0" destOrd="0" presId="urn:microsoft.com/office/officeart/2005/8/layout/bProcess4"/>
    <dgm:cxn modelId="{480B8573-7D4D-4ADC-81F5-C9CA5323E8BD}" type="presOf" srcId="{AF0C4420-AE93-4BB1-9A37-DE939DE46A18}" destId="{B6882E95-D42E-4BF4-BC42-FE1D376252FB}" srcOrd="0" destOrd="0" presId="urn:microsoft.com/office/officeart/2005/8/layout/bProcess4"/>
    <dgm:cxn modelId="{F9564C54-E4DE-4980-9551-D76E3C6465CC}" type="presOf" srcId="{9C3DD3BF-8461-4B84-89C0-3E9BB1357484}" destId="{83BE5EBC-9A07-41B9-8FE8-3A8F1553A0D1}" srcOrd="0" destOrd="0" presId="urn:microsoft.com/office/officeart/2005/8/layout/bProcess4"/>
    <dgm:cxn modelId="{FBBC2976-0745-493C-A3A5-0C9320D6BA63}" srcId="{94AA197B-E212-4088-8020-B3347D0B364A}" destId="{F9594806-0C56-4E5B-B79F-706F90766FEF}" srcOrd="8" destOrd="0" parTransId="{3044A806-2C6E-4AF8-A4BE-45440D0DEAEC}" sibTransId="{EB25D543-4B4B-4BB8-A239-E57A6DE4344E}"/>
    <dgm:cxn modelId="{FC228D57-E44B-41E5-9A16-C7D97DF6B7E4}" type="presOf" srcId="{ADC33AD1-CBBD-48EB-AF2A-E08EDBA307B1}" destId="{79AC9BB5-FCF8-47DC-A3A3-CC5AC74FDC77}" srcOrd="0" destOrd="0" presId="urn:microsoft.com/office/officeart/2005/8/layout/bProcess4"/>
    <dgm:cxn modelId="{D23F267C-AD96-47B1-869A-F9F0FD54524B}" type="presOf" srcId="{F9594806-0C56-4E5B-B79F-706F90766FEF}" destId="{14C0B765-B61A-4D99-8166-B44A7FCD1889}" srcOrd="0" destOrd="0" presId="urn:microsoft.com/office/officeart/2005/8/layout/bProcess4"/>
    <dgm:cxn modelId="{8628217F-211A-482B-8323-72F579D321C2}" type="presOf" srcId="{94AA197B-E212-4088-8020-B3347D0B364A}" destId="{C759402E-65EE-476B-A489-6B1E7C4324E1}" srcOrd="0" destOrd="0" presId="urn:microsoft.com/office/officeart/2005/8/layout/bProcess4"/>
    <dgm:cxn modelId="{90970E9C-2AB1-444B-A75A-64D63A3D2F7C}" type="presOf" srcId="{B06877D6-2E45-4003-B1E2-02904830D510}" destId="{AB3EB8C2-DD3B-486B-8973-696162C235FC}" srcOrd="0" destOrd="0" presId="urn:microsoft.com/office/officeart/2005/8/layout/bProcess4"/>
    <dgm:cxn modelId="{AEA3369F-D245-4E52-A9F3-9C944EFBDCE8}" srcId="{94AA197B-E212-4088-8020-B3347D0B364A}" destId="{3E38BFFD-550B-437A-AECB-36D057CB8EEB}" srcOrd="2" destOrd="0" parTransId="{38AAB5BE-40EC-4488-A0B4-0FC84CC7BDC0}" sibTransId="{80A874F1-37AF-4A7B-AC6F-A7D6237AB721}"/>
    <dgm:cxn modelId="{3EFF4EA6-030A-44C9-A740-B6DE7428B389}" type="presOf" srcId="{64D22480-CE2B-4D15-8970-294722A1EB90}" destId="{44A8C24E-EDDC-4DF5-9B94-D499A0FACA49}" srcOrd="0" destOrd="0" presId="urn:microsoft.com/office/officeart/2005/8/layout/bProcess4"/>
    <dgm:cxn modelId="{81C409AD-1335-4BE4-A8B8-0330C05E947D}" srcId="{94AA197B-E212-4088-8020-B3347D0B364A}" destId="{9779C585-4826-4483-ADD9-3688245880BD}" srcOrd="6" destOrd="0" parTransId="{C704BC19-78D3-4D1D-B43D-76BE3E4D74C7}" sibTransId="{B725FE00-480F-4F96-90F6-A87359AB9993}"/>
    <dgm:cxn modelId="{13AE7FB4-4830-477F-BC06-F4E28C4237D4}" type="presOf" srcId="{4701F51C-D411-46E6-B539-03512C764E72}" destId="{5DDC642B-D848-461B-B6BE-980A0737C3B9}" srcOrd="0" destOrd="0" presId="urn:microsoft.com/office/officeart/2005/8/layout/bProcess4"/>
    <dgm:cxn modelId="{FAEDB8BA-F256-40E8-A77D-B02B339EC7D3}" type="presOf" srcId="{7A64761D-344F-411B-9067-45B8CF7E3B30}" destId="{1DF71E5B-1467-4A38-B75A-68257DCD4CE3}" srcOrd="0" destOrd="0" presId="urn:microsoft.com/office/officeart/2005/8/layout/bProcess4"/>
    <dgm:cxn modelId="{AB14F2BB-584F-4CCF-A9CB-3B4C8B045E9E}" type="presOf" srcId="{A55245C0-0573-4357-99FD-6AA6A0E46412}" destId="{8F3F6F9D-F177-4611-9464-C2034FE2B52C}" srcOrd="0" destOrd="0" presId="urn:microsoft.com/office/officeart/2005/8/layout/bProcess4"/>
    <dgm:cxn modelId="{E1F367CA-421C-463F-8891-EE42338874B7}" type="presOf" srcId="{3E38BFFD-550B-437A-AECB-36D057CB8EEB}" destId="{B3593B93-ABFA-47BD-AC18-E98D7C85A0E3}" srcOrd="0" destOrd="0" presId="urn:microsoft.com/office/officeart/2005/8/layout/bProcess4"/>
    <dgm:cxn modelId="{286A5FCE-3C34-43E0-AA98-E325645052CE}" type="presOf" srcId="{5E523B02-4754-4C77-97B1-F75028E21E5E}" destId="{28A6612D-AE74-4E17-A579-50B2B63F1C79}" srcOrd="0" destOrd="0" presId="urn:microsoft.com/office/officeart/2005/8/layout/bProcess4"/>
    <dgm:cxn modelId="{603CD3D0-9E5C-482E-A890-8A220D56FD7A}" type="presOf" srcId="{6B10AAF1-C317-4B88-AC29-279A3FFA55C5}" destId="{B2375F3B-5240-48F3-B35E-9B36B4ED0918}" srcOrd="0" destOrd="0" presId="urn:microsoft.com/office/officeart/2005/8/layout/bProcess4"/>
    <dgm:cxn modelId="{2DAE99E0-7171-4C1F-8930-45357F87471B}" type="presOf" srcId="{48BCDE48-2CF6-431B-9FE7-471DD6056E2C}" destId="{8E425C98-BE24-46C5-9A91-5FF506FEAC69}" srcOrd="0" destOrd="0" presId="urn:microsoft.com/office/officeart/2005/8/layout/bProcess4"/>
    <dgm:cxn modelId="{4E4C1EE9-A4F3-44B6-B0BA-92B9F3062154}" srcId="{94AA197B-E212-4088-8020-B3347D0B364A}" destId="{ADC33AD1-CBBD-48EB-AF2A-E08EDBA307B1}" srcOrd="7" destOrd="0" parTransId="{6F6164DF-9DB9-4471-A487-0AE6965C97AA}" sibTransId="{7A64761D-344F-411B-9067-45B8CF7E3B30}"/>
    <dgm:cxn modelId="{2EE439E9-1750-4CD6-A51A-3FE995960BB8}" srcId="{94AA197B-E212-4088-8020-B3347D0B364A}" destId="{5E523B02-4754-4C77-97B1-F75028E21E5E}" srcOrd="1" destOrd="0" parTransId="{B1D2AC14-D3C8-4D36-AEAF-D40D615D34FC}" sibTransId="{4701F51C-D411-46E6-B539-03512C764E72}"/>
    <dgm:cxn modelId="{6108B4F5-F67E-4683-AA09-73C5C434DE10}" srcId="{94AA197B-E212-4088-8020-B3347D0B364A}" destId="{64D22480-CE2B-4D15-8970-294722A1EB90}" srcOrd="5" destOrd="0" parTransId="{D57C60CD-FC1A-481A-A7DE-2D76B0386059}" sibTransId="{48BCDE48-2CF6-431B-9FE7-471DD6056E2C}"/>
    <dgm:cxn modelId="{12A90CEB-7707-4665-AC11-30018DB89A47}" type="presParOf" srcId="{C759402E-65EE-476B-A489-6B1E7C4324E1}" destId="{5287FE81-FEDF-4559-A638-094DE5CCF9AF}" srcOrd="0" destOrd="0" presId="urn:microsoft.com/office/officeart/2005/8/layout/bProcess4"/>
    <dgm:cxn modelId="{9EE8679D-FCF0-4F3E-A798-702B217E246D}" type="presParOf" srcId="{5287FE81-FEDF-4559-A638-094DE5CCF9AF}" destId="{1F736F1B-70C7-48C9-ABB8-9C7EA039ACA4}" srcOrd="0" destOrd="0" presId="urn:microsoft.com/office/officeart/2005/8/layout/bProcess4"/>
    <dgm:cxn modelId="{71CB3774-0999-4C3D-9B38-0A56B4D02C49}" type="presParOf" srcId="{5287FE81-FEDF-4559-A638-094DE5CCF9AF}" destId="{AB3EB8C2-DD3B-486B-8973-696162C235FC}" srcOrd="1" destOrd="0" presId="urn:microsoft.com/office/officeart/2005/8/layout/bProcess4"/>
    <dgm:cxn modelId="{56F76D0D-8A1F-4E05-8CE8-1DC2F1EC7C7F}" type="presParOf" srcId="{C759402E-65EE-476B-A489-6B1E7C4324E1}" destId="{8F3F6F9D-F177-4611-9464-C2034FE2B52C}" srcOrd="1" destOrd="0" presId="urn:microsoft.com/office/officeart/2005/8/layout/bProcess4"/>
    <dgm:cxn modelId="{F3D7DF10-3AE2-4049-BB07-CF315FEFBD92}" type="presParOf" srcId="{C759402E-65EE-476B-A489-6B1E7C4324E1}" destId="{4A5674A6-0BF1-42ED-835F-107CCAA67894}" srcOrd="2" destOrd="0" presId="urn:microsoft.com/office/officeart/2005/8/layout/bProcess4"/>
    <dgm:cxn modelId="{0C30C7F0-B30F-4263-B0D2-D1F8A4B71A71}" type="presParOf" srcId="{4A5674A6-0BF1-42ED-835F-107CCAA67894}" destId="{3DD01945-264F-4805-999D-62BECE37770A}" srcOrd="0" destOrd="0" presId="urn:microsoft.com/office/officeart/2005/8/layout/bProcess4"/>
    <dgm:cxn modelId="{E20F5215-5167-46AC-904C-D8690EC3C9F4}" type="presParOf" srcId="{4A5674A6-0BF1-42ED-835F-107CCAA67894}" destId="{28A6612D-AE74-4E17-A579-50B2B63F1C79}" srcOrd="1" destOrd="0" presId="urn:microsoft.com/office/officeart/2005/8/layout/bProcess4"/>
    <dgm:cxn modelId="{B49E6C93-25F8-46A3-B784-FA112EE1A714}" type="presParOf" srcId="{C759402E-65EE-476B-A489-6B1E7C4324E1}" destId="{5DDC642B-D848-461B-B6BE-980A0737C3B9}" srcOrd="3" destOrd="0" presId="urn:microsoft.com/office/officeart/2005/8/layout/bProcess4"/>
    <dgm:cxn modelId="{FA1A62DA-FCF7-4C89-AA0A-EE44EB46CBC0}" type="presParOf" srcId="{C759402E-65EE-476B-A489-6B1E7C4324E1}" destId="{5931C49F-F6E0-4D2B-8B9C-F6FB17D4FC92}" srcOrd="4" destOrd="0" presId="urn:microsoft.com/office/officeart/2005/8/layout/bProcess4"/>
    <dgm:cxn modelId="{85C222C4-2E67-45E9-B6DA-D56010BFCBD8}" type="presParOf" srcId="{5931C49F-F6E0-4D2B-8B9C-F6FB17D4FC92}" destId="{325E1A89-C9C7-470D-8ECF-AE357896FAE5}" srcOrd="0" destOrd="0" presId="urn:microsoft.com/office/officeart/2005/8/layout/bProcess4"/>
    <dgm:cxn modelId="{B8861802-03CB-4B59-8BC2-9DAF0712391B}" type="presParOf" srcId="{5931C49F-F6E0-4D2B-8B9C-F6FB17D4FC92}" destId="{B3593B93-ABFA-47BD-AC18-E98D7C85A0E3}" srcOrd="1" destOrd="0" presId="urn:microsoft.com/office/officeart/2005/8/layout/bProcess4"/>
    <dgm:cxn modelId="{656FECDE-BB60-46EE-A764-6921AB396B5B}" type="presParOf" srcId="{C759402E-65EE-476B-A489-6B1E7C4324E1}" destId="{EF054CC3-13ED-4D1B-8273-DC892AF488C2}" srcOrd="5" destOrd="0" presId="urn:microsoft.com/office/officeart/2005/8/layout/bProcess4"/>
    <dgm:cxn modelId="{87EB63E7-C919-4314-8D08-616F4BDB7D23}" type="presParOf" srcId="{C759402E-65EE-476B-A489-6B1E7C4324E1}" destId="{43469526-21CF-4D74-8925-7995708248FD}" srcOrd="6" destOrd="0" presId="urn:microsoft.com/office/officeart/2005/8/layout/bProcess4"/>
    <dgm:cxn modelId="{2D8ED83D-7FE5-44B5-9B41-96C9C32E95AB}" type="presParOf" srcId="{43469526-21CF-4D74-8925-7995708248FD}" destId="{0C8AC754-3FE2-4C07-BF9E-56DC4D1F85A6}" srcOrd="0" destOrd="0" presId="urn:microsoft.com/office/officeart/2005/8/layout/bProcess4"/>
    <dgm:cxn modelId="{792909C0-B9E4-41BA-98AD-B162EBCC461A}" type="presParOf" srcId="{43469526-21CF-4D74-8925-7995708248FD}" destId="{83BE5EBC-9A07-41B9-8FE8-3A8F1553A0D1}" srcOrd="1" destOrd="0" presId="urn:microsoft.com/office/officeart/2005/8/layout/bProcess4"/>
    <dgm:cxn modelId="{769B82C0-B14D-43ED-B26B-05042C48A574}" type="presParOf" srcId="{C759402E-65EE-476B-A489-6B1E7C4324E1}" destId="{0F7D7F60-FE65-4867-B213-84A0EF3FCC66}" srcOrd="7" destOrd="0" presId="urn:microsoft.com/office/officeart/2005/8/layout/bProcess4"/>
    <dgm:cxn modelId="{3743FD6F-3D06-438F-9E5E-D5D1E0EB752F}" type="presParOf" srcId="{C759402E-65EE-476B-A489-6B1E7C4324E1}" destId="{0C0FA342-3FED-4438-8400-15D90A9EAA4D}" srcOrd="8" destOrd="0" presId="urn:microsoft.com/office/officeart/2005/8/layout/bProcess4"/>
    <dgm:cxn modelId="{1E57994C-9BC1-4D9A-9A17-42271DB9CBB2}" type="presParOf" srcId="{0C0FA342-3FED-4438-8400-15D90A9EAA4D}" destId="{793E7B2F-81E1-49C0-9299-05A6528784A0}" srcOrd="0" destOrd="0" presId="urn:microsoft.com/office/officeart/2005/8/layout/bProcess4"/>
    <dgm:cxn modelId="{16622B89-8483-42EC-AE1E-86518DE556BA}" type="presParOf" srcId="{0C0FA342-3FED-4438-8400-15D90A9EAA4D}" destId="{B6882E95-D42E-4BF4-BC42-FE1D376252FB}" srcOrd="1" destOrd="0" presId="urn:microsoft.com/office/officeart/2005/8/layout/bProcess4"/>
    <dgm:cxn modelId="{C7FABD5D-0176-4F31-96FC-77B3B0A061B1}" type="presParOf" srcId="{C759402E-65EE-476B-A489-6B1E7C4324E1}" destId="{B2375F3B-5240-48F3-B35E-9B36B4ED0918}" srcOrd="9" destOrd="0" presId="urn:microsoft.com/office/officeart/2005/8/layout/bProcess4"/>
    <dgm:cxn modelId="{DA029645-C853-4520-A760-C550C7D12A23}" type="presParOf" srcId="{C759402E-65EE-476B-A489-6B1E7C4324E1}" destId="{1DF4975D-040C-4386-9E8F-2803A53F6729}" srcOrd="10" destOrd="0" presId="urn:microsoft.com/office/officeart/2005/8/layout/bProcess4"/>
    <dgm:cxn modelId="{2F7588DE-7ADF-441E-AFA9-3444241EEC89}" type="presParOf" srcId="{1DF4975D-040C-4386-9E8F-2803A53F6729}" destId="{6522FAD6-FFEE-4FFD-8560-7116AE0928D7}" srcOrd="0" destOrd="0" presId="urn:microsoft.com/office/officeart/2005/8/layout/bProcess4"/>
    <dgm:cxn modelId="{EC81491A-C587-45C6-AF18-A179D5A78AF8}" type="presParOf" srcId="{1DF4975D-040C-4386-9E8F-2803A53F6729}" destId="{44A8C24E-EDDC-4DF5-9B94-D499A0FACA49}" srcOrd="1" destOrd="0" presId="urn:microsoft.com/office/officeart/2005/8/layout/bProcess4"/>
    <dgm:cxn modelId="{61F5E604-4F29-47B0-9EAE-6A7E337AFA70}" type="presParOf" srcId="{C759402E-65EE-476B-A489-6B1E7C4324E1}" destId="{8E425C98-BE24-46C5-9A91-5FF506FEAC69}" srcOrd="11" destOrd="0" presId="urn:microsoft.com/office/officeart/2005/8/layout/bProcess4"/>
    <dgm:cxn modelId="{CD7D0785-595E-4540-90A0-0BEF47CBEBB2}" type="presParOf" srcId="{C759402E-65EE-476B-A489-6B1E7C4324E1}" destId="{61C82B4F-A939-46DD-88BB-0A896CDAB081}" srcOrd="12" destOrd="0" presId="urn:microsoft.com/office/officeart/2005/8/layout/bProcess4"/>
    <dgm:cxn modelId="{8808CE04-EC58-4099-ADCA-AEF0D167BD73}" type="presParOf" srcId="{61C82B4F-A939-46DD-88BB-0A896CDAB081}" destId="{45DCD4E3-0ECA-465B-8C60-4E8D4DE8F362}" srcOrd="0" destOrd="0" presId="urn:microsoft.com/office/officeart/2005/8/layout/bProcess4"/>
    <dgm:cxn modelId="{2F4FEB3B-B57A-4773-9FFF-7FE72219B074}" type="presParOf" srcId="{61C82B4F-A939-46DD-88BB-0A896CDAB081}" destId="{DF51B377-068D-4270-8E67-C03CDDD9C907}" srcOrd="1" destOrd="0" presId="urn:microsoft.com/office/officeart/2005/8/layout/bProcess4"/>
    <dgm:cxn modelId="{A4F73034-51E0-406F-BA05-6660E571459A}" type="presParOf" srcId="{C759402E-65EE-476B-A489-6B1E7C4324E1}" destId="{67FA4F2F-53E2-409D-95A0-4269C37A12CF}" srcOrd="13" destOrd="0" presId="urn:microsoft.com/office/officeart/2005/8/layout/bProcess4"/>
    <dgm:cxn modelId="{F1718ADE-A4FB-4316-9C85-B58A7089E363}" type="presParOf" srcId="{C759402E-65EE-476B-A489-6B1E7C4324E1}" destId="{15C31ED9-E833-47DF-B48C-5293662CA896}" srcOrd="14" destOrd="0" presId="urn:microsoft.com/office/officeart/2005/8/layout/bProcess4"/>
    <dgm:cxn modelId="{5C53DE39-971D-45F4-ABC0-BF8F6A8490B5}" type="presParOf" srcId="{15C31ED9-E833-47DF-B48C-5293662CA896}" destId="{5F433A3E-84EC-4D6A-A727-3F285D6A5B79}" srcOrd="0" destOrd="0" presId="urn:microsoft.com/office/officeart/2005/8/layout/bProcess4"/>
    <dgm:cxn modelId="{B70A18D3-68A5-4B71-8175-E18F7E4716A5}" type="presParOf" srcId="{15C31ED9-E833-47DF-B48C-5293662CA896}" destId="{79AC9BB5-FCF8-47DC-A3A3-CC5AC74FDC77}" srcOrd="1" destOrd="0" presId="urn:microsoft.com/office/officeart/2005/8/layout/bProcess4"/>
    <dgm:cxn modelId="{913B2952-633D-4340-AA44-1043DEF9C2B5}" type="presParOf" srcId="{C759402E-65EE-476B-A489-6B1E7C4324E1}" destId="{1DF71E5B-1467-4A38-B75A-68257DCD4CE3}" srcOrd="15" destOrd="0" presId="urn:microsoft.com/office/officeart/2005/8/layout/bProcess4"/>
    <dgm:cxn modelId="{212BFF34-F99E-4979-9B84-4B7407E91C2C}" type="presParOf" srcId="{C759402E-65EE-476B-A489-6B1E7C4324E1}" destId="{8137439F-E55E-46A7-AE20-CF6A264E89E4}" srcOrd="16" destOrd="0" presId="urn:microsoft.com/office/officeart/2005/8/layout/bProcess4"/>
    <dgm:cxn modelId="{5BF8F51D-7012-4959-A19D-F5CBB86C125F}" type="presParOf" srcId="{8137439F-E55E-46A7-AE20-CF6A264E89E4}" destId="{3B8C6D83-F797-4F46-9B9B-DAC0F5952AD9}" srcOrd="0" destOrd="0" presId="urn:microsoft.com/office/officeart/2005/8/layout/bProcess4"/>
    <dgm:cxn modelId="{451E1F15-F35D-4C31-BFE6-E1C389DEE308}" type="presParOf" srcId="{8137439F-E55E-46A7-AE20-CF6A264E89E4}" destId="{14C0B765-B61A-4D99-8166-B44A7FCD188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F6F9D-F177-4611-9464-C2034FE2B52C}">
      <dsp:nvSpPr>
        <dsp:cNvPr id="0" name=""/>
        <dsp:cNvSpPr/>
      </dsp:nvSpPr>
      <dsp:spPr>
        <a:xfrm rot="5400000">
          <a:off x="-363265" y="1364487"/>
          <a:ext cx="1606150" cy="1939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EB8C2-DD3B-486B-8973-696162C235FC}">
      <dsp:nvSpPr>
        <dsp:cNvPr id="0" name=""/>
        <dsp:cNvSpPr/>
      </dsp:nvSpPr>
      <dsp:spPr>
        <a:xfrm>
          <a:off x="3970" y="336122"/>
          <a:ext cx="2154636" cy="12927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Gobierno y administraciones públicas</a:t>
          </a:r>
        </a:p>
      </dsp:txBody>
      <dsp:txXfrm>
        <a:off x="41834" y="373986"/>
        <a:ext cx="2078908" cy="1217053"/>
      </dsp:txXfrm>
    </dsp:sp>
    <dsp:sp modelId="{5DDC642B-D848-461B-B6BE-980A0737C3B9}">
      <dsp:nvSpPr>
        <dsp:cNvPr id="0" name=""/>
        <dsp:cNvSpPr/>
      </dsp:nvSpPr>
      <dsp:spPr>
        <a:xfrm rot="5400000">
          <a:off x="-363265" y="2980464"/>
          <a:ext cx="1606150" cy="193917"/>
        </a:xfrm>
        <a:prstGeom prst="rect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6612D-AE74-4E17-A579-50B2B63F1C79}">
      <dsp:nvSpPr>
        <dsp:cNvPr id="0" name=""/>
        <dsp:cNvSpPr/>
      </dsp:nvSpPr>
      <dsp:spPr>
        <a:xfrm>
          <a:off x="3970" y="1952099"/>
          <a:ext cx="2154636" cy="1292781"/>
        </a:xfrm>
        <a:prstGeom prst="roundRect">
          <a:avLst>
            <a:gd name="adj" fmla="val 10000"/>
          </a:avLst>
        </a:prstGeom>
        <a:solidFill>
          <a:schemeClr val="accent5">
            <a:hueOff val="-919168"/>
            <a:satOff val="-1278"/>
            <a:lumOff val="-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Automóvil</a:t>
          </a:r>
        </a:p>
      </dsp:txBody>
      <dsp:txXfrm>
        <a:off x="41834" y="1989963"/>
        <a:ext cx="2078908" cy="1217053"/>
      </dsp:txXfrm>
    </dsp:sp>
    <dsp:sp modelId="{EF054CC3-13ED-4D1B-8273-DC892AF488C2}">
      <dsp:nvSpPr>
        <dsp:cNvPr id="0" name=""/>
        <dsp:cNvSpPr/>
      </dsp:nvSpPr>
      <dsp:spPr>
        <a:xfrm>
          <a:off x="444723" y="3788453"/>
          <a:ext cx="2855839" cy="193917"/>
        </a:xfrm>
        <a:prstGeom prst="rect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93B93-ABFA-47BD-AC18-E98D7C85A0E3}">
      <dsp:nvSpPr>
        <dsp:cNvPr id="0" name=""/>
        <dsp:cNvSpPr/>
      </dsp:nvSpPr>
      <dsp:spPr>
        <a:xfrm>
          <a:off x="3970" y="3568076"/>
          <a:ext cx="2154636" cy="1292781"/>
        </a:xfrm>
        <a:prstGeom prst="roundRect">
          <a:avLst>
            <a:gd name="adj" fmla="val 1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Compañías de seguros</a:t>
          </a:r>
        </a:p>
      </dsp:txBody>
      <dsp:txXfrm>
        <a:off x="41834" y="3605940"/>
        <a:ext cx="2078908" cy="1217053"/>
      </dsp:txXfrm>
    </dsp:sp>
    <dsp:sp modelId="{0F7D7F60-FE65-4867-B213-84A0EF3FCC66}">
      <dsp:nvSpPr>
        <dsp:cNvPr id="0" name=""/>
        <dsp:cNvSpPr/>
      </dsp:nvSpPr>
      <dsp:spPr>
        <a:xfrm rot="16200000">
          <a:off x="2502400" y="2980464"/>
          <a:ext cx="1606150" cy="193917"/>
        </a:xfrm>
        <a:prstGeom prst="rect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E5EBC-9A07-41B9-8FE8-3A8F1553A0D1}">
      <dsp:nvSpPr>
        <dsp:cNvPr id="0" name=""/>
        <dsp:cNvSpPr/>
      </dsp:nvSpPr>
      <dsp:spPr>
        <a:xfrm>
          <a:off x="2869635" y="3568076"/>
          <a:ext cx="2154636" cy="1292781"/>
        </a:xfrm>
        <a:prstGeom prst="roundRect">
          <a:avLst>
            <a:gd name="adj" fmla="val 10000"/>
          </a:avLst>
        </a:prstGeom>
        <a:solidFill>
          <a:schemeClr val="accent5">
            <a:hueOff val="-2757504"/>
            <a:satOff val="-3835"/>
            <a:lumOff val="-1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Banca</a:t>
          </a:r>
        </a:p>
      </dsp:txBody>
      <dsp:txXfrm>
        <a:off x="2907499" y="3605940"/>
        <a:ext cx="2078908" cy="1217053"/>
      </dsp:txXfrm>
    </dsp:sp>
    <dsp:sp modelId="{B2375F3B-5240-48F3-B35E-9B36B4ED0918}">
      <dsp:nvSpPr>
        <dsp:cNvPr id="0" name=""/>
        <dsp:cNvSpPr/>
      </dsp:nvSpPr>
      <dsp:spPr>
        <a:xfrm rot="16200000">
          <a:off x="2502400" y="1364487"/>
          <a:ext cx="1606150" cy="193917"/>
        </a:xfrm>
        <a:prstGeom prst="rect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82E95-D42E-4BF4-BC42-FE1D376252FB}">
      <dsp:nvSpPr>
        <dsp:cNvPr id="0" name=""/>
        <dsp:cNvSpPr/>
      </dsp:nvSpPr>
      <dsp:spPr>
        <a:xfrm>
          <a:off x="2869635" y="1952099"/>
          <a:ext cx="2154636" cy="1292781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Salud</a:t>
          </a:r>
        </a:p>
      </dsp:txBody>
      <dsp:txXfrm>
        <a:off x="2907499" y="1989963"/>
        <a:ext cx="2078908" cy="1217053"/>
      </dsp:txXfrm>
    </dsp:sp>
    <dsp:sp modelId="{8E425C98-BE24-46C5-9A91-5FF506FEAC69}">
      <dsp:nvSpPr>
        <dsp:cNvPr id="0" name=""/>
        <dsp:cNvSpPr/>
      </dsp:nvSpPr>
      <dsp:spPr>
        <a:xfrm>
          <a:off x="3310389" y="556499"/>
          <a:ext cx="2855839" cy="193917"/>
        </a:xfrm>
        <a:prstGeom prst="rect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8C24E-EDDC-4DF5-9B94-D499A0FACA49}">
      <dsp:nvSpPr>
        <dsp:cNvPr id="0" name=""/>
        <dsp:cNvSpPr/>
      </dsp:nvSpPr>
      <dsp:spPr>
        <a:xfrm>
          <a:off x="2869635" y="336122"/>
          <a:ext cx="2154636" cy="1292781"/>
        </a:xfrm>
        <a:prstGeom prst="roundRect">
          <a:avLst>
            <a:gd name="adj" fmla="val 10000"/>
          </a:avLst>
        </a:prstGeom>
        <a:solidFill>
          <a:schemeClr val="accent5">
            <a:hueOff val="-4595840"/>
            <a:satOff val="-6392"/>
            <a:lumOff val="-2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Mercados inmobiliarios</a:t>
          </a:r>
        </a:p>
      </dsp:txBody>
      <dsp:txXfrm>
        <a:off x="2907499" y="373986"/>
        <a:ext cx="2078908" cy="1217053"/>
      </dsp:txXfrm>
    </dsp:sp>
    <dsp:sp modelId="{67FA4F2F-53E2-409D-95A0-4269C37A12CF}">
      <dsp:nvSpPr>
        <dsp:cNvPr id="0" name=""/>
        <dsp:cNvSpPr/>
      </dsp:nvSpPr>
      <dsp:spPr>
        <a:xfrm rot="5400000">
          <a:off x="5368066" y="1364487"/>
          <a:ext cx="1606150" cy="193917"/>
        </a:xfrm>
        <a:prstGeom prst="rect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1B377-068D-4270-8E67-C03CDDD9C907}">
      <dsp:nvSpPr>
        <dsp:cNvPr id="0" name=""/>
        <dsp:cNvSpPr/>
      </dsp:nvSpPr>
      <dsp:spPr>
        <a:xfrm>
          <a:off x="5735301" y="336122"/>
          <a:ext cx="2154636" cy="1292781"/>
        </a:xfrm>
        <a:prstGeom prst="roundRect">
          <a:avLst>
            <a:gd name="adj" fmla="val 1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Transporte</a:t>
          </a:r>
        </a:p>
      </dsp:txBody>
      <dsp:txXfrm>
        <a:off x="5773165" y="373986"/>
        <a:ext cx="2078908" cy="1217053"/>
      </dsp:txXfrm>
    </dsp:sp>
    <dsp:sp modelId="{1DF71E5B-1467-4A38-B75A-68257DCD4CE3}">
      <dsp:nvSpPr>
        <dsp:cNvPr id="0" name=""/>
        <dsp:cNvSpPr/>
      </dsp:nvSpPr>
      <dsp:spPr>
        <a:xfrm rot="5400000">
          <a:off x="5368066" y="2980464"/>
          <a:ext cx="1606150" cy="19391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C9BB5-FCF8-47DC-A3A3-CC5AC74FDC77}">
      <dsp:nvSpPr>
        <dsp:cNvPr id="0" name=""/>
        <dsp:cNvSpPr/>
      </dsp:nvSpPr>
      <dsp:spPr>
        <a:xfrm>
          <a:off x="5735301" y="1952099"/>
          <a:ext cx="2154636" cy="1292781"/>
        </a:xfrm>
        <a:prstGeom prst="roundRect">
          <a:avLst>
            <a:gd name="adj" fmla="val 10000"/>
          </a:avLst>
        </a:prstGeom>
        <a:solidFill>
          <a:schemeClr val="accent5">
            <a:hueOff val="-6434176"/>
            <a:satOff val="-8949"/>
            <a:lumOff val="-34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Auditoría</a:t>
          </a:r>
        </a:p>
      </dsp:txBody>
      <dsp:txXfrm>
        <a:off x="5773165" y="1989963"/>
        <a:ext cx="2078908" cy="1217053"/>
      </dsp:txXfrm>
    </dsp:sp>
    <dsp:sp modelId="{14C0B765-B61A-4D99-8166-B44A7FCD1889}">
      <dsp:nvSpPr>
        <dsp:cNvPr id="0" name=""/>
        <dsp:cNvSpPr/>
      </dsp:nvSpPr>
      <dsp:spPr>
        <a:xfrm>
          <a:off x="5735301" y="3568076"/>
          <a:ext cx="2154636" cy="1292781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Notariado y Registro</a:t>
          </a:r>
        </a:p>
      </dsp:txBody>
      <dsp:txXfrm>
        <a:off x="5773165" y="3605940"/>
        <a:ext cx="2078908" cy="1217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F6F9D-F177-4611-9464-C2034FE2B52C}">
      <dsp:nvSpPr>
        <dsp:cNvPr id="0" name=""/>
        <dsp:cNvSpPr/>
      </dsp:nvSpPr>
      <dsp:spPr>
        <a:xfrm rot="5400000">
          <a:off x="-363265" y="1364487"/>
          <a:ext cx="1606150" cy="1939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EB8C2-DD3B-486B-8973-696162C235FC}">
      <dsp:nvSpPr>
        <dsp:cNvPr id="0" name=""/>
        <dsp:cNvSpPr/>
      </dsp:nvSpPr>
      <dsp:spPr>
        <a:xfrm>
          <a:off x="3970" y="336122"/>
          <a:ext cx="2154636" cy="12927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Seguridad en los registros y trazabilidad en las operaciones.</a:t>
          </a:r>
        </a:p>
      </dsp:txBody>
      <dsp:txXfrm>
        <a:off x="41834" y="373986"/>
        <a:ext cx="2078908" cy="1217053"/>
      </dsp:txXfrm>
    </dsp:sp>
    <dsp:sp modelId="{5DDC642B-D848-461B-B6BE-980A0737C3B9}">
      <dsp:nvSpPr>
        <dsp:cNvPr id="0" name=""/>
        <dsp:cNvSpPr/>
      </dsp:nvSpPr>
      <dsp:spPr>
        <a:xfrm rot="5400000">
          <a:off x="-363265" y="2980464"/>
          <a:ext cx="1606150" cy="193917"/>
        </a:xfrm>
        <a:prstGeom prst="rect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6612D-AE74-4E17-A579-50B2B63F1C79}">
      <dsp:nvSpPr>
        <dsp:cNvPr id="0" name=""/>
        <dsp:cNvSpPr/>
      </dsp:nvSpPr>
      <dsp:spPr>
        <a:xfrm>
          <a:off x="3970" y="1952099"/>
          <a:ext cx="2154636" cy="1292781"/>
        </a:xfrm>
        <a:prstGeom prst="roundRect">
          <a:avLst>
            <a:gd name="adj" fmla="val 10000"/>
          </a:avLst>
        </a:prstGeom>
        <a:solidFill>
          <a:schemeClr val="accent5">
            <a:hueOff val="-919168"/>
            <a:satOff val="-1278"/>
            <a:lumOff val="-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Recordación de deudas, hasta autos que se manejan solos.</a:t>
          </a:r>
        </a:p>
      </dsp:txBody>
      <dsp:txXfrm>
        <a:off x="41834" y="1989963"/>
        <a:ext cx="2078908" cy="1217053"/>
      </dsp:txXfrm>
    </dsp:sp>
    <dsp:sp modelId="{EF054CC3-13ED-4D1B-8273-DC892AF488C2}">
      <dsp:nvSpPr>
        <dsp:cNvPr id="0" name=""/>
        <dsp:cNvSpPr/>
      </dsp:nvSpPr>
      <dsp:spPr>
        <a:xfrm>
          <a:off x="444723" y="3788453"/>
          <a:ext cx="2855839" cy="193917"/>
        </a:xfrm>
        <a:prstGeom prst="rect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93B93-ABFA-47BD-AC18-E98D7C85A0E3}">
      <dsp:nvSpPr>
        <dsp:cNvPr id="0" name=""/>
        <dsp:cNvSpPr/>
      </dsp:nvSpPr>
      <dsp:spPr>
        <a:xfrm>
          <a:off x="3970" y="3568076"/>
          <a:ext cx="2154636" cy="1292781"/>
        </a:xfrm>
        <a:prstGeom prst="roundRect">
          <a:avLst>
            <a:gd name="adj" fmla="val 1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Reducción de costos, garantías de seguridad.</a:t>
          </a:r>
        </a:p>
      </dsp:txBody>
      <dsp:txXfrm>
        <a:off x="41834" y="3605940"/>
        <a:ext cx="2078908" cy="1217053"/>
      </dsp:txXfrm>
    </dsp:sp>
    <dsp:sp modelId="{0F7D7F60-FE65-4867-B213-84A0EF3FCC66}">
      <dsp:nvSpPr>
        <dsp:cNvPr id="0" name=""/>
        <dsp:cNvSpPr/>
      </dsp:nvSpPr>
      <dsp:spPr>
        <a:xfrm rot="16200000">
          <a:off x="2502400" y="2980464"/>
          <a:ext cx="1606150" cy="193917"/>
        </a:xfrm>
        <a:prstGeom prst="rect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E5EBC-9A07-41B9-8FE8-3A8F1553A0D1}">
      <dsp:nvSpPr>
        <dsp:cNvPr id="0" name=""/>
        <dsp:cNvSpPr/>
      </dsp:nvSpPr>
      <dsp:spPr>
        <a:xfrm>
          <a:off x="2869635" y="3568076"/>
          <a:ext cx="2154636" cy="1292781"/>
        </a:xfrm>
        <a:prstGeom prst="roundRect">
          <a:avLst>
            <a:gd name="adj" fmla="val 10000"/>
          </a:avLst>
        </a:prstGeom>
        <a:solidFill>
          <a:schemeClr val="accent5">
            <a:hueOff val="-2757504"/>
            <a:satOff val="-3835"/>
            <a:lumOff val="-1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Capacidad de autoejecutar acciones, reducción de intermediarios.</a:t>
          </a:r>
        </a:p>
      </dsp:txBody>
      <dsp:txXfrm>
        <a:off x="2907499" y="3605940"/>
        <a:ext cx="2078908" cy="1217053"/>
      </dsp:txXfrm>
    </dsp:sp>
    <dsp:sp modelId="{B2375F3B-5240-48F3-B35E-9B36B4ED0918}">
      <dsp:nvSpPr>
        <dsp:cNvPr id="0" name=""/>
        <dsp:cNvSpPr/>
      </dsp:nvSpPr>
      <dsp:spPr>
        <a:xfrm rot="16200000">
          <a:off x="2502400" y="1364487"/>
          <a:ext cx="1606150" cy="193917"/>
        </a:xfrm>
        <a:prstGeom prst="rect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82E95-D42E-4BF4-BC42-FE1D376252FB}">
      <dsp:nvSpPr>
        <dsp:cNvPr id="0" name=""/>
        <dsp:cNvSpPr/>
      </dsp:nvSpPr>
      <dsp:spPr>
        <a:xfrm>
          <a:off x="2869635" y="1952099"/>
          <a:ext cx="2154636" cy="1292781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Minimizar la complejidad de los métodos tradicionales.</a:t>
          </a:r>
        </a:p>
      </dsp:txBody>
      <dsp:txXfrm>
        <a:off x="2907499" y="1989963"/>
        <a:ext cx="2078908" cy="1217053"/>
      </dsp:txXfrm>
    </dsp:sp>
    <dsp:sp modelId="{8E425C98-BE24-46C5-9A91-5FF506FEAC69}">
      <dsp:nvSpPr>
        <dsp:cNvPr id="0" name=""/>
        <dsp:cNvSpPr/>
      </dsp:nvSpPr>
      <dsp:spPr>
        <a:xfrm>
          <a:off x="3310389" y="556499"/>
          <a:ext cx="2855839" cy="193917"/>
        </a:xfrm>
        <a:prstGeom prst="rect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8C24E-EDDC-4DF5-9B94-D499A0FACA49}">
      <dsp:nvSpPr>
        <dsp:cNvPr id="0" name=""/>
        <dsp:cNvSpPr/>
      </dsp:nvSpPr>
      <dsp:spPr>
        <a:xfrm>
          <a:off x="2869635" y="336122"/>
          <a:ext cx="2154636" cy="1292781"/>
        </a:xfrm>
        <a:prstGeom prst="roundRect">
          <a:avLst>
            <a:gd name="adj" fmla="val 10000"/>
          </a:avLst>
        </a:prstGeom>
        <a:solidFill>
          <a:schemeClr val="accent5">
            <a:hueOff val="-4595840"/>
            <a:satOff val="-6392"/>
            <a:lumOff val="-2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Transparencia e inmutabilidad, además de agilidad en los negocios.</a:t>
          </a:r>
        </a:p>
      </dsp:txBody>
      <dsp:txXfrm>
        <a:off x="2907499" y="373986"/>
        <a:ext cx="2078908" cy="1217053"/>
      </dsp:txXfrm>
    </dsp:sp>
    <dsp:sp modelId="{67FA4F2F-53E2-409D-95A0-4269C37A12CF}">
      <dsp:nvSpPr>
        <dsp:cNvPr id="0" name=""/>
        <dsp:cNvSpPr/>
      </dsp:nvSpPr>
      <dsp:spPr>
        <a:xfrm rot="5400000">
          <a:off x="5368066" y="1364487"/>
          <a:ext cx="1606150" cy="193917"/>
        </a:xfrm>
        <a:prstGeom prst="rect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1B377-068D-4270-8E67-C03CDDD9C907}">
      <dsp:nvSpPr>
        <dsp:cNvPr id="0" name=""/>
        <dsp:cNvSpPr/>
      </dsp:nvSpPr>
      <dsp:spPr>
        <a:xfrm>
          <a:off x="5735301" y="336122"/>
          <a:ext cx="2154636" cy="1292781"/>
        </a:xfrm>
        <a:prstGeom prst="roundRect">
          <a:avLst>
            <a:gd name="adj" fmla="val 1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Eficacia, seguridad en inmutabilidad de los datos.</a:t>
          </a:r>
        </a:p>
      </dsp:txBody>
      <dsp:txXfrm>
        <a:off x="5773165" y="373986"/>
        <a:ext cx="2078908" cy="1217053"/>
      </dsp:txXfrm>
    </dsp:sp>
    <dsp:sp modelId="{1DF71E5B-1467-4A38-B75A-68257DCD4CE3}">
      <dsp:nvSpPr>
        <dsp:cNvPr id="0" name=""/>
        <dsp:cNvSpPr/>
      </dsp:nvSpPr>
      <dsp:spPr>
        <a:xfrm rot="5400000">
          <a:off x="5368066" y="2980464"/>
          <a:ext cx="1606150" cy="19391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C9BB5-FCF8-47DC-A3A3-CC5AC74FDC77}">
      <dsp:nvSpPr>
        <dsp:cNvPr id="0" name=""/>
        <dsp:cNvSpPr/>
      </dsp:nvSpPr>
      <dsp:spPr>
        <a:xfrm>
          <a:off x="5735301" y="1952099"/>
          <a:ext cx="2154636" cy="1292781"/>
        </a:xfrm>
        <a:prstGeom prst="roundRect">
          <a:avLst>
            <a:gd name="adj" fmla="val 10000"/>
          </a:avLst>
        </a:prstGeom>
        <a:solidFill>
          <a:schemeClr val="accent5">
            <a:hueOff val="-6434176"/>
            <a:satOff val="-8949"/>
            <a:lumOff val="-34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Campo especializado a nivel profesional, que va en aumento.</a:t>
          </a:r>
        </a:p>
      </dsp:txBody>
      <dsp:txXfrm>
        <a:off x="5773165" y="1989963"/>
        <a:ext cx="2078908" cy="1217053"/>
      </dsp:txXfrm>
    </dsp:sp>
    <dsp:sp modelId="{14C0B765-B61A-4D99-8166-B44A7FCD1889}">
      <dsp:nvSpPr>
        <dsp:cNvPr id="0" name=""/>
        <dsp:cNvSpPr/>
      </dsp:nvSpPr>
      <dsp:spPr>
        <a:xfrm>
          <a:off x="5735301" y="3568076"/>
          <a:ext cx="2154636" cy="1292781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Permite proteger al ciudadano, agiliza la certificación, y disminuye la demora en </a:t>
          </a:r>
          <a:r>
            <a:rPr lang="es-ES" sz="1600" kern="1200"/>
            <a:t>el trámite.</a:t>
          </a:r>
          <a:endParaRPr lang="es-ES" sz="1600" kern="1200" dirty="0"/>
        </a:p>
      </dsp:txBody>
      <dsp:txXfrm>
        <a:off x="5773165" y="3605940"/>
        <a:ext cx="2078908" cy="1217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096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535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407792" y="248754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2000" dirty="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rPr>
              <a:t> Botones </a:t>
            </a:r>
          </a:p>
          <a:p>
            <a:pPr algn="ctr">
              <a:buSzPct val="25000"/>
            </a:pPr>
            <a:r>
              <a:rPr lang="es-ES" sz="2000" dirty="0">
                <a:solidFill>
                  <a:schemeClr val="bg1"/>
                </a:solidFill>
              </a:rPr>
              <a:t>DI_CF01_2.1_Contratos_inteligentes  </a:t>
            </a:r>
            <a:endParaRPr lang="es-ES" sz="20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921829"/>
            <a:ext cx="3948174" cy="9361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 imágenes: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412841" y="516362"/>
            <a:ext cx="5863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>
                <a:latin typeface="+mj-lt"/>
              </a:rPr>
              <a:t>Aplicación de los contratos inteligentes</a:t>
            </a:r>
            <a:endParaRPr lang="en-US" sz="2000" b="1" i="1" dirty="0">
              <a:latin typeface="+mj-lt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32115" y="882048"/>
            <a:ext cx="3781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Equipo de producción; la idea es que al hacer clic en cada botón se desprende en una caja de texto la información que se relaciona en el siguiente slider.</a:t>
            </a:r>
            <a:endParaRPr lang="es-CO" sz="1600" dirty="0">
              <a:solidFill>
                <a:srgbClr val="FF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20466" y="882048"/>
            <a:ext cx="470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Haga </a:t>
            </a:r>
            <a:r>
              <a:rPr lang="es-ES" i="1" dirty="0"/>
              <a:t>clic</a:t>
            </a:r>
            <a:r>
              <a:rPr lang="es-ES" dirty="0"/>
              <a:t> en cada botón para acceder a la información:</a:t>
            </a:r>
            <a:endParaRPr lang="en-US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610234531"/>
              </p:ext>
            </p:extLst>
          </p:nvPr>
        </p:nvGraphicFramePr>
        <p:xfrm>
          <a:off x="280675" y="1277257"/>
          <a:ext cx="7893908" cy="5196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2D5381D-28DE-46A7-AAC5-890982F1708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885" t="30804" r="56794" b="58839"/>
          <a:stretch/>
        </p:blipFill>
        <p:spPr>
          <a:xfrm rot="19869742">
            <a:off x="2338037" y="2520277"/>
            <a:ext cx="472062" cy="5165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2D5381D-28DE-46A7-AAC5-890982F1708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885" t="30804" r="56794" b="58839"/>
          <a:stretch/>
        </p:blipFill>
        <p:spPr>
          <a:xfrm rot="19869742">
            <a:off x="2338038" y="3957560"/>
            <a:ext cx="472062" cy="5165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2D5381D-28DE-46A7-AAC5-890982F1708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885" t="30804" r="56794" b="58839"/>
          <a:stretch/>
        </p:blipFill>
        <p:spPr>
          <a:xfrm rot="19869742">
            <a:off x="5022984" y="2520279"/>
            <a:ext cx="472062" cy="5165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2D5381D-28DE-46A7-AAC5-890982F1708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885" t="30804" r="56794" b="58839"/>
          <a:stretch/>
        </p:blipFill>
        <p:spPr>
          <a:xfrm rot="19869742">
            <a:off x="7764739" y="2520279"/>
            <a:ext cx="472062" cy="51659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2D5381D-28DE-46A7-AAC5-890982F1708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885" t="30804" r="56794" b="58839"/>
          <a:stretch/>
        </p:blipFill>
        <p:spPr>
          <a:xfrm rot="19869742">
            <a:off x="4972622" y="4021599"/>
            <a:ext cx="472062" cy="51659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2D5381D-28DE-46A7-AAC5-890982F1708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885" t="30804" r="56794" b="58839"/>
          <a:stretch/>
        </p:blipFill>
        <p:spPr>
          <a:xfrm rot="19869742">
            <a:off x="7764738" y="4198055"/>
            <a:ext cx="472062" cy="51659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2D5381D-28DE-46A7-AAC5-890982F1708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885" t="30804" r="56794" b="58839"/>
          <a:stretch/>
        </p:blipFill>
        <p:spPr>
          <a:xfrm rot="19869742">
            <a:off x="7764739" y="5699375"/>
            <a:ext cx="472062" cy="51659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2D5381D-28DE-46A7-AAC5-890982F1708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885" t="30804" r="56794" b="58839"/>
          <a:stretch/>
        </p:blipFill>
        <p:spPr>
          <a:xfrm rot="19869742">
            <a:off x="4972621" y="5791505"/>
            <a:ext cx="472062" cy="51659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2D5381D-28DE-46A7-AAC5-890982F1708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885" t="30804" r="56794" b="58839"/>
          <a:stretch/>
        </p:blipFill>
        <p:spPr>
          <a:xfrm rot="19869742">
            <a:off x="2242368" y="5798990"/>
            <a:ext cx="472062" cy="5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2057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921829"/>
            <a:ext cx="3948174" cy="9361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 imágenes: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412841" y="516362"/>
            <a:ext cx="5863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>
                <a:latin typeface="+mj-lt"/>
              </a:rPr>
              <a:t>Aplicación de los contratos inteligentes</a:t>
            </a:r>
            <a:endParaRPr lang="en-US" sz="2000" b="1" i="1" dirty="0">
              <a:latin typeface="+mj-lt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32115" y="882048"/>
            <a:ext cx="3781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Equipo de producción; la idea es que al hacer clic en cada botón se desprende en una caja de texto la información que se relaciona en el siguiente slider.</a:t>
            </a:r>
            <a:endParaRPr lang="es-CO" sz="1600" dirty="0">
              <a:solidFill>
                <a:srgbClr val="FF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20466" y="882048"/>
            <a:ext cx="470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Haga </a:t>
            </a:r>
            <a:r>
              <a:rPr lang="es-ES" i="1" dirty="0"/>
              <a:t>clic</a:t>
            </a:r>
            <a:r>
              <a:rPr lang="es-ES" dirty="0"/>
              <a:t> en cada botón para acceder a la información:</a:t>
            </a:r>
            <a:endParaRPr lang="en-US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392671038"/>
              </p:ext>
            </p:extLst>
          </p:nvPr>
        </p:nvGraphicFramePr>
        <p:xfrm>
          <a:off x="280675" y="1277257"/>
          <a:ext cx="7893908" cy="5196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Multiplicar 20"/>
          <p:cNvSpPr/>
          <p:nvPr/>
        </p:nvSpPr>
        <p:spPr>
          <a:xfrm>
            <a:off x="2291843" y="1420657"/>
            <a:ext cx="282225" cy="32401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icar 21"/>
          <p:cNvSpPr/>
          <p:nvPr/>
        </p:nvSpPr>
        <p:spPr>
          <a:xfrm>
            <a:off x="5092100" y="1481675"/>
            <a:ext cx="282225" cy="32401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r 22"/>
          <p:cNvSpPr/>
          <p:nvPr/>
        </p:nvSpPr>
        <p:spPr>
          <a:xfrm>
            <a:off x="7889076" y="1481675"/>
            <a:ext cx="282225" cy="32401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r 23"/>
          <p:cNvSpPr/>
          <p:nvPr/>
        </p:nvSpPr>
        <p:spPr>
          <a:xfrm>
            <a:off x="5053597" y="3088735"/>
            <a:ext cx="282225" cy="32401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r 24"/>
          <p:cNvSpPr/>
          <p:nvPr/>
        </p:nvSpPr>
        <p:spPr>
          <a:xfrm>
            <a:off x="7889075" y="3121392"/>
            <a:ext cx="282225" cy="32401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r 25"/>
          <p:cNvSpPr/>
          <p:nvPr/>
        </p:nvSpPr>
        <p:spPr>
          <a:xfrm>
            <a:off x="7889075" y="4761109"/>
            <a:ext cx="282225" cy="32401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r 27"/>
          <p:cNvSpPr/>
          <p:nvPr/>
        </p:nvSpPr>
        <p:spPr>
          <a:xfrm>
            <a:off x="5107375" y="4761109"/>
            <a:ext cx="282225" cy="32401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r 28"/>
          <p:cNvSpPr/>
          <p:nvPr/>
        </p:nvSpPr>
        <p:spPr>
          <a:xfrm>
            <a:off x="2154769" y="3068579"/>
            <a:ext cx="282225" cy="32401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r 29"/>
          <p:cNvSpPr/>
          <p:nvPr/>
        </p:nvSpPr>
        <p:spPr>
          <a:xfrm>
            <a:off x="2154769" y="4771408"/>
            <a:ext cx="282225" cy="32401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0545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BA69CCE19797543AAB5DE63E320ACE2" ma:contentTypeVersion="13" ma:contentTypeDescription="Crear nuevo documento." ma:contentTypeScope="" ma:versionID="c27e9dff27dbbef6126b7e1a03a96eaf">
  <xsd:schema xmlns:xsd="http://www.w3.org/2001/XMLSchema" xmlns:xs="http://www.w3.org/2001/XMLSchema" xmlns:p="http://schemas.microsoft.com/office/2006/metadata/properties" xmlns:ns2="1d52d4bc-3f95-4709-b359-1b96840d7671" xmlns:ns3="8d1bea48-6525-4b05-8cf5-c6ad0dd5b02f" targetNamespace="http://schemas.microsoft.com/office/2006/metadata/properties" ma:root="true" ma:fieldsID="5282fca2a66791c7f7987122c07bb49b" ns2:_="" ns3:_="">
    <xsd:import namespace="1d52d4bc-3f95-4709-b359-1b96840d7671"/>
    <xsd:import namespace="8d1bea48-6525-4b05-8cf5-c6ad0dd5b02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52d4bc-3f95-4709-b359-1b96840d76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86b9d2d1-95d9-404f-a0e9-5b204eef34e2}" ma:internalName="TaxCatchAll" ma:showField="CatchAllData" ma:web="1d52d4bc-3f95-4709-b359-1b96840d76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bea48-6525-4b05-8cf5-c6ad0dd5b0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Etiquetas de imagen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52d4bc-3f95-4709-b359-1b96840d7671" xsi:nil="true"/>
    <lcf76f155ced4ddcb4097134ff3c332f xmlns="8d1bea48-6525-4b05-8cf5-c6ad0dd5b02f">
      <Terms xmlns="http://schemas.microsoft.com/office/infopath/2007/PartnerControls"/>
    </lcf76f155ced4ddcb4097134ff3c332f>
    <SharedWithUsers xmlns="1d52d4bc-3f95-4709-b359-1b96840d7671">
      <UserInfo>
        <DisplayName/>
        <AccountId xsi:nil="true"/>
        <AccountType/>
      </UserInfo>
    </SharedWithUsers>
    <MediaLengthInSeconds xmlns="8d1bea48-6525-4b05-8cf5-c6ad0dd5b02f" xsi:nil="true"/>
  </documentManagement>
</p:properties>
</file>

<file path=customXml/itemProps1.xml><?xml version="1.0" encoding="utf-8"?>
<ds:datastoreItem xmlns:ds="http://schemas.openxmlformats.org/officeDocument/2006/customXml" ds:itemID="{CD6F6191-D43C-4731-98AC-2B4056BE9C0E}"/>
</file>

<file path=customXml/itemProps2.xml><?xml version="1.0" encoding="utf-8"?>
<ds:datastoreItem xmlns:ds="http://schemas.openxmlformats.org/officeDocument/2006/customXml" ds:itemID="{47D6E2A5-B1B6-4C47-B434-1847FA8C2600}"/>
</file>

<file path=customXml/itemProps3.xml><?xml version="1.0" encoding="utf-8"?>
<ds:datastoreItem xmlns:ds="http://schemas.openxmlformats.org/officeDocument/2006/customXml" ds:itemID="{8E60747A-9C65-40CD-A6A2-A4AD375B4C92}"/>
</file>

<file path=docProps/app.xml><?xml version="1.0" encoding="utf-8"?>
<Properties xmlns="http://schemas.openxmlformats.org/officeDocument/2006/extended-properties" xmlns:vt="http://schemas.openxmlformats.org/officeDocument/2006/docPropsVTypes">
  <TotalTime>10086</TotalTime>
  <Words>228</Words>
  <Application>Microsoft Office PowerPoint</Application>
  <PresentationFormat>Panorámica</PresentationFormat>
  <Paragraphs>30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CLAUDIA VASQUEZ</dc:creator>
  <cp:lastModifiedBy>JULIA ISABEL ROBERTO</cp:lastModifiedBy>
  <cp:revision>168</cp:revision>
  <dcterms:modified xsi:type="dcterms:W3CDTF">2022-07-03T05:48:18Z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0x0101009BA69CCE19797543AAB5DE63E320ACE2</vt:lpwstr>
  </property>
  <property fmtid="{D5CDD505-2E9C-101B-9397-08002B2CF9AE}" pid="3" name="Order">
    <vt:r8>16930400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