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71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9999"/>
    <a:srgbClr val="FF6699"/>
    <a:srgbClr val="FF99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96E8-ED9C-41F0-9E86-FECCBEB5B32A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FD802-2C28-4326-B73E-5E29559385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50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958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300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9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55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67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2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35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1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5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9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1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6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1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F4C2-7850-43AA-A438-0CCB52854C74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58C5-7A6F-44E2-98A0-9491F00DF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52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"/>
          <p:cNvSpPr/>
          <p:nvPr/>
        </p:nvSpPr>
        <p:spPr>
          <a:xfrm>
            <a:off x="2638697" y="3070588"/>
            <a:ext cx="7551420" cy="1018086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Acordeón</a:t>
            </a:r>
            <a:endParaRPr lang="es-CO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DI_CF01_2.1_Tipos_contratos_inteligentes </a:t>
            </a:r>
            <a:endParaRPr lang="es-CO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0881" y="1377333"/>
            <a:ext cx="715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Aplicar recurso Acordeón A, Tipo 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4935" t="29376" r="3984" b="6338"/>
          <a:stretch/>
        </p:blipFill>
        <p:spPr>
          <a:xfrm>
            <a:off x="201980" y="1682031"/>
            <a:ext cx="8021419" cy="44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8480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6" name="Marco 5"/>
          <p:cNvSpPr/>
          <p:nvPr/>
        </p:nvSpPr>
        <p:spPr>
          <a:xfrm>
            <a:off x="1113111" y="3394598"/>
            <a:ext cx="6479179" cy="510032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contables.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1113111" y="4134929"/>
            <a:ext cx="6479179" cy="545988"/>
          </a:xfrm>
          <a:prstGeom prst="frame">
            <a:avLst/>
          </a:prstGeom>
          <a:solidFill>
            <a:srgbClr val="D60093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lógicos de aplicación</a:t>
            </a: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o 9"/>
          <p:cNvSpPr/>
          <p:nvPr/>
        </p:nvSpPr>
        <p:spPr>
          <a:xfrm>
            <a:off x="1113112" y="2690223"/>
            <a:ext cx="6479179" cy="545988"/>
          </a:xfrm>
          <a:prstGeom prst="fram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legales.</a:t>
            </a:r>
          </a:p>
        </p:txBody>
      </p:sp>
    </p:spTree>
    <p:extLst>
      <p:ext uri="{BB962C8B-B14F-4D97-AF65-F5344CB8AC3E}">
        <p14:creationId xmlns:p14="http://schemas.microsoft.com/office/powerpoint/2010/main" val="126228691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Marco 9"/>
          <p:cNvSpPr/>
          <p:nvPr/>
        </p:nvSpPr>
        <p:spPr>
          <a:xfrm>
            <a:off x="1113110" y="887549"/>
            <a:ext cx="6479179" cy="3049796"/>
          </a:xfrm>
          <a:prstGeom prst="fram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legales</a:t>
            </a:r>
          </a:p>
          <a:p>
            <a:pPr lvl="1"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Este tipo de contrato inteligente se encarga de verificar el funcionamiento de cualquier transacción, como contratación de productos, servicios, depósitos en garantía, compras y ventas, préstamos, entre otros.</a:t>
            </a:r>
          </a:p>
          <a:p>
            <a:pPr lvl="1" algn="just">
              <a:lnSpc>
                <a:spcPct val="115000"/>
              </a:lnSpc>
              <a:spcAft>
                <a:spcPts val="0"/>
              </a:spcAft>
            </a:pPr>
            <a:endParaRPr lang="es-CO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o 10"/>
          <p:cNvSpPr/>
          <p:nvPr/>
        </p:nvSpPr>
        <p:spPr>
          <a:xfrm>
            <a:off x="1113108" y="4116149"/>
            <a:ext cx="6479179" cy="510032"/>
          </a:xfrm>
          <a:prstGeom prst="frame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contables.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o 11"/>
          <p:cNvSpPr/>
          <p:nvPr/>
        </p:nvSpPr>
        <p:spPr>
          <a:xfrm>
            <a:off x="1113109" y="4781187"/>
            <a:ext cx="6479179" cy="545988"/>
          </a:xfrm>
          <a:prstGeom prst="frame">
            <a:avLst/>
          </a:prstGeom>
          <a:solidFill>
            <a:srgbClr val="D60093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lógicos de aplicación</a:t>
            </a: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4387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" name="Marco 10"/>
          <p:cNvSpPr/>
          <p:nvPr/>
        </p:nvSpPr>
        <p:spPr>
          <a:xfrm>
            <a:off x="1113107" y="1462830"/>
            <a:ext cx="6479179" cy="4355634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contables</a:t>
            </a:r>
          </a:p>
          <a:p>
            <a:pPr lvl="1"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Las organizaciones autónomas descentralizadas mejor conocidas como DAO se encargan de realizar seguimientos a las interacciones financieras, y gracias a la tecnología </a:t>
            </a:r>
            <a:r>
              <a:rPr lang="es-CO" i="1" dirty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que las componen son ideales para evitar falsificaciones. Por ende, estas se definen por acuerdos codificados a través de contratos inteligentes de naturaleza contable.</a:t>
            </a:r>
          </a:p>
        </p:txBody>
      </p:sp>
      <p:sp>
        <p:nvSpPr>
          <p:cNvPr id="12" name="Marco 11"/>
          <p:cNvSpPr/>
          <p:nvPr/>
        </p:nvSpPr>
        <p:spPr>
          <a:xfrm>
            <a:off x="1113107" y="5891092"/>
            <a:ext cx="6479179" cy="545988"/>
          </a:xfrm>
          <a:prstGeom prst="frame">
            <a:avLst/>
          </a:prstGeom>
          <a:solidFill>
            <a:srgbClr val="D60093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lógicos de aplicación</a:t>
            </a: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1113108" y="755287"/>
            <a:ext cx="6479179" cy="545988"/>
          </a:xfrm>
          <a:prstGeom prst="fram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legales.</a:t>
            </a:r>
          </a:p>
        </p:txBody>
      </p:sp>
    </p:spTree>
    <p:extLst>
      <p:ext uri="{BB962C8B-B14F-4D97-AF65-F5344CB8AC3E}">
        <p14:creationId xmlns:p14="http://schemas.microsoft.com/office/powerpoint/2010/main" val="357901462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" name="Marco 11"/>
          <p:cNvSpPr/>
          <p:nvPr/>
        </p:nvSpPr>
        <p:spPr>
          <a:xfrm>
            <a:off x="1113105" y="2201673"/>
            <a:ext cx="6479179" cy="3509046"/>
          </a:xfrm>
          <a:prstGeom prst="frame">
            <a:avLst/>
          </a:prstGeom>
          <a:solidFill>
            <a:srgbClr val="D60093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lógicos </a:t>
            </a:r>
            <a:r>
              <a:rPr lang="es-E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 aplicación</a:t>
            </a:r>
            <a:endParaRPr lang="es-CO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Este tipo de contrato inteligente opera en conjunto con otros de su clase y con programas automatizados, todo con el propósito de validar y facilitar la interacción entre dispositivos. Estos mayormente son comandados por un programa de gestión.</a:t>
            </a:r>
          </a:p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1113108" y="755287"/>
            <a:ext cx="6479179" cy="545988"/>
          </a:xfrm>
          <a:prstGeom prst="fram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legales.</a:t>
            </a:r>
          </a:p>
        </p:txBody>
      </p:sp>
      <p:sp>
        <p:nvSpPr>
          <p:cNvPr id="8" name="Marco 7"/>
          <p:cNvSpPr/>
          <p:nvPr/>
        </p:nvSpPr>
        <p:spPr>
          <a:xfrm>
            <a:off x="1113106" y="1565798"/>
            <a:ext cx="6479179" cy="510032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Contratos inteligentes contables. 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4179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818A2B98-406E-4E4F-BC91-8DD2B1BB3609}"/>
</file>

<file path=customXml/itemProps2.xml><?xml version="1.0" encoding="utf-8"?>
<ds:datastoreItem xmlns:ds="http://schemas.openxmlformats.org/officeDocument/2006/customXml" ds:itemID="{23E8F51D-DC6D-4086-B2F2-FD862A0B2DD4}"/>
</file>

<file path=customXml/itemProps3.xml><?xml version="1.0" encoding="utf-8"?>
<ds:datastoreItem xmlns:ds="http://schemas.openxmlformats.org/officeDocument/2006/customXml" ds:itemID="{C9191783-1F3E-48FD-908F-C4CCFEAC86BA}"/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220</Words>
  <Application>Microsoft Office PowerPoint</Application>
  <PresentationFormat>Panorámica</PresentationFormat>
  <Paragraphs>25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JULIA ISABEL ROBERTO</cp:lastModifiedBy>
  <cp:revision>14</cp:revision>
  <dcterms:created xsi:type="dcterms:W3CDTF">2021-08-22T21:01:53Z</dcterms:created>
  <dcterms:modified xsi:type="dcterms:W3CDTF">2022-07-03T05:49:58Z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16930500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