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g+ZBIY5NGJmzhxAWZ6OWZAg5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CF05_1_ImagenInfografica_Analisis Financiero Integral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494022" y="1561999"/>
            <a:ext cx="2995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Imagen infográfica.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5716" l="25151" r="4096" t="24818"/>
          <a:stretch/>
        </p:blipFill>
        <p:spPr>
          <a:xfrm>
            <a:off x="314964" y="1121693"/>
            <a:ext cx="7738699" cy="4815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>
            <a:stCxn id="91" idx="1"/>
          </p:cNvCxnSpPr>
          <p:nvPr/>
        </p:nvCxnSpPr>
        <p:spPr>
          <a:xfrm flipH="1">
            <a:off x="5498522" y="1746665"/>
            <a:ext cx="2995500" cy="157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53350" y="1378226"/>
            <a:ext cx="3779624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Producción: la imagen será un esquema de organización territorial, como el que se propone aquí. </a:t>
            </a:r>
            <a:r>
              <a:rPr b="1" i="0" lang="es-MX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 6 puntos </a:t>
            </a:r>
            <a:r>
              <a:rPr b="0" i="0" lang="es-MX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 clicar y desplegar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stock.adobe.com/co/search/images?filters%5Bcontent_type%3Aphoto%5D=1&amp;filters%5Bcontent_type%3Aillustration%5D=1&amp;filters%5Bcontent_type%3Azip_vector%5D=1&amp;filters%5Bcontent_type%3Aimage%5D=1&amp;filters%5Bcontent_type%3Avideo%5D=0&amp;filters%5Bcontent_type%3Atemplate%5D=0&amp;filters%5Bcontent_type%3A3d%5D=0&amp;filters%5Bcontent_type%3Aaudio%5D=0&amp;filters%5Binclude_stock_enterprise%5D=0&amp;filters%5Bis_editorial%5D=0&amp;k=analisis+financiero&amp;order=relevance&amp;price%5B%24%5D=1&amp;safe_search=1&amp;limit=100&amp;search_page=1&amp;search_type=usertyped&amp;acp=&amp;aco=analisis+financiero&amp;get_facets=0&amp;asset_id=491390197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27" y="146656"/>
            <a:ext cx="7300288" cy="486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5645426" y="1146313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810983" y="2286167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193859" y="2639478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566354" y="1146313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297812" y="2407565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6945" y="563631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6945" y="2542246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6945" y="4265343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4517" y="437322"/>
            <a:ext cx="7655700" cy="94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análisis financiero integral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herramienta poderosa que permite conocer la posición presente y futura de una organización sumado a los resultados de sus operaciones como base fundamental para proyectar las predicciones y estimaciones posibles sobre las condiciones y resultados futuros.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31265" y="2316531"/>
            <a:ext cx="7655700" cy="94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Analista como financiero integral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un analista sea experto</a:t>
            </a: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tenga un desempeño extraordinario necesita, indefectiblemente, tener un sólido conocimiento contable y dominar las técnicas de análisis financiero que facilitan la identificación y relación entre diferentes factores o rubros financieros y operativos.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97519" y="3964718"/>
            <a:ext cx="7755900" cy="72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de fuente y aplicación de fondos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ellas se encuentra el Estado de Fuente y Aplicación de Fondos (EFAF)</a:t>
            </a: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también conocido como estado de fuentes y usos, estado de cambios en la posición financiera o estado de movimiento de fondos.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6945" y="773703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97519" y="582907"/>
            <a:ext cx="7755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EFAF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Evidencia a través de qué rubro, actividad específica o fuentes de dónde provinieron los recursos que la organización obtuvo durante un periodo y el uso o aplicación de ellos que difiere del Estado de Flujo de Efectivo (EFE), ya que este solo se expresa en términos monetarios</a:t>
            </a:r>
            <a:r>
              <a:rPr lang="es-MX" sz="1200">
                <a:solidFill>
                  <a:schemeClr val="dk1"/>
                </a:solidFill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6945" y="2535799"/>
            <a:ext cx="450574" cy="463826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97519" y="2264135"/>
            <a:ext cx="7755900" cy="94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Disponibilidad de recursos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Menciona fondos para referirse a la disponibilidad constante de recursos para garantizar la operatividad de la empresa donde el efectivo solo es uno de tantos recursos, ya que un movimiento de fondos puede y no implicar una transferencia de efectivo.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2022-03-06T00:13:07Z</dcterms:created>
  <dc:creator>Fabian</dc:creator>
</cp:coreProperties>
</file>