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8pxBKT8mcjERsro2kOaSuj2f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630" y="-117445"/>
            <a:ext cx="5958261" cy="6525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356124" y="1241572"/>
            <a:ext cx="373309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tock.adobe.com/co/search/images?filters%5Bcontent_type%3Aphoto%5D=1&amp;filters%5Bcontent_type%3Aillustration%5D=1&amp;filters%5Bcontent_type%3Azip_vector%5D=1&amp;filters%5Bcontent_type%3Aimage%5D=1&amp;k=AVATAR+FINANZAS&amp;order=relevance&amp;price%5B%24%5D=1&amp;safe_search=1&amp;serie_id=&amp;model_id=&amp;native_visual_search=&amp;similar_content_id=393579394&amp;find_similar_by=all&amp;limit=100&amp;search_page=1&amp;search_type=usertyped&amp;acp=&amp;aco=AVATAR+FINANZAS&amp;get_facets=0&amp;asset_id=503911449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495483" y="409848"/>
            <a:ext cx="577996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CF05_1_Imagen_Analisis Financiero Comparativo u Horizontal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90194" y="2067886"/>
            <a:ext cx="2466364" cy="19714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análisis se realiza para conocer la solidez de la empresa en cuanto a sus activos, patrimonio y respecto de las políticas organizacionales lo que se evidencia en las variaciones que se hallen por </a:t>
            </a:r>
            <a:r>
              <a:rPr lang="es-CO" sz="900">
                <a:solidFill>
                  <a:schemeClr val="dk1"/>
                </a:solidFill>
              </a:rPr>
              <a:t>rubro</a:t>
            </a:r>
            <a:r>
              <a:rPr lang="es-CO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su incremento o decremento de un período a otro. Este análisis se realiza con los resultados financieros de, al menos, dos periodos o vigencias diferentes.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761687" y="5016617"/>
            <a:ext cx="3514987" cy="9731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análisis es dinámico gracias a que se enfoca en las modificaciones notorias que presentan los rubros de un periodo a otro. Es necesario anotar que este tiene en cuenta las variaciones absolutas o en pesos ($), así como las variaciones relativas o porcentuales (%).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2022-03-07T19:11:07Z</dcterms:created>
  <dc:creator>Fabian</dc:creator>
</cp:coreProperties>
</file>