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XUnF4wXRbXTW1c+KHHyAT8H8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CF05_1_Pasos A tipo l_variaciones absolutas y relativas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494022" y="1561999"/>
            <a:ext cx="24787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Pasos A tipo l. Se anexa la captura de pantalla con el respectivo al que corresponde. </a:t>
            </a:r>
            <a:endParaRPr/>
          </a:p>
        </p:txBody>
      </p:sp>
      <p:cxnSp>
        <p:nvCxnSpPr>
          <p:cNvPr id="92" name="Google Shape;92;p1"/>
          <p:cNvCxnSpPr>
            <a:stCxn id="91" idx="1"/>
          </p:cNvCxnSpPr>
          <p:nvPr/>
        </p:nvCxnSpPr>
        <p:spPr>
          <a:xfrm flipH="1">
            <a:off x="3330422" y="2162164"/>
            <a:ext cx="51636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68" y="1347114"/>
            <a:ext cx="6435535" cy="3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3702" y="553402"/>
            <a:ext cx="70509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arenR"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evidencia un incremento de 400% en efectivo, lo que corrobora la conclusión planteada en el análisis vertical, donde se específica que la empresa debe tener un compromiso próximo a cumplir, razón por la que se prefiere dejar en caja un valor que, finalizando año, podría ser invertido para obtener mayores beneficios.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Se evidencia un incremento de 171,3% en inversiones en el año 2021, lo que se define como una política de inversión con el fin de obtener mejores beneficios para recuperar en algún % los efectos de la Covid-19 en el 2020.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Se refleja un incremento de 700% en la utilidad del ejercicio, lo que evidencia que a pesar de la situación la empresa se ha enfocado en trabajar fuertemente por recuperar su nivel de productividad y, por ende, de generar utilidad.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La empresa ha trabajado en disminuir sus compromisos con entidades financieras, proveedores y acreedores tanto a corto como a largo plazo lo cual demuestra la habilidad de la gerencia para dirigir la empresa y la cohesión de su equipo de trabajo para aunar esfuerzos y alcanzar objetivos.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2022-03-06T20:38:15Z</dcterms:created>
  <dc:creator>Fabian</dc:creator>
</cp:coreProperties>
</file>