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55y0Hm8t3R5UH44DMrEPT3O72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535240" y="317082"/>
            <a:ext cx="5009820" cy="42617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CF05_1_Pestañas_Método de Porcientos</a:t>
            </a:r>
            <a:endParaRPr b="0" i="0" sz="1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16875" l="24733" r="3583" t="33661"/>
          <a:stretch/>
        </p:blipFill>
        <p:spPr>
          <a:xfrm>
            <a:off x="341818" y="1698270"/>
            <a:ext cx="7568091" cy="402666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8388626" y="1338470"/>
            <a:ext cx="3631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Aplicar recurso: pestañas A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/>
          <p:nvPr/>
        </p:nvCxnSpPr>
        <p:spPr>
          <a:xfrm flipH="1">
            <a:off x="4638261" y="1524000"/>
            <a:ext cx="3750365" cy="178904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326073" y="5830240"/>
            <a:ext cx="3236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Elaboración del instructor (2022)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73310" y="371474"/>
            <a:ext cx="76551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arenR"/>
            </a:pP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circulante </a:t>
            </a: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solo ocupa el 5,30% del total del activo.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efectivo </a:t>
            </a: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el 45,45% del total del activo circulante por lo cual se puede deducir que </a:t>
            </a:r>
            <a:r>
              <a:rPr lang="es-MX" sz="1200">
                <a:solidFill>
                  <a:schemeClr val="dk1"/>
                </a:solidFill>
              </a:rPr>
              <a:t>la empresa</a:t>
            </a: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esperaba asumir pronto un pago o realizar una inversión y prefirió que ese valor reposará en activo circulante al finalizar el año.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</a:t>
            </a: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cuentas </a:t>
            </a: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cobrar representan el 31,82% del total de activo corriente o circulante, lo que permite deducir que la empresa maneja una política de ventas a crédito austera, de tal manera que su recuperación sea manejable y pronta.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</a:t>
            </a: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inventario </a:t>
            </a: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empresa ha destinado el 22,73% del total del activo corriente lo que confirma la política previsiva en inversión de inventarios.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e) </a:t>
            </a: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activos fijos o propiedad</a:t>
            </a: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planta y equipo los edificios cuentan con 50,89% del total de estos activos lo cual permite deducir que la actividad económica de esta empresa debe requerir de una infraestructura apropiada y especial para su desempeño y seguido del terreno que está representado en 38,68%, lo cual confirma la afirmación realizada.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f) </a:t>
            </a: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endeudamiento </a:t>
            </a: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el 55,18% de la sumatoria entre pasivo + patrimonio, esto indica que la empresa debe trabajar en su política de financiación, ya que este es superior al patrimonio de la empresa.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g) </a:t>
            </a: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 acceder a más información </a:t>
            </a: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el estado de situación financiera se puede concluir que en esta sociedad su capital está representado por acciones por eso tiene una política de dividendos o beneficios a entregar a los inversionistas.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h) </a:t>
            </a: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 observar que la utilidad del ejercicio representa</a:t>
            </a: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43,01% del patrimonio lo que devela que esta es una empresa productiva, aunque tiene un endeudamiento alto 71,43% y el 56,18% en obligaciones financieras a largo y corto plazo, genera utilidad y tiene el respaldo suficiente para cancelar sus obligaciones con entidades financieras que son las más costosas y riesgosas para la entidad. Y se podrían incluir muchas más dependiendo del criterio del analista financiero. 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2022-03-05T18:27:10Z</dcterms:created>
  <dc:creator>Fabian</dc:creator>
</cp:coreProperties>
</file>