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FC08-63F2-4C83-A13B-1FD34DDE0CCC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889D-D9D4-451E-8738-16A9EBF9C0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78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8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79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6AD6-2047-4849-9E35-4792FE95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F39D1-D46D-4C0F-95C3-D0B54ABAE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19A99-DCD9-47C4-94C7-DE7AB461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4C19A-D416-4661-ABDE-483A3528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DF5C7-5180-403D-A360-A9D03827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1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A76D-9D80-4201-A120-A38E927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0BAA1-BFD7-4F5F-BA2B-6F3FD21B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6ED61-F6F9-4B20-B5EE-D20D8B5C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68690-F667-4AC3-B13A-219CF59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F2DEC3-7797-4930-858A-0E2BE38E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0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549B5-5A8E-40FC-82CA-B77421793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854282-A302-49C6-BC48-F10C6F488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2EC81-4D6B-4099-84FB-21BAB072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EF28D-6448-4183-958C-D9CFF46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C3BEA-EFA7-48E1-A04F-B9C88691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9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D08B0-8C5F-4831-9D4A-4CF65E32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86ABF-6A72-41D0-A60E-90148330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F33F0-4DBC-44CD-8CCD-EAE8A28D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88C86-A88C-4831-82FC-17026346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A9DE2-B8CE-4FBA-86A3-C2726113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52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71DBB-ACD8-4883-8C55-A08B312E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48AAC-CFF3-4C3C-AF8C-005F143C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E0F49-6065-4876-9AE5-EE305BFD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8F535-9C5F-4A4F-A049-DF402D0C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6A66C-32E4-4149-8C54-7AA436EC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97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7A8B-3D7B-4D53-9876-307CF4F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F57DA-20D3-43B4-9ABD-04E78263A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E6B174-C02A-4942-B03B-693D6539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0E9F79-93E1-4058-AC89-58A04B4A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ACA92E-DDA0-4960-9C0E-6FCFEE24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1A425-998D-4B59-BE1F-9A2F4CF3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9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E25D3-88B3-4FC0-A77D-8CB1A24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15F2F-1ABA-4F22-928F-20F13896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0D713-94FC-4474-A1A3-8EEF37C9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FB8CD1-E16B-4EAB-AF9C-3DA2C918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BBBCE1-A716-4CC8-8C1C-1B90E4503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8B59F9-6023-4884-8548-244FEE01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528BD0-C9DA-41DB-B65C-E8907382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B9B330-D227-404F-A4CE-3405DE37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67D72-9CCF-4282-9C63-3A3CDC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DA9133-CB2D-4C29-A6DE-878F10C5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54CE69-1B46-41C9-9777-CA476287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1B5BB5-ABA9-4042-8456-A50AED0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88B2C3-843F-4DEB-90FA-C03E270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E59C02-A0FC-4233-9D07-8ADDB50B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ECB82-6A87-4A90-AB99-B987528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16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26C2C-8563-4B99-8E17-D005C3C3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CB5EA-C17C-468D-8F59-51A8BB10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E2655A-3A03-480C-BD95-CDD56414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438EF9-B532-463F-949D-DF7BC3CD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FF34A-38CA-4B8D-965E-E9B7083F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755060-F3F5-4B89-855C-910477C1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15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D5376-44B6-49EE-BE0B-40507416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65AB81-E6B2-42BA-806B-51A549207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A36A1C-50EE-4BBA-934B-948E58D49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1668A4-0996-4044-A300-73613DFC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C3121-589E-4682-B800-708035A4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903C53-7B6C-499E-8C26-EADAC2C1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6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E863AF-1D83-47A5-8B6D-B5BEF425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11D0A6-6F03-4E6E-AEDB-E7E4BFB9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598A3-9BBF-4FEC-9242-AEEFBCC9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75DA-906C-4FB6-B855-A042FFD2F7F9}" type="datetimeFigureOut">
              <a:rPr lang="es-CO" smtClean="0"/>
              <a:t>13/06/2022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FC5A2-FB45-476D-9CC7-F5D6E2022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50AE6-AEBB-470C-B8BB-E4623D13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19FC-10EB-448E-B331-6C0066D04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4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079465" y="1450019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78360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CF05_3_Tarjetas avatar </a:t>
            </a:r>
            <a:r>
              <a:rPr lang="es-MX" sz="14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A_Beneficios</a:t>
            </a: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no sujetos a impuestos son el valor de desecho del proyecto </a:t>
            </a:r>
            <a:endParaRPr lang="es-CO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73708" y="1712034"/>
            <a:ext cx="2897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Aplicar recurso: </a:t>
            </a:r>
            <a:r>
              <a:rPr lang="es-CO" sz="2400" b="1" dirty="0">
                <a:solidFill>
                  <a:srgbClr val="FF0000"/>
                </a:solidFill>
              </a:rPr>
              <a:t>Tarjetas avatar A 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145BC7A-0064-4989-9291-D9C7BF4945FB}"/>
              </a:ext>
            </a:extLst>
          </p:cNvPr>
          <p:cNvCxnSpPr>
            <a:cxnSpLocks/>
          </p:cNvCxnSpPr>
          <p:nvPr/>
        </p:nvCxnSpPr>
        <p:spPr>
          <a:xfrm flipH="1">
            <a:off x="8016649" y="2499834"/>
            <a:ext cx="2460024" cy="893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95E0CF82-4409-8453-1E59-80E232CB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60" y="1740143"/>
            <a:ext cx="6370471" cy="24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595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328A7B-C0AF-7876-677E-63C9AD12CEEB}"/>
              </a:ext>
            </a:extLst>
          </p:cNvPr>
          <p:cNvSpPr txBox="1"/>
          <p:nvPr/>
        </p:nvSpPr>
        <p:spPr>
          <a:xfrm>
            <a:off x="1786853" y="742949"/>
            <a:ext cx="607362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• </a:t>
            </a:r>
            <a:r>
              <a:rPr lang="es-MX" sz="1400" b="1" dirty="0"/>
              <a:t>Método contable: </a:t>
            </a:r>
            <a:r>
              <a:rPr lang="es-MX" sz="1400" dirty="0"/>
              <a:t>es un método conservador para calcular el valor de desecho que se utiliza en etapa de perfil o prefactibilidad y se realiza con la sumatoria de todos los valores contables o en libros de cada activo, teniendo en cuenta la inversión del activo, el número de años de depreciación faltantes y los ya depreciados. 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• </a:t>
            </a:r>
            <a:r>
              <a:rPr lang="es-MX" sz="1400" b="1" dirty="0"/>
              <a:t>Método comercial: </a:t>
            </a:r>
            <a:r>
              <a:rPr lang="es-MX" sz="1400" dirty="0"/>
              <a:t>se determina según el valor comercial que se espera que los activos puedan tener y sus efectos tributarios. Se calcula tomando el valor comercial, la utilidad antes de impuestos, la utilidad neta y el valor contable.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/>
              <a:t>• </a:t>
            </a:r>
            <a:r>
              <a:rPr lang="es-MX" sz="1400" b="1"/>
              <a:t>Método </a:t>
            </a:r>
            <a:r>
              <a:rPr lang="es-MX" sz="1400" b="1" dirty="0"/>
              <a:t>económico: </a:t>
            </a:r>
            <a:r>
              <a:rPr lang="es-MX" sz="1400" dirty="0"/>
              <a:t>estima el valor que un inversionista podría pagar por el proyecto y considera el flujo de caja del último año al que </a:t>
            </a:r>
            <a:r>
              <a:rPr lang="es-MX" sz="1400"/>
              <a:t>se le </a:t>
            </a:r>
            <a:r>
              <a:rPr lang="es-MX" sz="1400" dirty="0"/>
              <a:t>sustrae el valor de la depreciación y se multiplica por la tasa de retorno exigida. Este es el método más utilizado y aterrizado para calcular el valor de desecho de un proyecto de inversión.</a:t>
            </a:r>
          </a:p>
          <a:p>
            <a:endParaRPr lang="es-MX" sz="1400" dirty="0"/>
          </a:p>
          <a:p>
            <a:endParaRPr lang="es-MX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925A81-9525-9950-3E77-AC1E00D1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0" y="474345"/>
            <a:ext cx="830384" cy="109506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39B0A68-5F96-E6E8-0906-F273840F9AB7}"/>
              </a:ext>
            </a:extLst>
          </p:cNvPr>
          <p:cNvSpPr txBox="1"/>
          <p:nvPr/>
        </p:nvSpPr>
        <p:spPr>
          <a:xfrm>
            <a:off x="8330267" y="910247"/>
            <a:ext cx="326751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stock.adobe.com/co/search/images?filters%5Bcontent_type%3Aphoto%5D=1&amp;filters%5Bcontent_type%3Aillustration%5D=1&amp;filters%5Bcontent_type%3Azip_vector%5D=1&amp;filters%5Bcontent_type%3Aimage%5D=1&amp;filters%5Bcontent_type%3Avideo%5D=0&amp;filters%5Bcontent_type%3Atemplate%5D=0&amp;filters%5Bcontent_type%3A3d%5D=0&amp;filters%5Bcontent_type%3Aaudio%5D=0&amp;filters%5Binclude_stock_enterprise%5D=0&amp;filters%5Bis_editorial%5D=0&amp;order=relevance&amp;price%5B%24%5D=1&amp;safe_search=1&amp;limit=100&amp;search_page=1&amp;search_type=see-more&amp;acp=&amp;aco=avatar+empresa&amp;serie_id=429347666&amp;get_facets=0&amp;asset_id=418015629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E9D0FB8-66F6-E3D0-4B45-626F2AA5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11" y="3616574"/>
            <a:ext cx="768164" cy="115824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466D60-8C10-CA43-E34B-08B6BC3B4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74" y="1931042"/>
            <a:ext cx="1097299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65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394</Words>
  <Application>Microsoft Office PowerPoint</Application>
  <PresentationFormat>Panorámica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JGOA</cp:lastModifiedBy>
  <cp:revision>17</cp:revision>
  <dcterms:created xsi:type="dcterms:W3CDTF">2022-03-07T14:53:56Z</dcterms:created>
  <dcterms:modified xsi:type="dcterms:W3CDTF">2022-06-13T22:41:50Z</dcterms:modified>
</cp:coreProperties>
</file>