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" initials="F" lastIdx="1" clrIdx="0">
    <p:extLst>
      <p:ext uri="{19B8F6BF-5375-455C-9EA6-DF929625EA0E}">
        <p15:presenceInfo xmlns:p15="http://schemas.microsoft.com/office/powerpoint/2012/main" userId="21dc7117f001e8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C45C-F8EF-4949-8CB3-8D25303F43ED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477E-CBA3-4584-9010-D6EA51036A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7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0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167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FA6A1-8A96-45BD-BE3C-60CA4E450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CDA5B-4CBD-4E70-B56E-B8B10AF2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1EFD7-2FE3-4B41-BA66-FE8B7E7F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C7E9C-B2FC-4EE2-8DEE-1F1F131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6E95A-1F8B-4888-85EF-CD1E7489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7FEA-D9AB-4499-82DA-81D9B109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662ADB-0731-4826-A67D-D70BB1730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23E5E-6496-42E7-812D-05113E5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9D8FC-16F1-4601-8FFF-0914F663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8E1B6-4666-4F2E-BAA0-B828F218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4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9E4A0-BEDF-467C-8E4C-A5E5C3FEE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ED883-A7D4-4A3D-9D4C-6AD95BEA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A7A7C-22E3-4107-BACE-A500AFC5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A1CC0-D8FC-4C7C-85E8-08EBFC2C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21DD6-8B50-47F9-A4CB-47A17B9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26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57464-6098-49A8-B711-F74B7E1A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688D-CBDA-4D26-880E-60EC8989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772E2-3675-40A5-8812-7439E3B6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34194-5781-4786-A859-FBB215C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77601-602A-4027-BBE0-BFE09672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1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FA617-6E1E-4663-8697-90D6A024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DF83E-98A1-4FE9-AEB0-D85DED12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9C9CE-D39F-4C5B-AA79-5F261688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01260-BE0E-4EBF-9CDD-0D23D94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21F2F-4AA8-4129-ADBF-D69746BB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C7F97-AA84-46A1-A22C-516300E9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802EA-CAC0-4531-B3F2-F91156577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13032A-F892-4853-880F-CA27226E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45C0E-7F4B-4ABD-A1CF-18FD3F73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86466-083B-4BC1-AEBF-D4E9F6E7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FA2BCF-ADB6-4B12-A93E-2A8F8D40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3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4D29A-9662-423B-8175-241F1B1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493A42-7570-4DC2-B9AF-305037F1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B8438-9E49-449F-B462-379C40F0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171F5-54ED-44A6-A939-1DA20772E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01B2D2-7EDD-45B1-B152-1AF9682E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966BB6-AE25-4269-BE9F-DB63E51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72F8E-E2A7-4511-BDCC-A173B47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D27B69-7400-4349-A99B-2C5597EA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52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D56DF-4531-4645-97BF-A76356B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3926F3-4218-458E-9690-601E975F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E7EBD2-2DC3-4EA4-8F76-66EDBFF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F3C882-1832-41DE-8623-DFD65BE9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1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F5FDD6-AC8B-4A2F-8B2D-10EAC252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59A642-8A45-456B-8E04-A80CCCAD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9E2C2-9943-400F-BF24-74189A16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0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3803E-AF34-41E4-8B97-0798F7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BAB80-E935-4BAC-8199-26013930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6C5A9-823D-4465-8679-FCCB2C42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71927A-A437-408B-BCAC-884CBD06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D9477-55DC-4F9E-B498-8897EF09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16F33-86B0-4E37-91D4-C7014D00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3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B1826-234D-44ED-8D65-45DB1B7A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262C8B-FF50-478A-9CC8-A26479DA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8C926-736E-4313-BF28-1BEE547D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B3396-5FD4-4450-BBB3-E9EC90E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A008B-6512-4C72-A1AD-8B429C3C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31F1F-D7B6-4E7D-859D-10ED2238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0E06F2-F777-42DE-B3C6-C30B0AFB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67B3D-895F-490B-AF3E-B8CB9570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F80C4-22E1-46AE-9A69-A2D0C98A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C152-CD51-4CCB-9477-2B652B3CD5D0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7C645-B4CA-44B6-88F4-19B0DA363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AC66C-3B94-48E0-98FF-6EC50529B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B1B6-3233-42FE-8597-0AB868576B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5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" name="Google Shape;85;p2"/>
          <p:cNvSpPr/>
          <p:nvPr/>
        </p:nvSpPr>
        <p:spPr>
          <a:xfrm>
            <a:off x="1495483" y="409848"/>
            <a:ext cx="577996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CF05_3_Tarjetas_Evaluación Social</a:t>
            </a:r>
            <a:endParaRPr lang="es-CO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94022" y="1561999"/>
            <a:ext cx="2995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Tarjetas </a:t>
            </a:r>
            <a:r>
              <a:rPr lang="es-CO" b="1" dirty="0" err="1">
                <a:solidFill>
                  <a:srgbClr val="FF0000"/>
                </a:solidFill>
              </a:rPr>
              <a:t>flip</a:t>
            </a:r>
            <a:r>
              <a:rPr lang="es-CO" b="1" dirty="0">
                <a:solidFill>
                  <a:srgbClr val="FF0000"/>
                </a:solidFill>
              </a:rPr>
              <a:t>.</a:t>
            </a:r>
          </a:p>
          <a:p>
            <a:r>
              <a:rPr lang="es-CO" b="1" dirty="0">
                <a:solidFill>
                  <a:srgbClr val="FF0000"/>
                </a:solidFill>
              </a:rPr>
              <a:t>(4 tarjetas)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DA5FFD-0EE3-45DD-9C2D-A19894490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6" t="19006" r="1848" b="9932"/>
          <a:stretch/>
        </p:blipFill>
        <p:spPr>
          <a:xfrm>
            <a:off x="417137" y="1839739"/>
            <a:ext cx="7374521" cy="362550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F44638C-CD4E-46D2-8733-1DDCADF6524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697979" y="1885165"/>
            <a:ext cx="4796043" cy="1543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864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F87239-9C21-4F05-975E-4F62A1FBA29D}"/>
              </a:ext>
            </a:extLst>
          </p:cNvPr>
          <p:cNvSpPr txBox="1"/>
          <p:nvPr/>
        </p:nvSpPr>
        <p:spPr>
          <a:xfrm>
            <a:off x="1046922" y="821635"/>
            <a:ext cx="658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1                                2                                     3                     4                             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B075EC-BA56-9ED3-8C4A-4CB1A72B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2" y="1295742"/>
            <a:ext cx="1165302" cy="2345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C23A51-63E4-6060-6AA2-962FFAE5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922" y="1190967"/>
            <a:ext cx="1118720" cy="24498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17F57F-5671-5928-7116-56FA07C1A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017" y="1442929"/>
            <a:ext cx="1244371" cy="24498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5BD20D-F85C-9ED0-774C-BD697D0AA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486" y="1136685"/>
            <a:ext cx="1133093" cy="285311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F4864C8-69C4-35F1-E2C7-870BF0F1C466}"/>
              </a:ext>
            </a:extLst>
          </p:cNvPr>
          <p:cNvSpPr txBox="1"/>
          <p:nvPr/>
        </p:nvSpPr>
        <p:spPr>
          <a:xfrm>
            <a:off x="8672576" y="1171917"/>
            <a:ext cx="2801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/>
              <a:t>https://stock.adobe.com/co/search/images?filters%5Bcontent_type%3Aphoto%5D=1&amp;filters%5Bcontent_type%3Aillustration%5D=1&amp;filters%5Bcontent_type%3Azip_vector%5D=1&amp;filters%5Bcontent_type%3Aimage%5D=1&amp;order=relevance&amp;price%5B%24%5D=1&amp;safe_search=1&amp;limit=100&amp;search_page=1&amp;k=objetivos&amp;search_type=usertyped&amp;acp=&amp;aco=objetivos&amp;get_facets=0&amp;asset_id=133199896</a:t>
            </a:r>
          </a:p>
        </p:txBody>
      </p:sp>
    </p:spTree>
    <p:extLst>
      <p:ext uri="{BB962C8B-B14F-4D97-AF65-F5344CB8AC3E}">
        <p14:creationId xmlns:p14="http://schemas.microsoft.com/office/powerpoint/2010/main" val="293724010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46AA73-E013-4D1C-934E-74493EF37C8E}"/>
              </a:ext>
            </a:extLst>
          </p:cNvPr>
          <p:cNvSpPr txBox="1"/>
          <p:nvPr/>
        </p:nvSpPr>
        <p:spPr>
          <a:xfrm>
            <a:off x="221416" y="872325"/>
            <a:ext cx="7786211" cy="428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MX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Beneficios directos: </a:t>
            </a:r>
            <a:r>
              <a:rPr lang="es-MX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calculados sobre el aumento o beneficio que traerá la implementación de una decisión, estrategia o proyecto al valorar la venta de sus productos con los precios del mercado, siendo el precio social el precio del mercado ajustado de acuerdo con el factor o criterio establecido y teniendo en cuenta las compras de materias primas e insumos los precios deben ser corregidos al igual que los beneficios.</a:t>
            </a:r>
          </a:p>
          <a:p>
            <a:pPr algn="just">
              <a:lnSpc>
                <a:spcPct val="115000"/>
              </a:lnSpc>
            </a:pPr>
            <a:endParaRPr lang="es-MX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Beneficios indirectos: </a:t>
            </a:r>
            <a:r>
              <a:rPr lang="es-MX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estiman basados en las transformaciones que surgen de la implementación de una decisión o proyecto en cuanto a producción y consumo de bienes y servicios en un país. </a:t>
            </a:r>
          </a:p>
          <a:p>
            <a:pPr algn="just">
              <a:lnSpc>
                <a:spcPct val="115000"/>
              </a:lnSpc>
            </a:pPr>
            <a:endParaRPr lang="es-MX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Beneficios intangibles: </a:t>
            </a:r>
            <a:r>
              <a:rPr lang="es-MX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son cuantificables, pero deben considerarse de manera cualitativa para estimar los efectos de la implementación y el bienestar que genera en la comunidad o partes interesadas.</a:t>
            </a:r>
          </a:p>
          <a:p>
            <a:pPr algn="just">
              <a:lnSpc>
                <a:spcPct val="115000"/>
              </a:lnSpc>
            </a:pPr>
            <a:endParaRPr lang="es-MX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Externalidades: </a:t>
            </a:r>
            <a:r>
              <a:rPr lang="es-MX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son </a:t>
            </a:r>
            <a:r>
              <a:rPr lang="es-MX" sz="1400" dirty="0">
                <a:latin typeface="Arial" panose="020B0604020202020204" pitchFamily="34" charset="0"/>
                <a:ea typeface="Arial" panose="020B0604020202020204" pitchFamily="34" charset="0"/>
              </a:rPr>
              <a:t>factores positivos o negativos </a:t>
            </a:r>
            <a:r>
              <a:rPr lang="es-MX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medio o entorno donde se pretende implementar un proyecto, y se consideran también </a:t>
            </a:r>
            <a:r>
              <a:rPr lang="es-MX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 los efectos </a:t>
            </a:r>
            <a:r>
              <a:rPr lang="es-MX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positivos y negativos que pudieran ocasionar. Dentro de ellos se reconoce la política económica y social.</a:t>
            </a:r>
          </a:p>
        </p:txBody>
      </p:sp>
    </p:spTree>
    <p:extLst>
      <p:ext uri="{BB962C8B-B14F-4D97-AF65-F5344CB8AC3E}">
        <p14:creationId xmlns:p14="http://schemas.microsoft.com/office/powerpoint/2010/main" val="111908260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329</Words>
  <Application>Microsoft Office PowerPoint</Application>
  <PresentationFormat>Panorámica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JGOA</cp:lastModifiedBy>
  <cp:revision>8</cp:revision>
  <dcterms:created xsi:type="dcterms:W3CDTF">2022-03-06T21:07:43Z</dcterms:created>
  <dcterms:modified xsi:type="dcterms:W3CDTF">2022-06-13T23:08:07Z</dcterms:modified>
</cp:coreProperties>
</file>