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258" r:id="rId2"/>
    <p:sldId id="286" r:id="rId3"/>
  </p:sldIdLst>
  <p:sldSz cx="12192000" cy="6858000"/>
  <p:notesSz cx="6858000" cy="9144000"/>
  <p:custDataLst>
    <p:tags r:id="rId6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C4E"/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035" autoAdjust="0"/>
    <p:restoredTop sz="89686"/>
  </p:normalViewPr>
  <p:slideViewPr>
    <p:cSldViewPr snapToGrid="0">
      <p:cViewPr varScale="1">
        <p:scale>
          <a:sx n="63" d="100"/>
          <a:sy n="63" d="100"/>
        </p:scale>
        <p:origin x="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30/10/2021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reepik.es/vector-gratis/infografia-colorida-moderna-pasos_15100675.htm#page=1&amp;query=INFOGRAFIA%203&amp;position=0&amp;from_view=searc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nfografia-colorida-moderna-pasos_15100675.htm#page=1&amp;query=INFOGRAFIA%203&amp;position=0&amp;from_view=searc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100366" y="52329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MX" sz="1800" dirty="0" smtClean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RECURSO DE APRENDIZAJE, GRAFICO ESTÁTICO, GAMA BAJA.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MX" sz="1800" dirty="0" smtClean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DI_CF1_1.1_CONCEPTOS</a:t>
            </a:r>
            <a:endParaRPr lang="es-ES"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Infografía colorida moderna con pasos vector gratui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92" y="1952786"/>
            <a:ext cx="4971351" cy="443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3157267" y="602017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hlinkClick r:id="rId4"/>
              </a:rPr>
              <a:t>https://</a:t>
            </a:r>
            <a:r>
              <a:rPr lang="es-CO" dirty="0" smtClean="0">
                <a:hlinkClick r:id="rId4"/>
              </a:rPr>
              <a:t>www.freepik.es/vector-gratis/infografia-colorida-moderna-pasos_15100675.htm#page=1&amp;query=INFOGRAFIA%203&amp;position=0&amp;from_view=search</a:t>
            </a:r>
            <a:r>
              <a:rPr lang="es-CO" dirty="0" smtClean="0"/>
              <a:t> </a:t>
            </a:r>
            <a:endParaRPr lang="es-CO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solicita a producción una infografía estática de gama media n. 1 con la información que se presenta en esta diapositiva.</a:t>
            </a: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s-CO" sz="1200" dirty="0">
                <a:hlinkClick r:id="rId3"/>
              </a:rPr>
              <a:t>https://www.freepik.es/vector-gratis/infografia-colorida-moderna-pasos_15100675.htm#page=1&amp;query=INFOGRAFIA%203&amp;position=0&amp;from_view=search</a:t>
            </a:r>
            <a:r>
              <a:rPr lang="es-CO" sz="1200" dirty="0"/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MX" sz="1800" b="0" i="0" u="none" strike="noStrike" cap="none" baseline="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272490" y="2058716"/>
            <a:ext cx="6096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1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Picture 2" descr="Infografía colorida moderna con pasos vector gratui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4" y="1456840"/>
            <a:ext cx="4971351" cy="443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328326" y="2765399"/>
            <a:ext cx="1763946" cy="15081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Estudios Ambientales.</a:t>
            </a:r>
          </a:p>
          <a:p>
            <a:pPr algn="ctr"/>
            <a:r>
              <a:rPr lang="es-MX" dirty="0" smtClean="0"/>
              <a:t>Conceptos</a:t>
            </a:r>
            <a:endParaRPr lang="es-CO" dirty="0"/>
          </a:p>
        </p:txBody>
      </p:sp>
      <p:sp>
        <p:nvSpPr>
          <p:cNvPr id="4" name="Rectángulo redondeado 3"/>
          <p:cNvSpPr/>
          <p:nvPr/>
        </p:nvSpPr>
        <p:spPr>
          <a:xfrm>
            <a:off x="3366397" y="1456840"/>
            <a:ext cx="4868054" cy="1423599"/>
          </a:xfrm>
          <a:prstGeom prst="roundRect">
            <a:avLst/>
          </a:prstGeom>
          <a:solidFill>
            <a:srgbClr val="F43C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>
              <a:lnSpc>
                <a:spcPct val="150000"/>
              </a:lnSpc>
            </a:pP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Son aquellos organismos que poseen vida y constituyen una comunidad de seres vivos que cumplen con el ciclo vital de nacer, </a:t>
            </a:r>
            <a:r>
              <a:rPr lang="es-CO" sz="1200" dirty="0" smtClean="0">
                <a:latin typeface="Arial" panose="020B0604020202020204" pitchFamily="34" charset="0"/>
                <a:ea typeface="Arial" panose="020B0604020202020204" pitchFamily="34" charset="0"/>
              </a:rPr>
              <a:t>crecer, </a:t>
            </a: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reproducirse y morir. Se pueden encontrar organismos </a:t>
            </a:r>
            <a:r>
              <a:rPr lang="es-CO" sz="1200" dirty="0" smtClean="0">
                <a:latin typeface="Arial" panose="020B0604020202020204" pitchFamily="34" charset="0"/>
                <a:ea typeface="Arial" panose="020B0604020202020204" pitchFamily="34" charset="0"/>
              </a:rPr>
              <a:t>como: animales</a:t>
            </a: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, plantas y </a:t>
            </a:r>
            <a:r>
              <a:rPr lang="es-CO" sz="1200" dirty="0" smtClean="0">
                <a:latin typeface="Arial" panose="020B0604020202020204" pitchFamily="34" charset="0"/>
                <a:ea typeface="Arial" panose="020B0604020202020204" pitchFamily="34" charset="0"/>
              </a:rPr>
              <a:t>microorganismos. </a:t>
            </a:r>
            <a:endParaRPr lang="es-CO" sz="1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3794503" y="3092333"/>
            <a:ext cx="4439948" cy="12449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>
              <a:lnSpc>
                <a:spcPct val="150000"/>
              </a:lnSpc>
            </a:pPr>
            <a:r>
              <a:rPr lang="es-CO" sz="1200" dirty="0" smtClean="0">
                <a:latin typeface="Arial" panose="020B0604020202020204" pitchFamily="34" charset="0"/>
                <a:ea typeface="Arial" panose="020B0604020202020204" pitchFamily="34" charset="0"/>
              </a:rPr>
              <a:t>Son </a:t>
            </a: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aquellos elementos inertes, que están presente en el ambiente pero que no tienen </a:t>
            </a:r>
            <a:r>
              <a:rPr lang="es-CO" sz="1200" dirty="0" smtClean="0">
                <a:latin typeface="Arial" panose="020B0604020202020204" pitchFamily="34" charset="0"/>
                <a:ea typeface="Arial" panose="020B0604020202020204" pitchFamily="34" charset="0"/>
              </a:rPr>
              <a:t>vida, </a:t>
            </a: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pueden ser físicos, químicos</a:t>
            </a:r>
            <a:r>
              <a:rPr lang="es-CO" sz="1200" dirty="0" smtClean="0">
                <a:latin typeface="Arial" panose="020B0604020202020204" pitchFamily="34" charset="0"/>
                <a:ea typeface="Arial" panose="020B0604020202020204" pitchFamily="34" charset="0"/>
              </a:rPr>
              <a:t>,  geológicos</a:t>
            </a: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CO" sz="1200" dirty="0" smtClean="0">
                <a:latin typeface="Arial" panose="020B0604020202020204" pitchFamily="34" charset="0"/>
                <a:ea typeface="Arial" panose="020B0604020202020204" pitchFamily="34" charset="0"/>
              </a:rPr>
              <a:t>y el clima.</a:t>
            </a:r>
            <a:endParaRPr lang="es-CO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438041" y="4477645"/>
            <a:ext cx="4805784" cy="135473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>
              <a:lnSpc>
                <a:spcPct val="150000"/>
              </a:lnSpc>
            </a:pPr>
            <a:r>
              <a:rPr lang="es-CO" sz="1200" dirty="0" smtClean="0">
                <a:latin typeface="Arial" panose="020B0604020202020204" pitchFamily="34" charset="0"/>
                <a:ea typeface="Arial" panose="020B0604020202020204" pitchFamily="34" charset="0"/>
              </a:rPr>
              <a:t>Son </a:t>
            </a: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todos los procesos relacionados con aspectos culturales y sociales de una comunidad, los rasgos o actividades pueden delimitar y representar la forma en que </a:t>
            </a:r>
            <a:r>
              <a:rPr lang="es-CO" sz="1200" dirty="0" smtClean="0">
                <a:latin typeface="Arial" panose="020B0604020202020204" pitchFamily="34" charset="0"/>
                <a:ea typeface="Arial" panose="020B0604020202020204" pitchFamily="34" charset="0"/>
              </a:rPr>
              <a:t>esta se </a:t>
            </a: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organiza</a:t>
            </a:r>
            <a:r>
              <a:rPr lang="es-CO" sz="1050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CO" sz="1050" b="1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105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684421" y="2341164"/>
            <a:ext cx="975086" cy="736513"/>
          </a:xfrm>
          <a:prstGeom prst="ellipse">
            <a:avLst/>
          </a:prstGeom>
          <a:solidFill>
            <a:srgbClr val="F43C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Bióticos</a:t>
            </a:r>
            <a:endParaRPr lang="es-CO" sz="1000" dirty="0"/>
          </a:p>
        </p:txBody>
      </p:sp>
      <p:sp>
        <p:nvSpPr>
          <p:cNvPr id="8" name="Elipse 7"/>
          <p:cNvSpPr/>
          <p:nvPr/>
        </p:nvSpPr>
        <p:spPr>
          <a:xfrm>
            <a:off x="2111172" y="3077677"/>
            <a:ext cx="1255225" cy="88432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Abióticos</a:t>
            </a:r>
            <a:endParaRPr lang="es-CO" sz="1000" dirty="0"/>
          </a:p>
        </p:txBody>
      </p:sp>
      <p:sp>
        <p:nvSpPr>
          <p:cNvPr id="9" name="Elipse 8"/>
          <p:cNvSpPr/>
          <p:nvPr/>
        </p:nvSpPr>
        <p:spPr>
          <a:xfrm>
            <a:off x="1636911" y="3962001"/>
            <a:ext cx="1523384" cy="73573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Socioculturales</a:t>
            </a:r>
            <a:endParaRPr lang="es-CO" sz="1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882316" y="481263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mtClean="0"/>
              <a:t>Estudios Ambientales</a:t>
            </a:r>
            <a:endParaRPr lang="es-MX" dirty="0" smtClean="0"/>
          </a:p>
          <a:p>
            <a:r>
              <a:rPr lang="es-MX" dirty="0" smtClean="0"/>
              <a:t>Conceptos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9395</TotalTime>
  <Words>153</Words>
  <Application>Microsoft Office PowerPoint</Application>
  <PresentationFormat>Panorámica</PresentationFormat>
  <Paragraphs>21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Usuario</cp:lastModifiedBy>
  <cp:revision>136</cp:revision>
  <dcterms:modified xsi:type="dcterms:W3CDTF">2021-10-30T15:54:13Z</dcterms:modified>
</cp:coreProperties>
</file>