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C4E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5" autoAdjust="0"/>
    <p:restoredTop sz="89686"/>
  </p:normalViewPr>
  <p:slideViewPr>
    <p:cSldViewPr snapToGrid="0">
      <p:cViewPr varScale="1">
        <p:scale>
          <a:sx n="63" d="100"/>
          <a:sy n="6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30/10/2021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freepik.es/fotos-premium/fondo-agua-salpicaduras_1101025.htm#page=1&amp;query=agua&amp;position=23&amp;from_view=search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pixabay.com/photo/2020/06/11/20/08/money-5288083_960_720.jpg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cdn.pixabay.com/photo/2013/02/06/13/28/rainforest-78516_960_720.jpg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cdn.pixabay.com/photo/2020/03/01/22/17/colombia-4894303_960_720.jpg" TargetMode="Externa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00366" y="52329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RECURSO DE APRENDIZAJE, GAMA MEDIA 1. INFOGRAFÍA ESTÁTICA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DI_CF1_1.2_TeoríaSistemas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Diseño de plantilla de infografía empresarial con 4 opciones o pasos. Vector Premiu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07" y="2032134"/>
            <a:ext cx="59626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094495" y="531101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https://www.freepik.es/vector-premium/diseno-plantilla-infografia-empresarial-4-opciones-o-pasos_13714367.htm#page=1&amp;query=infografia%204&amp;position=24&amp;from_view=keyword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CO" sz="1050" u="sng" dirty="0">
                <a:hlinkClick r:id="rId3"/>
              </a:rPr>
              <a:t>https://</a:t>
            </a:r>
            <a:r>
              <a:rPr lang="es-CO" sz="1050" u="sng" dirty="0" smtClean="0">
                <a:hlinkClick r:id="rId3"/>
              </a:rPr>
              <a:t>www.freepik.es/fotos-premium/fondo-agua-salpicaduras_1101025.htm#page=1&amp;query=agua&amp;position=23&amp;from_view=search</a:t>
            </a:r>
            <a:r>
              <a:rPr lang="es-CO" sz="1050" u="sng" dirty="0" smtClean="0"/>
              <a:t> </a:t>
            </a:r>
          </a:p>
          <a:p>
            <a:pPr lvl="0"/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cdn.pixabay.com/photo/2020/03/01/22/17/colombia-4894303_960_720.jpg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https://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cdn.pixabay.com/photo/2013/02/06/13/28/rainforest-78516_960_720.jpg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6"/>
              </a:rPr>
              <a:t>cdn.pixabay.com/photo/2020/06/11/20/08/money-5288083_960_720.jpg</a:t>
            </a:r>
            <a:r>
              <a:rPr lang="es-CO" sz="105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05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72490" y="2058716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5" name="Picture 2" descr="Diseño de plantilla de infografía empresarial con 4 opciones o pasos. Vector Premium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9" y="1654938"/>
            <a:ext cx="7357708" cy="367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50232" y="433137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Teoría de sistemas</a:t>
            </a:r>
          </a:p>
          <a:p>
            <a:r>
              <a:rPr lang="es-MX" dirty="0" smtClean="0"/>
              <a:t>Componentes del ambiente.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610501" y="4565245"/>
            <a:ext cx="967673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Químicos</a:t>
            </a:r>
            <a:endParaRPr lang="es-CO" sz="10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72655" y="4569447"/>
            <a:ext cx="636815" cy="2539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Físicos</a:t>
            </a:r>
            <a:endParaRPr lang="es-CO" sz="105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29319" y="4520524"/>
            <a:ext cx="835612" cy="253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Biológicos</a:t>
            </a:r>
            <a:endParaRPr lang="es-CO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461170" y="4520524"/>
            <a:ext cx="1148005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Socioculturales</a:t>
            </a:r>
            <a:endParaRPr lang="es-CO" sz="1050" dirty="0"/>
          </a:p>
        </p:txBody>
      </p:sp>
      <p:pic>
        <p:nvPicPr>
          <p:cNvPr id="22" name="Imagen 21" descr="Fondo de agua con salpicaduras Foto Premium 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68" y="2621182"/>
            <a:ext cx="1140211" cy="84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/>
          <p:cNvSpPr txBox="1"/>
          <p:nvPr/>
        </p:nvSpPr>
        <p:spPr>
          <a:xfrm>
            <a:off x="1472611" y="3663524"/>
            <a:ext cx="1021423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Agua</a:t>
            </a:r>
            <a:endParaRPr lang="es-CO" sz="105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86435" y="3669448"/>
            <a:ext cx="818906" cy="253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Vegetales</a:t>
            </a:r>
            <a:endParaRPr lang="es-CO" sz="105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107437" y="3640222"/>
            <a:ext cx="1167252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Salinidad del suelo o del agua</a:t>
            </a:r>
            <a:endParaRPr lang="es-CO" sz="1050" dirty="0"/>
          </a:p>
        </p:txBody>
      </p:sp>
      <p:pic>
        <p:nvPicPr>
          <p:cNvPr id="2050" name="Picture 2" descr="Colombia, Tatacoa-Desierto, Desier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14" y="2616560"/>
            <a:ext cx="1325474" cy="88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va, Palmeras, Musgo, Indios Del Amazonas, Árb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77" y="2632575"/>
            <a:ext cx="1291741" cy="8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nero, Economía, Pesos Colombianos, Billete, Mone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09" y="2592391"/>
            <a:ext cx="1277532" cy="9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6667090" y="3721013"/>
            <a:ext cx="608416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Dinero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50</Words>
  <Application>Microsoft Office PowerPoint</Application>
  <PresentationFormat>Panorámica</PresentationFormat>
  <Paragraphs>19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137</cp:revision>
  <dcterms:modified xsi:type="dcterms:W3CDTF">2021-10-30T15:56:50Z</dcterms:modified>
</cp:coreProperties>
</file>