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8" roundtripDataSignature="AMtx7mjhkn8Xp4CMQ+4gJfX4eKNiCzBOh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DB82EFD-F369-48DB-8996-69D8BD038DD5}">
  <a:tblStyle styleId="{DDB82EFD-F369-48DB-8996-69D8BD038DD5}" styleName="Table_0">
    <a:wholeTbl>
      <a:tcTxStyle>
        <a:font>
          <a:latin typeface="Arial"/>
          <a:ea typeface="Arial"/>
          <a:cs typeface="Arial"/>
        </a:font>
        <a:schemeClr val="tx1"/>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25" autoAdjust="0"/>
    <p:restoredTop sz="94660"/>
  </p:normalViewPr>
  <p:slideViewPr>
    <p:cSldViewPr snapToGrid="0">
      <p:cViewPr varScale="1">
        <p:scale>
          <a:sx n="62" d="100"/>
          <a:sy n="62" d="100"/>
        </p:scale>
        <p:origin x="712"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8" Type="http://customschemas.google.com/relationships/presentationmetadata" Target="meta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11D7C05-A5B4-4A1A-99B6-AAA211AA69BB}" type="doc">
      <dgm:prSet loTypeId="urn:microsoft.com/office/officeart/2009/3/layout/PlusandMinus" loCatId="relationship" qsTypeId="urn:microsoft.com/office/officeart/2005/8/quickstyle/simple5" qsCatId="simple" csTypeId="urn:microsoft.com/office/officeart/2005/8/colors/colorful5" csCatId="colorful" phldr="1"/>
      <dgm:spPr/>
      <dgm:t>
        <a:bodyPr/>
        <a:lstStyle/>
        <a:p>
          <a:endParaRPr lang="es-ES"/>
        </a:p>
      </dgm:t>
    </dgm:pt>
    <dgm:pt modelId="{EC38E0F2-0C61-4E72-913A-A990DFD6A173}">
      <dgm:prSet phldrT="[Texto]" custT="1"/>
      <dgm:spPr/>
      <dgm:t>
        <a:bodyPr/>
        <a:lstStyle/>
        <a:p>
          <a:r>
            <a:rPr lang="es-ES" sz="1600" dirty="0"/>
            <a:t>Aspectos positivos</a:t>
          </a:r>
        </a:p>
      </dgm:t>
    </dgm:pt>
    <dgm:pt modelId="{264A8778-AF34-4EED-A880-28B0C98483BE}" type="parTrans" cxnId="{F4401C60-A7BF-4322-9737-51940BD4C8DB}">
      <dgm:prSet/>
      <dgm:spPr/>
      <dgm:t>
        <a:bodyPr/>
        <a:lstStyle/>
        <a:p>
          <a:endParaRPr lang="es-ES"/>
        </a:p>
      </dgm:t>
    </dgm:pt>
    <dgm:pt modelId="{8B0DF5B0-78C5-43F6-BAD9-C2B94933AEFB}" type="sibTrans" cxnId="{F4401C60-A7BF-4322-9737-51940BD4C8DB}">
      <dgm:prSet/>
      <dgm:spPr/>
      <dgm:t>
        <a:bodyPr/>
        <a:lstStyle/>
        <a:p>
          <a:endParaRPr lang="es-ES"/>
        </a:p>
      </dgm:t>
    </dgm:pt>
    <dgm:pt modelId="{1CC45AB4-BB58-463D-9DF4-B634299F5565}">
      <dgm:prSet phldrT="[Texto]" custT="1"/>
      <dgm:spPr/>
      <dgm:t>
        <a:bodyPr/>
        <a:lstStyle/>
        <a:p>
          <a:r>
            <a:rPr lang="es-ES" sz="1600" dirty="0"/>
            <a:t>Aspectos negativos</a:t>
          </a:r>
        </a:p>
      </dgm:t>
    </dgm:pt>
    <dgm:pt modelId="{FEDC33C5-4926-4139-B731-A90749990B5A}" type="parTrans" cxnId="{227D667C-C1B1-4E74-86E5-474348479EE6}">
      <dgm:prSet/>
      <dgm:spPr/>
      <dgm:t>
        <a:bodyPr/>
        <a:lstStyle/>
        <a:p>
          <a:endParaRPr lang="es-ES"/>
        </a:p>
      </dgm:t>
    </dgm:pt>
    <dgm:pt modelId="{C89161F3-FA85-4A78-A740-1E92006BA689}" type="sibTrans" cxnId="{227D667C-C1B1-4E74-86E5-474348479EE6}">
      <dgm:prSet/>
      <dgm:spPr/>
      <dgm:t>
        <a:bodyPr/>
        <a:lstStyle/>
        <a:p>
          <a:endParaRPr lang="es-ES"/>
        </a:p>
      </dgm:t>
    </dgm:pt>
    <dgm:pt modelId="{64C15665-DC0D-423B-84A2-CD59CE62BF56}" type="pres">
      <dgm:prSet presAssocID="{E11D7C05-A5B4-4A1A-99B6-AAA211AA69BB}" presName="Name0" presStyleCnt="0">
        <dgm:presLayoutVars>
          <dgm:chMax val="2"/>
          <dgm:chPref val="2"/>
          <dgm:dir/>
          <dgm:animOne/>
          <dgm:resizeHandles val="exact"/>
        </dgm:presLayoutVars>
      </dgm:prSet>
      <dgm:spPr/>
    </dgm:pt>
    <dgm:pt modelId="{48C3ED45-0DEC-437E-BA1E-F92374623C9D}" type="pres">
      <dgm:prSet presAssocID="{E11D7C05-A5B4-4A1A-99B6-AAA211AA69BB}" presName="Background" presStyleLbl="bgImgPlace1" presStyleIdx="0" presStyleCnt="1"/>
      <dgm:spPr/>
    </dgm:pt>
    <dgm:pt modelId="{905C21E4-7B11-4D83-A814-92CF2EA93CAE}" type="pres">
      <dgm:prSet presAssocID="{E11D7C05-A5B4-4A1A-99B6-AAA211AA69BB}" presName="ParentText1" presStyleLbl="revTx" presStyleIdx="0" presStyleCnt="2">
        <dgm:presLayoutVars>
          <dgm:chMax val="0"/>
          <dgm:chPref val="0"/>
          <dgm:bulletEnabled val="1"/>
        </dgm:presLayoutVars>
      </dgm:prSet>
      <dgm:spPr/>
    </dgm:pt>
    <dgm:pt modelId="{BCD48DFD-3EF9-477A-8B97-08036A577A90}" type="pres">
      <dgm:prSet presAssocID="{E11D7C05-A5B4-4A1A-99B6-AAA211AA69BB}" presName="ParentText2" presStyleLbl="revTx" presStyleIdx="1" presStyleCnt="2">
        <dgm:presLayoutVars>
          <dgm:chMax val="0"/>
          <dgm:chPref val="0"/>
          <dgm:bulletEnabled val="1"/>
        </dgm:presLayoutVars>
      </dgm:prSet>
      <dgm:spPr/>
    </dgm:pt>
    <dgm:pt modelId="{221472B5-9AD4-4B1B-B34D-49AAE4187DF7}" type="pres">
      <dgm:prSet presAssocID="{E11D7C05-A5B4-4A1A-99B6-AAA211AA69BB}" presName="Plus" presStyleLbl="alignNode1" presStyleIdx="0" presStyleCnt="2"/>
      <dgm:spPr/>
    </dgm:pt>
    <dgm:pt modelId="{00C085B5-FFC5-41A5-9A45-0A183E4EBF8B}" type="pres">
      <dgm:prSet presAssocID="{E11D7C05-A5B4-4A1A-99B6-AAA211AA69BB}" presName="Minus" presStyleLbl="alignNode1" presStyleIdx="1" presStyleCnt="2"/>
      <dgm:spPr/>
    </dgm:pt>
    <dgm:pt modelId="{0CB8527E-A623-40A8-A62C-4FEB910EA3BB}" type="pres">
      <dgm:prSet presAssocID="{E11D7C05-A5B4-4A1A-99B6-AAA211AA69BB}" presName="Divider" presStyleLbl="parChTrans1D1" presStyleIdx="0" presStyleCnt="1"/>
      <dgm:spPr/>
    </dgm:pt>
  </dgm:ptLst>
  <dgm:cxnLst>
    <dgm:cxn modelId="{F4401C60-A7BF-4322-9737-51940BD4C8DB}" srcId="{E11D7C05-A5B4-4A1A-99B6-AAA211AA69BB}" destId="{EC38E0F2-0C61-4E72-913A-A990DFD6A173}" srcOrd="0" destOrd="0" parTransId="{264A8778-AF34-4EED-A880-28B0C98483BE}" sibTransId="{8B0DF5B0-78C5-43F6-BAD9-C2B94933AEFB}"/>
    <dgm:cxn modelId="{E6FF485A-8A64-4E78-95D9-AED0856FE1F2}" type="presOf" srcId="{E11D7C05-A5B4-4A1A-99B6-AAA211AA69BB}" destId="{64C15665-DC0D-423B-84A2-CD59CE62BF56}" srcOrd="0" destOrd="0" presId="urn:microsoft.com/office/officeart/2009/3/layout/PlusandMinus"/>
    <dgm:cxn modelId="{77DED77A-4434-4945-888E-F1CCF7AEE049}" type="presOf" srcId="{EC38E0F2-0C61-4E72-913A-A990DFD6A173}" destId="{905C21E4-7B11-4D83-A814-92CF2EA93CAE}" srcOrd="0" destOrd="0" presId="urn:microsoft.com/office/officeart/2009/3/layout/PlusandMinus"/>
    <dgm:cxn modelId="{227D667C-C1B1-4E74-86E5-474348479EE6}" srcId="{E11D7C05-A5B4-4A1A-99B6-AAA211AA69BB}" destId="{1CC45AB4-BB58-463D-9DF4-B634299F5565}" srcOrd="1" destOrd="0" parTransId="{FEDC33C5-4926-4139-B731-A90749990B5A}" sibTransId="{C89161F3-FA85-4A78-A740-1E92006BA689}"/>
    <dgm:cxn modelId="{353857BB-0673-438C-8B82-DBCA3B091534}" type="presOf" srcId="{1CC45AB4-BB58-463D-9DF4-B634299F5565}" destId="{BCD48DFD-3EF9-477A-8B97-08036A577A90}" srcOrd="0" destOrd="0" presId="urn:microsoft.com/office/officeart/2009/3/layout/PlusandMinus"/>
    <dgm:cxn modelId="{F54D5630-4875-4852-8BAF-5937023119BB}" type="presParOf" srcId="{64C15665-DC0D-423B-84A2-CD59CE62BF56}" destId="{48C3ED45-0DEC-437E-BA1E-F92374623C9D}" srcOrd="0" destOrd="0" presId="urn:microsoft.com/office/officeart/2009/3/layout/PlusandMinus"/>
    <dgm:cxn modelId="{0C246D43-FB2B-419A-A62C-BC8C17456610}" type="presParOf" srcId="{64C15665-DC0D-423B-84A2-CD59CE62BF56}" destId="{905C21E4-7B11-4D83-A814-92CF2EA93CAE}" srcOrd="1" destOrd="0" presId="urn:microsoft.com/office/officeart/2009/3/layout/PlusandMinus"/>
    <dgm:cxn modelId="{04B5FA98-DD73-416D-9574-B45DF4FD4411}" type="presParOf" srcId="{64C15665-DC0D-423B-84A2-CD59CE62BF56}" destId="{BCD48DFD-3EF9-477A-8B97-08036A577A90}" srcOrd="2" destOrd="0" presId="urn:microsoft.com/office/officeart/2009/3/layout/PlusandMinus"/>
    <dgm:cxn modelId="{F54CF777-E13A-4ECB-BEAA-0FA2B3562BB1}" type="presParOf" srcId="{64C15665-DC0D-423B-84A2-CD59CE62BF56}" destId="{221472B5-9AD4-4B1B-B34D-49AAE4187DF7}" srcOrd="3" destOrd="0" presId="urn:microsoft.com/office/officeart/2009/3/layout/PlusandMinus"/>
    <dgm:cxn modelId="{50FE1A13-FB58-4BAE-A8D6-A05BD178DEF0}" type="presParOf" srcId="{64C15665-DC0D-423B-84A2-CD59CE62BF56}" destId="{00C085B5-FFC5-41A5-9A45-0A183E4EBF8B}" srcOrd="4" destOrd="0" presId="urn:microsoft.com/office/officeart/2009/3/layout/PlusandMinus"/>
    <dgm:cxn modelId="{83B15656-C58F-4454-8E7E-1FC5FB9D12DF}" type="presParOf" srcId="{64C15665-DC0D-423B-84A2-CD59CE62BF56}" destId="{0CB8527E-A623-40A8-A62C-4FEB910EA3BB}" srcOrd="5" destOrd="0" presId="urn:microsoft.com/office/officeart/2009/3/layout/PlusandMinus"/>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C3ED45-0DEC-437E-BA1E-F92374623C9D}">
      <dsp:nvSpPr>
        <dsp:cNvPr id="0" name=""/>
        <dsp:cNvSpPr/>
      </dsp:nvSpPr>
      <dsp:spPr>
        <a:xfrm>
          <a:off x="446461" y="849874"/>
          <a:ext cx="4315790" cy="2230374"/>
        </a:xfrm>
        <a:prstGeom prst="rect">
          <a:avLst/>
        </a:prstGeom>
        <a:solidFill>
          <a:schemeClr val="accent5">
            <a:tint val="50000"/>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1">
          <a:scrgbClr r="0" g="0" b="0"/>
        </a:fillRef>
        <a:effectRef idx="3">
          <a:scrgbClr r="0" g="0" b="0"/>
        </a:effectRef>
        <a:fontRef idx="minor"/>
      </dsp:style>
    </dsp:sp>
    <dsp:sp modelId="{905C21E4-7B11-4D83-A814-92CF2EA93CAE}">
      <dsp:nvSpPr>
        <dsp:cNvPr id="0" name=""/>
        <dsp:cNvSpPr/>
      </dsp:nvSpPr>
      <dsp:spPr>
        <a:xfrm>
          <a:off x="575438" y="1110719"/>
          <a:ext cx="2004114" cy="19080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711200">
            <a:lnSpc>
              <a:spcPct val="90000"/>
            </a:lnSpc>
            <a:spcBef>
              <a:spcPct val="0"/>
            </a:spcBef>
            <a:spcAft>
              <a:spcPct val="35000"/>
            </a:spcAft>
            <a:buNone/>
          </a:pPr>
          <a:r>
            <a:rPr lang="es-ES" sz="1600" kern="1200" dirty="0"/>
            <a:t>Aspectos positivos</a:t>
          </a:r>
        </a:p>
      </dsp:txBody>
      <dsp:txXfrm>
        <a:off x="575438" y="1110719"/>
        <a:ext cx="2004114" cy="1908058"/>
      </dsp:txXfrm>
    </dsp:sp>
    <dsp:sp modelId="{BCD48DFD-3EF9-477A-8B97-08036A577A90}">
      <dsp:nvSpPr>
        <dsp:cNvPr id="0" name=""/>
        <dsp:cNvSpPr/>
      </dsp:nvSpPr>
      <dsp:spPr>
        <a:xfrm>
          <a:off x="2624199" y="1110719"/>
          <a:ext cx="2004114" cy="19080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711200">
            <a:lnSpc>
              <a:spcPct val="90000"/>
            </a:lnSpc>
            <a:spcBef>
              <a:spcPct val="0"/>
            </a:spcBef>
            <a:spcAft>
              <a:spcPct val="35000"/>
            </a:spcAft>
            <a:buNone/>
          </a:pPr>
          <a:r>
            <a:rPr lang="es-ES" sz="1600" kern="1200" dirty="0"/>
            <a:t>Aspectos negativos</a:t>
          </a:r>
        </a:p>
      </dsp:txBody>
      <dsp:txXfrm>
        <a:off x="2624199" y="1110719"/>
        <a:ext cx="2004114" cy="1908058"/>
      </dsp:txXfrm>
    </dsp:sp>
    <dsp:sp modelId="{221472B5-9AD4-4B1B-B34D-49AAE4187DF7}">
      <dsp:nvSpPr>
        <dsp:cNvPr id="0" name=""/>
        <dsp:cNvSpPr/>
      </dsp:nvSpPr>
      <dsp:spPr>
        <a:xfrm>
          <a:off x="0" y="403527"/>
          <a:ext cx="843315" cy="843315"/>
        </a:xfrm>
        <a:prstGeom prst="plus">
          <a:avLst>
            <a:gd name="adj" fmla="val 32810"/>
          </a:avLst>
        </a:prstGeom>
        <a:gradFill rotWithShape="0">
          <a:gsLst>
            <a:gs pos="0">
              <a:schemeClr val="accent5">
                <a:hueOff val="0"/>
                <a:satOff val="0"/>
                <a:lumOff val="0"/>
                <a:alphaOff val="0"/>
                <a:tint val="100000"/>
                <a:shade val="100000"/>
                <a:satMod val="130000"/>
              </a:schemeClr>
            </a:gs>
            <a:gs pos="100000">
              <a:schemeClr val="accent5">
                <a:hueOff val="0"/>
                <a:satOff val="0"/>
                <a:lumOff val="0"/>
                <a:alphaOff val="0"/>
                <a:tint val="50000"/>
                <a:shade val="100000"/>
                <a:satMod val="350000"/>
              </a:schemeClr>
            </a:gs>
          </a:gsLst>
          <a:lin ang="16200000" scaled="0"/>
        </a:gradFill>
        <a:ln w="9525" cap="flat" cmpd="sng" algn="ctr">
          <a:solidFill>
            <a:schemeClr val="accent5">
              <a:hueOff val="0"/>
              <a:satOff val="0"/>
              <a:lumOff val="0"/>
              <a:alphaOff val="0"/>
            </a:schemeClr>
          </a:solidFill>
          <a:prstDash val="soli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1">
          <a:scrgbClr r="0" g="0" b="0"/>
        </a:lnRef>
        <a:fillRef idx="3">
          <a:scrgbClr r="0" g="0" b="0"/>
        </a:fillRef>
        <a:effectRef idx="3">
          <a:scrgbClr r="0" g="0" b="0"/>
        </a:effectRef>
        <a:fontRef idx="minor">
          <a:schemeClr val="lt1"/>
        </a:fontRef>
      </dsp:style>
    </dsp:sp>
    <dsp:sp modelId="{00C085B5-FFC5-41A5-9A45-0A183E4EBF8B}">
      <dsp:nvSpPr>
        <dsp:cNvPr id="0" name=""/>
        <dsp:cNvSpPr/>
      </dsp:nvSpPr>
      <dsp:spPr>
        <a:xfrm>
          <a:off x="4166970" y="706803"/>
          <a:ext cx="793708" cy="271996"/>
        </a:xfrm>
        <a:prstGeom prst="rect">
          <a:avLst/>
        </a:prstGeom>
        <a:gradFill rotWithShape="0">
          <a:gsLst>
            <a:gs pos="0">
              <a:schemeClr val="accent5">
                <a:hueOff val="-7353344"/>
                <a:satOff val="-10228"/>
                <a:lumOff val="-3922"/>
                <a:alphaOff val="0"/>
                <a:tint val="100000"/>
                <a:shade val="100000"/>
                <a:satMod val="130000"/>
              </a:schemeClr>
            </a:gs>
            <a:gs pos="100000">
              <a:schemeClr val="accent5">
                <a:hueOff val="-7353344"/>
                <a:satOff val="-10228"/>
                <a:lumOff val="-3922"/>
                <a:alphaOff val="0"/>
                <a:tint val="50000"/>
                <a:shade val="100000"/>
                <a:satMod val="350000"/>
              </a:schemeClr>
            </a:gs>
          </a:gsLst>
          <a:lin ang="16200000" scaled="0"/>
        </a:gradFill>
        <a:ln w="9525" cap="flat" cmpd="sng" algn="ctr">
          <a:solidFill>
            <a:schemeClr val="accent5">
              <a:hueOff val="-7353344"/>
              <a:satOff val="-10228"/>
              <a:lumOff val="-3922"/>
              <a:alphaOff val="0"/>
            </a:schemeClr>
          </a:solidFill>
          <a:prstDash val="soli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1">
          <a:scrgbClr r="0" g="0" b="0"/>
        </a:lnRef>
        <a:fillRef idx="3">
          <a:scrgbClr r="0" g="0" b="0"/>
        </a:fillRef>
        <a:effectRef idx="3">
          <a:scrgbClr r="0" g="0" b="0"/>
        </a:effectRef>
        <a:fontRef idx="minor">
          <a:schemeClr val="lt1"/>
        </a:fontRef>
      </dsp:style>
    </dsp:sp>
    <dsp:sp modelId="{0CB8527E-A623-40A8-A62C-4FEB910EA3BB}">
      <dsp:nvSpPr>
        <dsp:cNvPr id="0" name=""/>
        <dsp:cNvSpPr/>
      </dsp:nvSpPr>
      <dsp:spPr>
        <a:xfrm>
          <a:off x="2604356" y="1114799"/>
          <a:ext cx="496" cy="1822379"/>
        </a:xfrm>
        <a:prstGeom prst="line">
          <a:avLst/>
        </a:pr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9/3/layout/PlusandMinus">
  <dgm:title val=""/>
  <dgm:desc val=""/>
  <dgm:catLst>
    <dgm:cat type="relationship" pri="3600"/>
  </dgm:catLst>
  <dgm:samp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clrData>
  <dgm:layoutNode name="Name0">
    <dgm:varLst>
      <dgm:chMax val="2"/>
      <dgm:chPref val="2"/>
      <dgm:dir/>
      <dgm:animOne/>
      <dgm:resizeHandles val="exact"/>
    </dgm:varLst>
    <dgm:alg type="composite">
      <dgm:param type="ar" val="1.8238"/>
    </dgm:alg>
    <dgm:shape xmlns:r="http://schemas.openxmlformats.org/officeDocument/2006/relationships" r:blip="">
      <dgm:adjLst/>
    </dgm:shape>
    <dgm:choose name="Name1">
      <dgm:if name="Name2" func="var" arg="dir" op="equ" val="norm">
        <dgm:constrLst>
          <dgm:constr type="primFontSz" for="des" ptType="node" op="equ" val="65"/>
          <dgm:constr type="l" for="ch" forName="Background" refType="w" fact="0.09"/>
          <dgm:constr type="t" for="ch" forName="Background" refType="h" fact="0.1641"/>
          <dgm:constr type="w" for="ch" forName="Background" refType="w" fact="0.87"/>
          <dgm:constr type="h" for="ch" forName="Background" refType="h" fact="0.82"/>
          <dgm:constr type="l" for="ch" forName="ParentText1" refType="w" fact="0.116"/>
          <dgm:constr type="t" for="ch" forName="ParentText1" refType="h" fact="0.26"/>
          <dgm:constr type="w" for="ch" forName="ParentText1" refType="w" fact="0.404"/>
          <dgm:constr type="h" for="ch" forName="ParentText1" refType="h" fact="0.7015"/>
          <dgm:constr type="l" for="ch" forName="ParentText2" refType="w" fact="0.529"/>
          <dgm:constr type="t" for="ch" forName="ParentText2" refType="h" fact="0.26"/>
          <dgm:constr type="w" for="ch" forName="ParentText2" refType="w" fact="0.404"/>
          <dgm:constr type="h" for="ch" forName="ParentText2" refType="h" fact="0.7015"/>
          <dgm:constr type="l" for="ch" forName="Plus" refType="w" fact="0"/>
          <dgm:constr type="t" for="ch" forName="Plus" refType="h" fact="0"/>
          <dgm:constr type="w" for="ch" forName="Plus" refType="w" fact="0.17"/>
          <dgm:constr type="h" for="ch" forName="Plus" refType="w" refFor="ch" refForName="Plus"/>
          <dgm:constr type="l" for="ch" forName="Minus" refType="w" fact="0.84"/>
          <dgm:constr type="t" for="ch" forName="Minus" refType="h" fact="0.1115"/>
          <dgm:constr type="w" for="ch" forName="Minus" refType="w" fact="0.16"/>
          <dgm:constr type="h" for="ch" forName="Minus" refType="h" fact="0.1"/>
          <dgm:constr type="l" for="ch" forName="Divider" refType="w" fact="0.525"/>
          <dgm:constr type="t" for="ch" forName="Divider" refType="h" fact="0.2615"/>
          <dgm:constr type="w" for="ch" forName="Divider" refType="w" fact="0.0001"/>
          <dgm:constr type="h" for="ch" forName="Divider" refType="h" fact="0.67"/>
        </dgm:constrLst>
      </dgm:if>
      <dgm:else name="Name3">
        <dgm:constrLst>
          <dgm:constr type="primFontSz" for="des" ptType="node" op="equ" val="65"/>
          <dgm:constr type="r" for="ch" forName="Background" refType="w" fact="-0.09"/>
          <dgm:constr type="t" for="ch" forName="Background" refType="h" fact="0.1641"/>
          <dgm:constr type="w" for="ch" forName="Background" refType="w" fact="0.87"/>
          <dgm:constr type="h" for="ch" forName="Background" refType="h" fact="0.82"/>
          <dgm:constr type="r" for="ch" forName="ParentText1" refType="w" fact="-0.116"/>
          <dgm:constr type="t" for="ch" forName="ParentText1" refType="h" fact="0.26"/>
          <dgm:constr type="w" for="ch" forName="ParentText1" refType="w" fact="0.404"/>
          <dgm:constr type="h" for="ch" forName="ParentText1" refType="h" fact="0.7015"/>
          <dgm:constr type="r" for="ch" forName="ParentText2" refType="w" fact="-0.529"/>
          <dgm:constr type="t" for="ch" forName="ParentText2" refType="h" fact="0.26"/>
          <dgm:constr type="w" for="ch" forName="ParentText2" refType="w" fact="0.404"/>
          <dgm:constr type="h" for="ch" forName="ParentText2" refType="h" fact="0.7015"/>
          <dgm:constr type="r" for="ch" forName="Plus" refType="w" fact="0"/>
          <dgm:constr type="t" for="ch" forName="Plus" refType="h" fact="0"/>
          <dgm:constr type="w" for="ch" forName="Plus" refType="w" fact="0.17"/>
          <dgm:constr type="h" for="ch" forName="Plus" refType="w" refFor="ch" refForName="Plus"/>
          <dgm:constr type="r" for="ch" forName="Minus" refType="w" fact="-0.84"/>
          <dgm:constr type="t" for="ch" forName="Minus" refType="h" fact="0.1115"/>
          <dgm:constr type="w" for="ch" forName="Minus" refType="w" fact="0.16"/>
          <dgm:constr type="h" for="ch" forName="Minus" refType="h" fact="0.1"/>
          <dgm:constr type="r" for="ch" forName="Divider" refType="w" fact="-0.525"/>
          <dgm:constr type="t" for="ch" forName="Divider" refType="h" fact="0.2615"/>
          <dgm:constr type="w" for="ch" forName="Divider" refType="w" fact="0.0001"/>
          <dgm:constr type="h" for="ch" forName="Divider" refType="h" fact="0.67"/>
        </dgm:constrLst>
      </dgm:else>
    </dgm:choose>
    <dgm:layoutNode name="Background" styleLbl="bgImgPlace1">
      <dgm:alg type="sp"/>
      <dgm:shape xmlns:r="http://schemas.openxmlformats.org/officeDocument/2006/relationships" type="rect" r:blip="">
        <dgm:adjLst/>
      </dgm:shape>
      <dgm:presOf/>
    </dgm:layoutNode>
    <dgm:layoutNode name="ParentText1"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ch desOrSelf" ptType="node node" st="1 1" cnt="1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Text2"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ch desOrSelf" ptType="node node" st="2 1" cnt="1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lus" styleLbl="alignNode1">
      <dgm:alg type="sp"/>
      <dgm:shape xmlns:r="http://schemas.openxmlformats.org/officeDocument/2006/relationships" type="plus" r:blip="">
        <dgm:adjLst>
          <dgm:adj idx="1" val="0.3281"/>
        </dgm:adjLst>
      </dgm:shape>
      <dgm:presOf/>
    </dgm:layoutNode>
    <dgm:layoutNode name="Minus" styleLbl="alignNode1">
      <dgm:alg type="sp"/>
      <dgm:shape xmlns:r="http://schemas.openxmlformats.org/officeDocument/2006/relationships" type="rect" r:blip="">
        <dgm:adjLst/>
      </dgm:shape>
      <dgm:presOf/>
    </dgm:layoutNode>
    <dgm:layoutNode name="Divider" styleLbl="parChTrans1D1">
      <dgm:alg type="sp"/>
      <dgm:shape xmlns:r="http://schemas.openxmlformats.org/officeDocument/2006/relationships" type="line" r:blip="">
        <dgm:adjLst/>
      </dgm:shape>
      <dgm:presOf/>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lvl1pPr marL="457200" marR="0" lvl="0"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1: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a:p>
        </p:txBody>
      </p:sp>
      <p:sp>
        <p:nvSpPr>
          <p:cNvPr id="76" name="Google Shape;7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11: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a:p>
        </p:txBody>
      </p:sp>
      <p:sp>
        <p:nvSpPr>
          <p:cNvPr id="200" name="Google Shape;200;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2: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a:p>
        </p:txBody>
      </p:sp>
      <p:sp>
        <p:nvSpPr>
          <p:cNvPr id="82" name="Google Shape;8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3: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a:p>
        </p:txBody>
      </p:sp>
      <p:sp>
        <p:nvSpPr>
          <p:cNvPr id="88" name="Google Shape;8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4: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a:p>
        </p:txBody>
      </p:sp>
      <p:sp>
        <p:nvSpPr>
          <p:cNvPr id="104" name="Google Shape;10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5: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a:p>
        </p:txBody>
      </p:sp>
      <p:sp>
        <p:nvSpPr>
          <p:cNvPr id="120" name="Google Shape;120;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6: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a:p>
        </p:txBody>
      </p:sp>
      <p:sp>
        <p:nvSpPr>
          <p:cNvPr id="136" name="Google Shape;136;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7: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a:p>
        </p:txBody>
      </p:sp>
      <p:sp>
        <p:nvSpPr>
          <p:cNvPr id="152" name="Google Shape;152;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9: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a:p>
        </p:txBody>
      </p:sp>
      <p:sp>
        <p:nvSpPr>
          <p:cNvPr id="168" name="Google Shape;168;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10: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a:p>
        </p:txBody>
      </p:sp>
      <p:sp>
        <p:nvSpPr>
          <p:cNvPr id="184" name="Google Shape;184;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11"/>
        <p:cNvGrpSpPr/>
        <p:nvPr/>
      </p:nvGrpSpPr>
      <p:grpSpPr>
        <a:xfrm>
          <a:off x="0" y="0"/>
          <a:ext cx="0" cy="0"/>
          <a:chOff x="0" y="0"/>
          <a:chExt cx="0" cy="0"/>
        </a:xfrm>
      </p:grpSpPr>
      <p:sp>
        <p:nvSpPr>
          <p:cNvPr id="12" name="Google Shape;12;p15"/>
          <p:cNvSpPr txBox="1">
            <a:spLocks noGrp="1"/>
          </p:cNvSpPr>
          <p:nvPr>
            <p:ph type="ctrTitle"/>
          </p:nvPr>
        </p:nvSpPr>
        <p:spPr>
          <a:xfrm>
            <a:off x="1524000" y="1122362"/>
            <a:ext cx="9144000" cy="2387600"/>
          </a:xfrm>
          <a:prstGeom prst="rect">
            <a:avLst/>
          </a:prstGeom>
          <a:noFill/>
          <a:ln>
            <a:noFill/>
          </a:ln>
        </p:spPr>
        <p:txBody>
          <a:bodyPr spcFirstLastPara="1" wrap="square" lIns="91425" tIns="91425" rIns="91425" bIns="91425" anchor="b" anchorCtr="0">
            <a:noAutofit/>
          </a:bodyPr>
          <a:lstStyle>
            <a:lvl1pPr marR="0" lvl="0" algn="ctr">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marR="0" lvl="1" algn="l">
              <a:spcBef>
                <a:spcPts val="0"/>
              </a:spcBef>
              <a:spcAft>
                <a:spcPts val="0"/>
              </a:spcAft>
              <a:buSzPts val="1400"/>
              <a:buNone/>
              <a:defRPr/>
            </a:lvl2pPr>
            <a:lvl3pPr marR="0" lvl="2" algn="l">
              <a:spcBef>
                <a:spcPts val="0"/>
              </a:spcBef>
              <a:spcAft>
                <a:spcPts val="0"/>
              </a:spcAft>
              <a:buSzPts val="1400"/>
              <a:buNone/>
              <a:defRPr/>
            </a:lvl3pPr>
            <a:lvl4pPr marR="0" lvl="3" algn="l">
              <a:spcBef>
                <a:spcPts val="0"/>
              </a:spcBef>
              <a:spcAft>
                <a:spcPts val="0"/>
              </a:spcAft>
              <a:buSzPts val="1400"/>
              <a:buNone/>
              <a:defRPr/>
            </a:lvl4pPr>
            <a:lvl5pPr marR="0" lvl="4" algn="l">
              <a:spcBef>
                <a:spcPts val="0"/>
              </a:spcBef>
              <a:spcAft>
                <a:spcPts val="0"/>
              </a:spcAft>
              <a:buSzPts val="1400"/>
              <a:buNone/>
              <a:defRPr/>
            </a:lvl5pPr>
            <a:lvl6pPr marR="0" lvl="5" algn="l">
              <a:spcBef>
                <a:spcPts val="0"/>
              </a:spcBef>
              <a:spcAft>
                <a:spcPts val="0"/>
              </a:spcAft>
              <a:buSzPts val="1400"/>
              <a:buNone/>
              <a:defRPr/>
            </a:lvl6pPr>
            <a:lvl7pPr marR="0" lvl="6" algn="l">
              <a:spcBef>
                <a:spcPts val="0"/>
              </a:spcBef>
              <a:spcAft>
                <a:spcPts val="0"/>
              </a:spcAft>
              <a:buSzPts val="1400"/>
              <a:buNone/>
              <a:defRPr/>
            </a:lvl7pPr>
            <a:lvl8pPr marR="0" lvl="7" algn="l">
              <a:spcBef>
                <a:spcPts val="0"/>
              </a:spcBef>
              <a:spcAft>
                <a:spcPts val="0"/>
              </a:spcAft>
              <a:buSzPts val="1400"/>
              <a:buNone/>
              <a:defRPr/>
            </a:lvl8pPr>
            <a:lvl9pPr marR="0" lvl="8" algn="l">
              <a:spcBef>
                <a:spcPts val="0"/>
              </a:spcBef>
              <a:spcAft>
                <a:spcPts val="0"/>
              </a:spcAft>
              <a:buSzPts val="1400"/>
              <a:buNone/>
              <a:defRPr/>
            </a:lvl9pPr>
          </a:lstStyle>
          <a:p>
            <a:endParaRPr/>
          </a:p>
        </p:txBody>
      </p:sp>
      <p:sp>
        <p:nvSpPr>
          <p:cNvPr id="13" name="Google Shape;13;p15"/>
          <p:cNvSpPr txBox="1">
            <a:spLocks noGrp="1"/>
          </p:cNvSpPr>
          <p:nvPr>
            <p:ph type="subTitle" idx="1"/>
          </p:nvPr>
        </p:nvSpPr>
        <p:spPr>
          <a:xfrm>
            <a:off x="1524000" y="3602037"/>
            <a:ext cx="9144000" cy="1655761"/>
          </a:xfrm>
          <a:prstGeom prst="rect">
            <a:avLst/>
          </a:prstGeom>
          <a:noFill/>
          <a:ln>
            <a:noFill/>
          </a:ln>
        </p:spPr>
        <p:txBody>
          <a:bodyPr spcFirstLastPara="1" wrap="square" lIns="91425" tIns="91425" rIns="91425" bIns="91425" anchor="t" anchorCtr="0">
            <a:noAutofit/>
          </a:bodyPr>
          <a:lstStyle>
            <a:lvl1pPr marR="0" lvl="0" algn="ctr">
              <a:lnSpc>
                <a:spcPct val="90000"/>
              </a:lnSpc>
              <a:spcBef>
                <a:spcPts val="10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R="0" lvl="1" algn="ctr">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2pPr>
            <a:lvl3pPr marR="0" lvl="2" algn="ctr">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4pPr>
            <a:lvl5pPr marR="0" lvl="4"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5pPr>
            <a:lvl6pPr marR="0" lvl="5"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R="0" lvl="6"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R="0" lvl="7"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R="0" lvl="8"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endParaRPr/>
          </a:p>
        </p:txBody>
      </p:sp>
      <p:sp>
        <p:nvSpPr>
          <p:cNvPr id="14" name="Google Shape;14;p15"/>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5" name="Google Shape;15;p15"/>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6" name="Google Shape;16;p15"/>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68"/>
        <p:cNvGrpSpPr/>
        <p:nvPr/>
      </p:nvGrpSpPr>
      <p:grpSpPr>
        <a:xfrm>
          <a:off x="0" y="0"/>
          <a:ext cx="0" cy="0"/>
          <a:chOff x="0" y="0"/>
          <a:chExt cx="0" cy="0"/>
        </a:xfrm>
      </p:grpSpPr>
      <p:sp>
        <p:nvSpPr>
          <p:cNvPr id="69" name="Google Shape;69;p24"/>
          <p:cNvSpPr txBox="1">
            <a:spLocks noGrp="1"/>
          </p:cNvSpPr>
          <p:nvPr>
            <p:ph type="title"/>
          </p:nvPr>
        </p:nvSpPr>
        <p:spPr>
          <a:xfrm rot="5400000">
            <a:off x="7133431" y="1956594"/>
            <a:ext cx="5811838" cy="2628899"/>
          </a:xfrm>
          <a:prstGeom prst="rect">
            <a:avLst/>
          </a:prstGeom>
          <a:noFill/>
          <a:ln>
            <a:noFill/>
          </a:ln>
        </p:spPr>
        <p:txBody>
          <a:bodyPr spcFirstLastPara="1" wrap="square" lIns="91425" tIns="91425" rIns="91425" bIns="91425" anchor="ctr" anchorCtr="0">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4"/>
          <p:cNvSpPr txBox="1">
            <a:spLocks noGrp="1"/>
          </p:cNvSpPr>
          <p:nvPr>
            <p:ph type="body" idx="1"/>
          </p:nvPr>
        </p:nvSpPr>
        <p:spPr>
          <a:xfrm rot="5400000">
            <a:off x="1799431" y="-596105"/>
            <a:ext cx="5811838" cy="7734299"/>
          </a:xfrm>
          <a:prstGeom prst="rect">
            <a:avLst/>
          </a:prstGeom>
          <a:noFill/>
          <a:ln>
            <a:noFill/>
          </a:ln>
        </p:spPr>
        <p:txBody>
          <a:bodyPr spcFirstLastPara="1" wrap="square" lIns="91425" tIns="91425" rIns="91425" bIns="91425" anchor="t" anchorCtr="0">
            <a:noAutofit/>
          </a:bodyPr>
          <a:lstStyle>
            <a:lvl1pPr marL="457200" lvl="0" indent="-4064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marL="914400" lvl="1" indent="-3810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marL="1371600" lvl="2" indent="-355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marL="1828800" lvl="3"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marL="2286000" lvl="4"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marL="2743200" lvl="5"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marL="3200400" lvl="6"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marL="3657600" lvl="7"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marL="4114800" lvl="8"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a:endParaRPr/>
          </a:p>
        </p:txBody>
      </p:sp>
      <p:sp>
        <p:nvSpPr>
          <p:cNvPr id="71" name="Google Shape;71;p24"/>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72" name="Google Shape;72;p24"/>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73" name="Google Shape;73;p24"/>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17"/>
        <p:cNvGrpSpPr/>
        <p:nvPr/>
      </p:nvGrpSpPr>
      <p:grpSpPr>
        <a:xfrm>
          <a:off x="0" y="0"/>
          <a:ext cx="0" cy="0"/>
          <a:chOff x="0" y="0"/>
          <a:chExt cx="0" cy="0"/>
        </a:xfrm>
      </p:grpSpPr>
      <p:sp>
        <p:nvSpPr>
          <p:cNvPr id="18" name="Google Shape;18;p16"/>
          <p:cNvSpPr txBox="1">
            <a:spLocks noGrp="1"/>
          </p:cNvSpPr>
          <p:nvPr>
            <p:ph type="title"/>
          </p:nvPr>
        </p:nvSpPr>
        <p:spPr>
          <a:xfrm>
            <a:off x="831850" y="1709738"/>
            <a:ext cx="10515599" cy="2852737"/>
          </a:xfrm>
          <a:prstGeom prst="rect">
            <a:avLst/>
          </a:prstGeom>
          <a:noFill/>
          <a:ln>
            <a:noFill/>
          </a:ln>
        </p:spPr>
        <p:txBody>
          <a:bodyPr spcFirstLastPara="1" wrap="square" lIns="91425" tIns="91425" rIns="91425" bIns="91425" anchor="b" anchorCtr="0">
            <a:noAutofit/>
          </a:bodyPr>
          <a:lstStyle>
            <a:lvl1pPr lvl="0" algn="l">
              <a:lnSpc>
                <a:spcPct val="90000"/>
              </a:lnSpc>
              <a:spcBef>
                <a:spcPts val="0"/>
              </a:spcBef>
              <a:spcAft>
                <a:spcPts val="0"/>
              </a:spcAft>
              <a:buSzPts val="6000"/>
              <a:buNone/>
              <a:defRPr sz="6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6"/>
          <p:cNvSpPr txBox="1">
            <a:spLocks noGrp="1"/>
          </p:cNvSpPr>
          <p:nvPr>
            <p:ph type="body" idx="1"/>
          </p:nvPr>
        </p:nvSpPr>
        <p:spPr>
          <a:xfrm>
            <a:off x="831850" y="4589462"/>
            <a:ext cx="10515599" cy="1500187"/>
          </a:xfrm>
          <a:prstGeom prst="rect">
            <a:avLst/>
          </a:prstGeom>
          <a:noFill/>
          <a:ln>
            <a:noFill/>
          </a:ln>
        </p:spPr>
        <p:txBody>
          <a:bodyPr spcFirstLastPara="1" wrap="square" lIns="91425" tIns="91425" rIns="91425" bIns="91425" anchor="t" anchorCtr="0">
            <a:noAutofit/>
          </a:bodyPr>
          <a:lstStyle>
            <a:lvl1pPr marL="457200" lvl="0" indent="-228600" algn="l">
              <a:lnSpc>
                <a:spcPct val="90000"/>
              </a:lnSpc>
              <a:spcBef>
                <a:spcPts val="0"/>
              </a:spcBef>
              <a:spcAft>
                <a:spcPts val="0"/>
              </a:spcAft>
              <a:buClr>
                <a:srgbClr val="888888"/>
              </a:buClr>
              <a:buSzPts val="2400"/>
              <a:buFont typeface="Calibri"/>
              <a:buNone/>
              <a:defRPr sz="2400">
                <a:solidFill>
                  <a:srgbClr val="888888"/>
                </a:solidFill>
              </a:defRPr>
            </a:lvl1pPr>
            <a:lvl2pPr marL="914400" lvl="1" indent="-228600" algn="l">
              <a:lnSpc>
                <a:spcPct val="90000"/>
              </a:lnSpc>
              <a:spcBef>
                <a:spcPts val="0"/>
              </a:spcBef>
              <a:spcAft>
                <a:spcPts val="0"/>
              </a:spcAft>
              <a:buClr>
                <a:srgbClr val="888888"/>
              </a:buClr>
              <a:buSzPts val="2000"/>
              <a:buFont typeface="Calibri"/>
              <a:buNone/>
              <a:defRPr sz="2000">
                <a:solidFill>
                  <a:srgbClr val="888888"/>
                </a:solidFill>
              </a:defRPr>
            </a:lvl2pPr>
            <a:lvl3pPr marL="1371600" lvl="2" indent="-228600" algn="l">
              <a:lnSpc>
                <a:spcPct val="90000"/>
              </a:lnSpc>
              <a:spcBef>
                <a:spcPts val="0"/>
              </a:spcBef>
              <a:spcAft>
                <a:spcPts val="0"/>
              </a:spcAft>
              <a:buClr>
                <a:srgbClr val="888888"/>
              </a:buClr>
              <a:buSzPts val="1800"/>
              <a:buFont typeface="Calibri"/>
              <a:buNone/>
              <a:defRPr sz="1800">
                <a:solidFill>
                  <a:srgbClr val="888888"/>
                </a:solidFill>
              </a:defRPr>
            </a:lvl3pPr>
            <a:lvl4pPr marL="1828800" lvl="3" indent="-228600" algn="l">
              <a:lnSpc>
                <a:spcPct val="90000"/>
              </a:lnSpc>
              <a:spcBef>
                <a:spcPts val="0"/>
              </a:spcBef>
              <a:spcAft>
                <a:spcPts val="0"/>
              </a:spcAft>
              <a:buClr>
                <a:srgbClr val="888888"/>
              </a:buClr>
              <a:buSzPts val="1600"/>
              <a:buFont typeface="Calibri"/>
              <a:buNone/>
              <a:defRPr sz="1600">
                <a:solidFill>
                  <a:srgbClr val="888888"/>
                </a:solidFill>
              </a:defRPr>
            </a:lvl4pPr>
            <a:lvl5pPr marL="2286000" lvl="4" indent="-228600" algn="l">
              <a:lnSpc>
                <a:spcPct val="90000"/>
              </a:lnSpc>
              <a:spcBef>
                <a:spcPts val="0"/>
              </a:spcBef>
              <a:spcAft>
                <a:spcPts val="0"/>
              </a:spcAft>
              <a:buClr>
                <a:srgbClr val="888888"/>
              </a:buClr>
              <a:buSzPts val="1600"/>
              <a:buFont typeface="Calibri"/>
              <a:buNone/>
              <a:defRPr sz="1600">
                <a:solidFill>
                  <a:srgbClr val="888888"/>
                </a:solidFill>
              </a:defRPr>
            </a:lvl5pPr>
            <a:lvl6pPr marL="2743200" lvl="5" indent="-228600" algn="l">
              <a:lnSpc>
                <a:spcPct val="90000"/>
              </a:lnSpc>
              <a:spcBef>
                <a:spcPts val="0"/>
              </a:spcBef>
              <a:spcAft>
                <a:spcPts val="0"/>
              </a:spcAft>
              <a:buClr>
                <a:srgbClr val="888888"/>
              </a:buClr>
              <a:buSzPts val="1600"/>
              <a:buFont typeface="Calibri"/>
              <a:buNone/>
              <a:defRPr sz="1600">
                <a:solidFill>
                  <a:srgbClr val="888888"/>
                </a:solidFill>
              </a:defRPr>
            </a:lvl6pPr>
            <a:lvl7pPr marL="3200400" lvl="6" indent="-228600" algn="l">
              <a:lnSpc>
                <a:spcPct val="90000"/>
              </a:lnSpc>
              <a:spcBef>
                <a:spcPts val="0"/>
              </a:spcBef>
              <a:spcAft>
                <a:spcPts val="0"/>
              </a:spcAft>
              <a:buClr>
                <a:srgbClr val="888888"/>
              </a:buClr>
              <a:buSzPts val="1600"/>
              <a:buFont typeface="Calibri"/>
              <a:buNone/>
              <a:defRPr sz="1600">
                <a:solidFill>
                  <a:srgbClr val="888888"/>
                </a:solidFill>
              </a:defRPr>
            </a:lvl7pPr>
            <a:lvl8pPr marL="3657600" lvl="7" indent="-228600" algn="l">
              <a:lnSpc>
                <a:spcPct val="90000"/>
              </a:lnSpc>
              <a:spcBef>
                <a:spcPts val="0"/>
              </a:spcBef>
              <a:spcAft>
                <a:spcPts val="0"/>
              </a:spcAft>
              <a:buClr>
                <a:srgbClr val="888888"/>
              </a:buClr>
              <a:buSzPts val="1600"/>
              <a:buFont typeface="Calibri"/>
              <a:buNone/>
              <a:defRPr sz="1600">
                <a:solidFill>
                  <a:srgbClr val="888888"/>
                </a:solidFill>
              </a:defRPr>
            </a:lvl8pPr>
            <a:lvl9pPr marL="4114800" lvl="8" indent="-228600" algn="l">
              <a:lnSpc>
                <a:spcPct val="90000"/>
              </a:lnSpc>
              <a:spcBef>
                <a:spcPts val="0"/>
              </a:spcBef>
              <a:spcAft>
                <a:spcPts val="0"/>
              </a:spcAft>
              <a:buClr>
                <a:srgbClr val="888888"/>
              </a:buClr>
              <a:buSzPts val="1600"/>
              <a:buFont typeface="Calibri"/>
              <a:buNone/>
              <a:defRPr sz="1600">
                <a:solidFill>
                  <a:srgbClr val="888888"/>
                </a:solidFill>
              </a:defRPr>
            </a:lvl9pPr>
          </a:lstStyle>
          <a:p>
            <a:endParaRPr/>
          </a:p>
        </p:txBody>
      </p:sp>
      <p:sp>
        <p:nvSpPr>
          <p:cNvPr id="20" name="Google Shape;20;p16"/>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1" name="Google Shape;21;p16"/>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2" name="Google Shape;22;p16"/>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23"/>
        <p:cNvGrpSpPr/>
        <p:nvPr/>
      </p:nvGrpSpPr>
      <p:grpSpPr>
        <a:xfrm>
          <a:off x="0" y="0"/>
          <a:ext cx="0" cy="0"/>
          <a:chOff x="0" y="0"/>
          <a:chExt cx="0" cy="0"/>
        </a:xfrm>
      </p:grpSpPr>
      <p:sp>
        <p:nvSpPr>
          <p:cNvPr id="24" name="Google Shape;24;p17"/>
          <p:cNvSpPr txBox="1">
            <a:spLocks noGrp="1"/>
          </p:cNvSpPr>
          <p:nvPr>
            <p:ph type="title"/>
          </p:nvPr>
        </p:nvSpPr>
        <p:spPr>
          <a:xfrm>
            <a:off x="838200" y="365125"/>
            <a:ext cx="10515599" cy="1325562"/>
          </a:xfrm>
          <a:prstGeom prst="rect">
            <a:avLst/>
          </a:prstGeom>
          <a:noFill/>
          <a:ln>
            <a:noFill/>
          </a:ln>
        </p:spPr>
        <p:txBody>
          <a:bodyPr spcFirstLastPara="1" wrap="square" lIns="91425" tIns="91425" rIns="91425" bIns="91425" anchor="ctr" anchorCtr="0">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7"/>
          <p:cNvSpPr txBox="1">
            <a:spLocks noGrp="1"/>
          </p:cNvSpPr>
          <p:nvPr>
            <p:ph type="body" idx="1"/>
          </p:nvPr>
        </p:nvSpPr>
        <p:spPr>
          <a:xfrm>
            <a:off x="838200" y="1825625"/>
            <a:ext cx="5181600" cy="4351338"/>
          </a:xfrm>
          <a:prstGeom prst="rect">
            <a:avLst/>
          </a:prstGeom>
          <a:noFill/>
          <a:ln>
            <a:noFill/>
          </a:ln>
        </p:spPr>
        <p:txBody>
          <a:bodyPr spcFirstLastPara="1" wrap="square" lIns="91425" tIns="91425" rIns="91425" bIns="91425" anchor="t" anchorCtr="0">
            <a:noAutofit/>
          </a:bodyPr>
          <a:lstStyle>
            <a:lvl1pPr marL="457200" lvl="0" indent="-4064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marL="914400" lvl="1" indent="-3810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marL="1371600" lvl="2" indent="-355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marL="1828800" lvl="3"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marL="2286000" lvl="4"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marL="2743200" lvl="5"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marL="3200400" lvl="6"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marL="3657600" lvl="7"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marL="4114800" lvl="8"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a:endParaRPr/>
          </a:p>
        </p:txBody>
      </p:sp>
      <p:sp>
        <p:nvSpPr>
          <p:cNvPr id="26" name="Google Shape;26;p17"/>
          <p:cNvSpPr txBox="1">
            <a:spLocks noGrp="1"/>
          </p:cNvSpPr>
          <p:nvPr>
            <p:ph type="body" idx="2"/>
          </p:nvPr>
        </p:nvSpPr>
        <p:spPr>
          <a:xfrm>
            <a:off x="6172200" y="1825625"/>
            <a:ext cx="5181600" cy="4351338"/>
          </a:xfrm>
          <a:prstGeom prst="rect">
            <a:avLst/>
          </a:prstGeom>
          <a:noFill/>
          <a:ln>
            <a:noFill/>
          </a:ln>
        </p:spPr>
        <p:txBody>
          <a:bodyPr spcFirstLastPara="1" wrap="square" lIns="91425" tIns="91425" rIns="91425" bIns="91425" anchor="t" anchorCtr="0">
            <a:noAutofit/>
          </a:bodyPr>
          <a:lstStyle>
            <a:lvl1pPr marL="457200" lvl="0" indent="-4064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marL="914400" lvl="1" indent="-3810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marL="1371600" lvl="2" indent="-355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marL="1828800" lvl="3"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marL="2286000" lvl="4"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marL="2743200" lvl="5"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marL="3200400" lvl="6"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marL="3657600" lvl="7"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marL="4114800" lvl="8"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a:endParaRPr/>
          </a:p>
        </p:txBody>
      </p:sp>
      <p:sp>
        <p:nvSpPr>
          <p:cNvPr id="27" name="Google Shape;27;p17"/>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8" name="Google Shape;28;p17"/>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9" name="Google Shape;29;p17"/>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30"/>
        <p:cNvGrpSpPr/>
        <p:nvPr/>
      </p:nvGrpSpPr>
      <p:grpSpPr>
        <a:xfrm>
          <a:off x="0" y="0"/>
          <a:ext cx="0" cy="0"/>
          <a:chOff x="0" y="0"/>
          <a:chExt cx="0" cy="0"/>
        </a:xfrm>
      </p:grpSpPr>
      <p:sp>
        <p:nvSpPr>
          <p:cNvPr id="31" name="Google Shape;31;p18"/>
          <p:cNvSpPr txBox="1">
            <a:spLocks noGrp="1"/>
          </p:cNvSpPr>
          <p:nvPr>
            <p:ph type="title"/>
          </p:nvPr>
        </p:nvSpPr>
        <p:spPr>
          <a:xfrm>
            <a:off x="839787" y="365125"/>
            <a:ext cx="10515599" cy="1325562"/>
          </a:xfrm>
          <a:prstGeom prst="rect">
            <a:avLst/>
          </a:prstGeom>
          <a:noFill/>
          <a:ln>
            <a:noFill/>
          </a:ln>
        </p:spPr>
        <p:txBody>
          <a:bodyPr spcFirstLastPara="1" wrap="square" lIns="91425" tIns="91425" rIns="91425" bIns="91425" anchor="ctr" anchorCtr="0">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8"/>
          <p:cNvSpPr txBox="1">
            <a:spLocks noGrp="1"/>
          </p:cNvSpPr>
          <p:nvPr>
            <p:ph type="body" idx="1"/>
          </p:nvPr>
        </p:nvSpPr>
        <p:spPr>
          <a:xfrm>
            <a:off x="839787" y="1681163"/>
            <a:ext cx="5157787" cy="823912"/>
          </a:xfrm>
          <a:prstGeom prst="rect">
            <a:avLst/>
          </a:prstGeom>
          <a:noFill/>
          <a:ln>
            <a:noFill/>
          </a:ln>
        </p:spPr>
        <p:txBody>
          <a:bodyPr spcFirstLastPara="1" wrap="square" lIns="91425" tIns="91425" rIns="91425" bIns="91425" anchor="b" anchorCtr="0">
            <a:noAutofit/>
          </a:bodyPr>
          <a:lstStyle>
            <a:lvl1pPr marL="457200" lvl="0" indent="-228600" algn="l">
              <a:lnSpc>
                <a:spcPct val="90000"/>
              </a:lnSpc>
              <a:spcBef>
                <a:spcPts val="0"/>
              </a:spcBef>
              <a:spcAft>
                <a:spcPts val="0"/>
              </a:spcAft>
              <a:buSzPts val="2400"/>
              <a:buFont typeface="Calibri"/>
              <a:buNone/>
              <a:defRPr sz="2400" b="1"/>
            </a:lvl1pPr>
            <a:lvl2pPr marL="914400" lvl="1" indent="-228600" algn="l">
              <a:lnSpc>
                <a:spcPct val="90000"/>
              </a:lnSpc>
              <a:spcBef>
                <a:spcPts val="0"/>
              </a:spcBef>
              <a:spcAft>
                <a:spcPts val="0"/>
              </a:spcAft>
              <a:buSzPts val="2000"/>
              <a:buFont typeface="Calibri"/>
              <a:buNone/>
              <a:defRPr sz="2000" b="1"/>
            </a:lvl2pPr>
            <a:lvl3pPr marL="1371600" lvl="2" indent="-228600" algn="l">
              <a:lnSpc>
                <a:spcPct val="90000"/>
              </a:lnSpc>
              <a:spcBef>
                <a:spcPts val="0"/>
              </a:spcBef>
              <a:spcAft>
                <a:spcPts val="0"/>
              </a:spcAft>
              <a:buSzPts val="1800"/>
              <a:buFont typeface="Calibri"/>
              <a:buNone/>
              <a:defRPr sz="1800" b="1"/>
            </a:lvl3pPr>
            <a:lvl4pPr marL="1828800" lvl="3" indent="-228600" algn="l">
              <a:lnSpc>
                <a:spcPct val="90000"/>
              </a:lnSpc>
              <a:spcBef>
                <a:spcPts val="0"/>
              </a:spcBef>
              <a:spcAft>
                <a:spcPts val="0"/>
              </a:spcAft>
              <a:buSzPts val="1600"/>
              <a:buFont typeface="Calibri"/>
              <a:buNone/>
              <a:defRPr sz="1600" b="1"/>
            </a:lvl4pPr>
            <a:lvl5pPr marL="2286000" lvl="4" indent="-228600" algn="l">
              <a:lnSpc>
                <a:spcPct val="90000"/>
              </a:lnSpc>
              <a:spcBef>
                <a:spcPts val="0"/>
              </a:spcBef>
              <a:spcAft>
                <a:spcPts val="0"/>
              </a:spcAft>
              <a:buSzPts val="1600"/>
              <a:buFont typeface="Calibri"/>
              <a:buNone/>
              <a:defRPr sz="1600" b="1"/>
            </a:lvl5pPr>
            <a:lvl6pPr marL="2743200" lvl="5" indent="-228600" algn="l">
              <a:lnSpc>
                <a:spcPct val="90000"/>
              </a:lnSpc>
              <a:spcBef>
                <a:spcPts val="0"/>
              </a:spcBef>
              <a:spcAft>
                <a:spcPts val="0"/>
              </a:spcAft>
              <a:buSzPts val="1600"/>
              <a:buFont typeface="Calibri"/>
              <a:buNone/>
              <a:defRPr sz="1600" b="1"/>
            </a:lvl6pPr>
            <a:lvl7pPr marL="3200400" lvl="6" indent="-228600" algn="l">
              <a:lnSpc>
                <a:spcPct val="90000"/>
              </a:lnSpc>
              <a:spcBef>
                <a:spcPts val="0"/>
              </a:spcBef>
              <a:spcAft>
                <a:spcPts val="0"/>
              </a:spcAft>
              <a:buSzPts val="1600"/>
              <a:buFont typeface="Calibri"/>
              <a:buNone/>
              <a:defRPr sz="1600" b="1"/>
            </a:lvl7pPr>
            <a:lvl8pPr marL="3657600" lvl="7" indent="-228600" algn="l">
              <a:lnSpc>
                <a:spcPct val="90000"/>
              </a:lnSpc>
              <a:spcBef>
                <a:spcPts val="0"/>
              </a:spcBef>
              <a:spcAft>
                <a:spcPts val="0"/>
              </a:spcAft>
              <a:buSzPts val="1600"/>
              <a:buFont typeface="Calibri"/>
              <a:buNone/>
              <a:defRPr sz="1600" b="1"/>
            </a:lvl8pPr>
            <a:lvl9pPr marL="4114800" lvl="8" indent="-228600" algn="l">
              <a:lnSpc>
                <a:spcPct val="90000"/>
              </a:lnSpc>
              <a:spcBef>
                <a:spcPts val="0"/>
              </a:spcBef>
              <a:spcAft>
                <a:spcPts val="0"/>
              </a:spcAft>
              <a:buSzPts val="1600"/>
              <a:buFont typeface="Calibri"/>
              <a:buNone/>
              <a:defRPr sz="1600" b="1"/>
            </a:lvl9pPr>
          </a:lstStyle>
          <a:p>
            <a:endParaRPr/>
          </a:p>
        </p:txBody>
      </p:sp>
      <p:sp>
        <p:nvSpPr>
          <p:cNvPr id="33" name="Google Shape;33;p18"/>
          <p:cNvSpPr txBox="1">
            <a:spLocks noGrp="1"/>
          </p:cNvSpPr>
          <p:nvPr>
            <p:ph type="body" idx="2"/>
          </p:nvPr>
        </p:nvSpPr>
        <p:spPr>
          <a:xfrm>
            <a:off x="839787" y="2505075"/>
            <a:ext cx="5157787" cy="3684588"/>
          </a:xfrm>
          <a:prstGeom prst="rect">
            <a:avLst/>
          </a:prstGeom>
          <a:noFill/>
          <a:ln>
            <a:noFill/>
          </a:ln>
        </p:spPr>
        <p:txBody>
          <a:bodyPr spcFirstLastPara="1" wrap="square" lIns="91425" tIns="91425" rIns="91425" bIns="91425" anchor="t" anchorCtr="0">
            <a:noAutofit/>
          </a:bodyPr>
          <a:lstStyle>
            <a:lvl1pPr marL="457200" lvl="0" indent="-4064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marL="914400" lvl="1" indent="-3810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marL="1371600" lvl="2" indent="-355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marL="1828800" lvl="3"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marL="2286000" lvl="4"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marL="2743200" lvl="5"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marL="3200400" lvl="6"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marL="3657600" lvl="7"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marL="4114800" lvl="8"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a:endParaRPr/>
          </a:p>
        </p:txBody>
      </p:sp>
      <p:sp>
        <p:nvSpPr>
          <p:cNvPr id="34" name="Google Shape;34;p18"/>
          <p:cNvSpPr txBox="1">
            <a:spLocks noGrp="1"/>
          </p:cNvSpPr>
          <p:nvPr>
            <p:ph type="body" idx="3"/>
          </p:nvPr>
        </p:nvSpPr>
        <p:spPr>
          <a:xfrm>
            <a:off x="6172200" y="1681163"/>
            <a:ext cx="5183187" cy="823912"/>
          </a:xfrm>
          <a:prstGeom prst="rect">
            <a:avLst/>
          </a:prstGeom>
          <a:noFill/>
          <a:ln>
            <a:noFill/>
          </a:ln>
        </p:spPr>
        <p:txBody>
          <a:bodyPr spcFirstLastPara="1" wrap="square" lIns="91425" tIns="91425" rIns="91425" bIns="91425" anchor="b" anchorCtr="0">
            <a:noAutofit/>
          </a:bodyPr>
          <a:lstStyle>
            <a:lvl1pPr marL="457200" lvl="0" indent="-228600" algn="l">
              <a:lnSpc>
                <a:spcPct val="90000"/>
              </a:lnSpc>
              <a:spcBef>
                <a:spcPts val="0"/>
              </a:spcBef>
              <a:spcAft>
                <a:spcPts val="0"/>
              </a:spcAft>
              <a:buSzPts val="2400"/>
              <a:buFont typeface="Calibri"/>
              <a:buNone/>
              <a:defRPr sz="2400" b="1"/>
            </a:lvl1pPr>
            <a:lvl2pPr marL="914400" lvl="1" indent="-228600" algn="l">
              <a:lnSpc>
                <a:spcPct val="90000"/>
              </a:lnSpc>
              <a:spcBef>
                <a:spcPts val="0"/>
              </a:spcBef>
              <a:spcAft>
                <a:spcPts val="0"/>
              </a:spcAft>
              <a:buSzPts val="2000"/>
              <a:buFont typeface="Calibri"/>
              <a:buNone/>
              <a:defRPr sz="2000" b="1"/>
            </a:lvl2pPr>
            <a:lvl3pPr marL="1371600" lvl="2" indent="-228600" algn="l">
              <a:lnSpc>
                <a:spcPct val="90000"/>
              </a:lnSpc>
              <a:spcBef>
                <a:spcPts val="0"/>
              </a:spcBef>
              <a:spcAft>
                <a:spcPts val="0"/>
              </a:spcAft>
              <a:buSzPts val="1800"/>
              <a:buFont typeface="Calibri"/>
              <a:buNone/>
              <a:defRPr sz="1800" b="1"/>
            </a:lvl3pPr>
            <a:lvl4pPr marL="1828800" lvl="3" indent="-228600" algn="l">
              <a:lnSpc>
                <a:spcPct val="90000"/>
              </a:lnSpc>
              <a:spcBef>
                <a:spcPts val="0"/>
              </a:spcBef>
              <a:spcAft>
                <a:spcPts val="0"/>
              </a:spcAft>
              <a:buSzPts val="1600"/>
              <a:buFont typeface="Calibri"/>
              <a:buNone/>
              <a:defRPr sz="1600" b="1"/>
            </a:lvl4pPr>
            <a:lvl5pPr marL="2286000" lvl="4" indent="-228600" algn="l">
              <a:lnSpc>
                <a:spcPct val="90000"/>
              </a:lnSpc>
              <a:spcBef>
                <a:spcPts val="0"/>
              </a:spcBef>
              <a:spcAft>
                <a:spcPts val="0"/>
              </a:spcAft>
              <a:buSzPts val="1600"/>
              <a:buFont typeface="Calibri"/>
              <a:buNone/>
              <a:defRPr sz="1600" b="1"/>
            </a:lvl5pPr>
            <a:lvl6pPr marL="2743200" lvl="5" indent="-228600" algn="l">
              <a:lnSpc>
                <a:spcPct val="90000"/>
              </a:lnSpc>
              <a:spcBef>
                <a:spcPts val="0"/>
              </a:spcBef>
              <a:spcAft>
                <a:spcPts val="0"/>
              </a:spcAft>
              <a:buSzPts val="1600"/>
              <a:buFont typeface="Calibri"/>
              <a:buNone/>
              <a:defRPr sz="1600" b="1"/>
            </a:lvl6pPr>
            <a:lvl7pPr marL="3200400" lvl="6" indent="-228600" algn="l">
              <a:lnSpc>
                <a:spcPct val="90000"/>
              </a:lnSpc>
              <a:spcBef>
                <a:spcPts val="0"/>
              </a:spcBef>
              <a:spcAft>
                <a:spcPts val="0"/>
              </a:spcAft>
              <a:buSzPts val="1600"/>
              <a:buFont typeface="Calibri"/>
              <a:buNone/>
              <a:defRPr sz="1600" b="1"/>
            </a:lvl7pPr>
            <a:lvl8pPr marL="3657600" lvl="7" indent="-228600" algn="l">
              <a:lnSpc>
                <a:spcPct val="90000"/>
              </a:lnSpc>
              <a:spcBef>
                <a:spcPts val="0"/>
              </a:spcBef>
              <a:spcAft>
                <a:spcPts val="0"/>
              </a:spcAft>
              <a:buSzPts val="1600"/>
              <a:buFont typeface="Calibri"/>
              <a:buNone/>
              <a:defRPr sz="1600" b="1"/>
            </a:lvl8pPr>
            <a:lvl9pPr marL="4114800" lvl="8" indent="-228600" algn="l">
              <a:lnSpc>
                <a:spcPct val="90000"/>
              </a:lnSpc>
              <a:spcBef>
                <a:spcPts val="0"/>
              </a:spcBef>
              <a:spcAft>
                <a:spcPts val="0"/>
              </a:spcAft>
              <a:buSzPts val="1600"/>
              <a:buFont typeface="Calibri"/>
              <a:buNone/>
              <a:defRPr sz="1600" b="1"/>
            </a:lvl9pPr>
          </a:lstStyle>
          <a:p>
            <a:endParaRPr/>
          </a:p>
        </p:txBody>
      </p:sp>
      <p:sp>
        <p:nvSpPr>
          <p:cNvPr id="35" name="Google Shape;35;p18"/>
          <p:cNvSpPr txBox="1">
            <a:spLocks noGrp="1"/>
          </p:cNvSpPr>
          <p:nvPr>
            <p:ph type="body" idx="4"/>
          </p:nvPr>
        </p:nvSpPr>
        <p:spPr>
          <a:xfrm>
            <a:off x="6172200" y="2505075"/>
            <a:ext cx="5183187" cy="3684588"/>
          </a:xfrm>
          <a:prstGeom prst="rect">
            <a:avLst/>
          </a:prstGeom>
          <a:noFill/>
          <a:ln>
            <a:noFill/>
          </a:ln>
        </p:spPr>
        <p:txBody>
          <a:bodyPr spcFirstLastPara="1" wrap="square" lIns="91425" tIns="91425" rIns="91425" bIns="91425" anchor="t" anchorCtr="0">
            <a:noAutofit/>
          </a:bodyPr>
          <a:lstStyle>
            <a:lvl1pPr marL="457200" lvl="0" indent="-4064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marL="914400" lvl="1" indent="-3810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marL="1371600" lvl="2" indent="-355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marL="1828800" lvl="3"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marL="2286000" lvl="4"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marL="2743200" lvl="5"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marL="3200400" lvl="6"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marL="3657600" lvl="7"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marL="4114800" lvl="8"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a:endParaRPr/>
          </a:p>
        </p:txBody>
      </p:sp>
      <p:sp>
        <p:nvSpPr>
          <p:cNvPr id="36" name="Google Shape;36;p18"/>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37" name="Google Shape;37;p18"/>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38" name="Google Shape;38;p18"/>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39"/>
        <p:cNvGrpSpPr/>
        <p:nvPr/>
      </p:nvGrpSpPr>
      <p:grpSpPr>
        <a:xfrm>
          <a:off x="0" y="0"/>
          <a:ext cx="0" cy="0"/>
          <a:chOff x="0" y="0"/>
          <a:chExt cx="0" cy="0"/>
        </a:xfrm>
      </p:grpSpPr>
      <p:sp>
        <p:nvSpPr>
          <p:cNvPr id="40" name="Google Shape;40;p19"/>
          <p:cNvSpPr txBox="1">
            <a:spLocks noGrp="1"/>
          </p:cNvSpPr>
          <p:nvPr>
            <p:ph type="title"/>
          </p:nvPr>
        </p:nvSpPr>
        <p:spPr>
          <a:xfrm>
            <a:off x="838200" y="365125"/>
            <a:ext cx="10515599" cy="1325562"/>
          </a:xfrm>
          <a:prstGeom prst="rect">
            <a:avLst/>
          </a:prstGeom>
          <a:noFill/>
          <a:ln>
            <a:noFill/>
          </a:ln>
        </p:spPr>
        <p:txBody>
          <a:bodyPr spcFirstLastPara="1" wrap="square" lIns="91425" tIns="91425" rIns="91425" bIns="91425" anchor="ctr" anchorCtr="0">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19"/>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2" name="Google Shape;42;p19"/>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3" name="Google Shape;43;p19"/>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44"/>
        <p:cNvGrpSpPr/>
        <p:nvPr/>
      </p:nvGrpSpPr>
      <p:grpSpPr>
        <a:xfrm>
          <a:off x="0" y="0"/>
          <a:ext cx="0" cy="0"/>
          <a:chOff x="0" y="0"/>
          <a:chExt cx="0" cy="0"/>
        </a:xfrm>
      </p:grpSpPr>
      <p:sp>
        <p:nvSpPr>
          <p:cNvPr id="45" name="Google Shape;45;p20"/>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6" name="Google Shape;46;p20"/>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7" name="Google Shape;47;p20"/>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48"/>
        <p:cNvGrpSpPr/>
        <p:nvPr/>
      </p:nvGrpSpPr>
      <p:grpSpPr>
        <a:xfrm>
          <a:off x="0" y="0"/>
          <a:ext cx="0" cy="0"/>
          <a:chOff x="0" y="0"/>
          <a:chExt cx="0" cy="0"/>
        </a:xfrm>
      </p:grpSpPr>
      <p:sp>
        <p:nvSpPr>
          <p:cNvPr id="49" name="Google Shape;49;p21"/>
          <p:cNvSpPr txBox="1">
            <a:spLocks noGrp="1"/>
          </p:cNvSpPr>
          <p:nvPr>
            <p:ph type="title"/>
          </p:nvPr>
        </p:nvSpPr>
        <p:spPr>
          <a:xfrm>
            <a:off x="839787" y="457200"/>
            <a:ext cx="3932237" cy="1600199"/>
          </a:xfrm>
          <a:prstGeom prst="rect">
            <a:avLst/>
          </a:prstGeom>
          <a:noFill/>
          <a:ln>
            <a:noFill/>
          </a:ln>
        </p:spPr>
        <p:txBody>
          <a:bodyPr spcFirstLastPara="1" wrap="square" lIns="91425" tIns="91425" rIns="91425" bIns="91425" anchor="b" anchorCtr="0">
            <a:noAutofit/>
          </a:bodyPr>
          <a:lstStyle>
            <a:lvl1pPr lvl="0" algn="l">
              <a:lnSpc>
                <a:spcPct val="90000"/>
              </a:lnSpc>
              <a:spcBef>
                <a:spcPts val="0"/>
              </a:spcBef>
              <a:spcAft>
                <a:spcPts val="0"/>
              </a:spcAft>
              <a:buSzPts val="3200"/>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21"/>
          <p:cNvSpPr txBox="1">
            <a:spLocks noGrp="1"/>
          </p:cNvSpPr>
          <p:nvPr>
            <p:ph type="body" idx="1"/>
          </p:nvPr>
        </p:nvSpPr>
        <p:spPr>
          <a:xfrm>
            <a:off x="5183187" y="987425"/>
            <a:ext cx="6172199" cy="4873624"/>
          </a:xfrm>
          <a:prstGeom prst="rect">
            <a:avLst/>
          </a:prstGeom>
          <a:noFill/>
          <a:ln>
            <a:noFill/>
          </a:ln>
        </p:spPr>
        <p:txBody>
          <a:bodyPr spcFirstLastPara="1" wrap="square" lIns="91425" tIns="91425" rIns="91425" bIns="91425" anchor="t" anchorCtr="0">
            <a:noAutofit/>
          </a:bodyPr>
          <a:lstStyle>
            <a:lvl1pPr marL="457200" lvl="0" indent="-431800" algn="l">
              <a:lnSpc>
                <a:spcPct val="90000"/>
              </a:lnSpc>
              <a:spcBef>
                <a:spcPts val="0"/>
              </a:spcBef>
              <a:spcAft>
                <a:spcPts val="0"/>
              </a:spcAft>
              <a:buSzPts val="3200"/>
              <a:buChar char="•"/>
              <a:defRPr sz="3200"/>
            </a:lvl1pPr>
            <a:lvl2pPr marL="914400" lvl="1" indent="-406400" algn="l">
              <a:lnSpc>
                <a:spcPct val="90000"/>
              </a:lnSpc>
              <a:spcBef>
                <a:spcPts val="0"/>
              </a:spcBef>
              <a:spcAft>
                <a:spcPts val="0"/>
              </a:spcAft>
              <a:buSzPts val="2800"/>
              <a:buChar char="•"/>
              <a:defRPr sz="2800"/>
            </a:lvl2pPr>
            <a:lvl3pPr marL="1371600" lvl="2" indent="-381000" algn="l">
              <a:lnSpc>
                <a:spcPct val="90000"/>
              </a:lnSpc>
              <a:spcBef>
                <a:spcPts val="0"/>
              </a:spcBef>
              <a:spcAft>
                <a:spcPts val="0"/>
              </a:spcAft>
              <a:buSzPts val="2400"/>
              <a:buChar char="•"/>
              <a:defRPr sz="2400"/>
            </a:lvl3pPr>
            <a:lvl4pPr marL="1828800" lvl="3" indent="-355600" algn="l">
              <a:lnSpc>
                <a:spcPct val="90000"/>
              </a:lnSpc>
              <a:spcBef>
                <a:spcPts val="0"/>
              </a:spcBef>
              <a:spcAft>
                <a:spcPts val="0"/>
              </a:spcAft>
              <a:buSzPts val="2000"/>
              <a:buChar char="•"/>
              <a:defRPr sz="2000"/>
            </a:lvl4pPr>
            <a:lvl5pPr marL="2286000" lvl="4" indent="-355600" algn="l">
              <a:lnSpc>
                <a:spcPct val="90000"/>
              </a:lnSpc>
              <a:spcBef>
                <a:spcPts val="0"/>
              </a:spcBef>
              <a:spcAft>
                <a:spcPts val="0"/>
              </a:spcAft>
              <a:buSzPts val="2000"/>
              <a:buChar char="•"/>
              <a:defRPr sz="2000"/>
            </a:lvl5pPr>
            <a:lvl6pPr marL="2743200" lvl="5" indent="-355600" algn="l">
              <a:lnSpc>
                <a:spcPct val="90000"/>
              </a:lnSpc>
              <a:spcBef>
                <a:spcPts val="0"/>
              </a:spcBef>
              <a:spcAft>
                <a:spcPts val="0"/>
              </a:spcAft>
              <a:buSzPts val="2000"/>
              <a:buChar char="•"/>
              <a:defRPr sz="2000"/>
            </a:lvl6pPr>
            <a:lvl7pPr marL="3200400" lvl="6" indent="-355600" algn="l">
              <a:lnSpc>
                <a:spcPct val="90000"/>
              </a:lnSpc>
              <a:spcBef>
                <a:spcPts val="0"/>
              </a:spcBef>
              <a:spcAft>
                <a:spcPts val="0"/>
              </a:spcAft>
              <a:buSzPts val="2000"/>
              <a:buChar char="•"/>
              <a:defRPr sz="2000"/>
            </a:lvl7pPr>
            <a:lvl8pPr marL="3657600" lvl="7" indent="-355600" algn="l">
              <a:lnSpc>
                <a:spcPct val="90000"/>
              </a:lnSpc>
              <a:spcBef>
                <a:spcPts val="0"/>
              </a:spcBef>
              <a:spcAft>
                <a:spcPts val="0"/>
              </a:spcAft>
              <a:buSzPts val="2000"/>
              <a:buChar char="•"/>
              <a:defRPr sz="2000"/>
            </a:lvl8pPr>
            <a:lvl9pPr marL="4114800" lvl="8" indent="-355600" algn="l">
              <a:lnSpc>
                <a:spcPct val="90000"/>
              </a:lnSpc>
              <a:spcBef>
                <a:spcPts val="0"/>
              </a:spcBef>
              <a:spcAft>
                <a:spcPts val="0"/>
              </a:spcAft>
              <a:buSzPts val="2000"/>
              <a:buChar char="•"/>
              <a:defRPr sz="2000"/>
            </a:lvl9pPr>
          </a:lstStyle>
          <a:p>
            <a:endParaRPr/>
          </a:p>
        </p:txBody>
      </p:sp>
      <p:sp>
        <p:nvSpPr>
          <p:cNvPr id="51" name="Google Shape;51;p21"/>
          <p:cNvSpPr txBox="1">
            <a:spLocks noGrp="1"/>
          </p:cNvSpPr>
          <p:nvPr>
            <p:ph type="body" idx="2"/>
          </p:nvPr>
        </p:nvSpPr>
        <p:spPr>
          <a:xfrm>
            <a:off x="839787" y="2057400"/>
            <a:ext cx="3932237" cy="3811588"/>
          </a:xfrm>
          <a:prstGeom prst="rect">
            <a:avLst/>
          </a:prstGeom>
          <a:noFill/>
          <a:ln>
            <a:noFill/>
          </a:ln>
        </p:spPr>
        <p:txBody>
          <a:bodyPr spcFirstLastPara="1" wrap="square" lIns="91425" tIns="91425" rIns="91425" bIns="91425" anchor="t" anchorCtr="0">
            <a:noAutofit/>
          </a:bodyPr>
          <a:lstStyle>
            <a:lvl1pPr marL="457200" lvl="0" indent="-228600" algn="l">
              <a:lnSpc>
                <a:spcPct val="90000"/>
              </a:lnSpc>
              <a:spcBef>
                <a:spcPts val="0"/>
              </a:spcBef>
              <a:spcAft>
                <a:spcPts val="0"/>
              </a:spcAft>
              <a:buSzPts val="1600"/>
              <a:buFont typeface="Calibri"/>
              <a:buNone/>
              <a:defRPr sz="1600"/>
            </a:lvl1pPr>
            <a:lvl2pPr marL="914400" lvl="1" indent="-228600" algn="l">
              <a:lnSpc>
                <a:spcPct val="90000"/>
              </a:lnSpc>
              <a:spcBef>
                <a:spcPts val="0"/>
              </a:spcBef>
              <a:spcAft>
                <a:spcPts val="0"/>
              </a:spcAft>
              <a:buSzPts val="1400"/>
              <a:buFont typeface="Calibri"/>
              <a:buNone/>
              <a:defRPr sz="1400"/>
            </a:lvl2pPr>
            <a:lvl3pPr marL="1371600" lvl="2" indent="-228600" algn="l">
              <a:lnSpc>
                <a:spcPct val="90000"/>
              </a:lnSpc>
              <a:spcBef>
                <a:spcPts val="0"/>
              </a:spcBef>
              <a:spcAft>
                <a:spcPts val="0"/>
              </a:spcAft>
              <a:buSzPts val="1200"/>
              <a:buFont typeface="Calibri"/>
              <a:buNone/>
              <a:defRPr sz="1200"/>
            </a:lvl3pPr>
            <a:lvl4pPr marL="1828800" lvl="3" indent="-228600" algn="l">
              <a:lnSpc>
                <a:spcPct val="90000"/>
              </a:lnSpc>
              <a:spcBef>
                <a:spcPts val="0"/>
              </a:spcBef>
              <a:spcAft>
                <a:spcPts val="0"/>
              </a:spcAft>
              <a:buSzPts val="1000"/>
              <a:buFont typeface="Calibri"/>
              <a:buNone/>
              <a:defRPr sz="1000"/>
            </a:lvl4pPr>
            <a:lvl5pPr marL="2286000" lvl="4" indent="-228600" algn="l">
              <a:lnSpc>
                <a:spcPct val="90000"/>
              </a:lnSpc>
              <a:spcBef>
                <a:spcPts val="0"/>
              </a:spcBef>
              <a:spcAft>
                <a:spcPts val="0"/>
              </a:spcAft>
              <a:buSzPts val="1000"/>
              <a:buFont typeface="Calibri"/>
              <a:buNone/>
              <a:defRPr sz="1000"/>
            </a:lvl5pPr>
            <a:lvl6pPr marL="2743200" lvl="5" indent="-228600" algn="l">
              <a:lnSpc>
                <a:spcPct val="90000"/>
              </a:lnSpc>
              <a:spcBef>
                <a:spcPts val="0"/>
              </a:spcBef>
              <a:spcAft>
                <a:spcPts val="0"/>
              </a:spcAft>
              <a:buSzPts val="1000"/>
              <a:buFont typeface="Calibri"/>
              <a:buNone/>
              <a:defRPr sz="1000"/>
            </a:lvl6pPr>
            <a:lvl7pPr marL="3200400" lvl="6" indent="-228600" algn="l">
              <a:lnSpc>
                <a:spcPct val="90000"/>
              </a:lnSpc>
              <a:spcBef>
                <a:spcPts val="0"/>
              </a:spcBef>
              <a:spcAft>
                <a:spcPts val="0"/>
              </a:spcAft>
              <a:buSzPts val="1000"/>
              <a:buFont typeface="Calibri"/>
              <a:buNone/>
              <a:defRPr sz="1000"/>
            </a:lvl7pPr>
            <a:lvl8pPr marL="3657600" lvl="7" indent="-228600" algn="l">
              <a:lnSpc>
                <a:spcPct val="90000"/>
              </a:lnSpc>
              <a:spcBef>
                <a:spcPts val="0"/>
              </a:spcBef>
              <a:spcAft>
                <a:spcPts val="0"/>
              </a:spcAft>
              <a:buSzPts val="1000"/>
              <a:buFont typeface="Calibri"/>
              <a:buNone/>
              <a:defRPr sz="1000"/>
            </a:lvl8pPr>
            <a:lvl9pPr marL="4114800" lvl="8" indent="-228600" algn="l">
              <a:lnSpc>
                <a:spcPct val="90000"/>
              </a:lnSpc>
              <a:spcBef>
                <a:spcPts val="0"/>
              </a:spcBef>
              <a:spcAft>
                <a:spcPts val="0"/>
              </a:spcAft>
              <a:buSzPts val="1000"/>
              <a:buFont typeface="Calibri"/>
              <a:buNone/>
              <a:defRPr sz="1000"/>
            </a:lvl9pPr>
          </a:lstStyle>
          <a:p>
            <a:endParaRPr/>
          </a:p>
        </p:txBody>
      </p:sp>
      <p:sp>
        <p:nvSpPr>
          <p:cNvPr id="52" name="Google Shape;52;p21"/>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3" name="Google Shape;53;p21"/>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4" name="Google Shape;54;p21"/>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55"/>
        <p:cNvGrpSpPr/>
        <p:nvPr/>
      </p:nvGrpSpPr>
      <p:grpSpPr>
        <a:xfrm>
          <a:off x="0" y="0"/>
          <a:ext cx="0" cy="0"/>
          <a:chOff x="0" y="0"/>
          <a:chExt cx="0" cy="0"/>
        </a:xfrm>
      </p:grpSpPr>
      <p:sp>
        <p:nvSpPr>
          <p:cNvPr id="56" name="Google Shape;56;p22"/>
          <p:cNvSpPr txBox="1">
            <a:spLocks noGrp="1"/>
          </p:cNvSpPr>
          <p:nvPr>
            <p:ph type="title"/>
          </p:nvPr>
        </p:nvSpPr>
        <p:spPr>
          <a:xfrm>
            <a:off x="839787" y="457200"/>
            <a:ext cx="3932237" cy="1600199"/>
          </a:xfrm>
          <a:prstGeom prst="rect">
            <a:avLst/>
          </a:prstGeom>
          <a:noFill/>
          <a:ln>
            <a:noFill/>
          </a:ln>
        </p:spPr>
        <p:txBody>
          <a:bodyPr spcFirstLastPara="1" wrap="square" lIns="91425" tIns="91425" rIns="91425" bIns="91425" anchor="b" anchorCtr="0">
            <a:noAutofit/>
          </a:bodyPr>
          <a:lstStyle>
            <a:lvl1pPr lvl="0" algn="l">
              <a:lnSpc>
                <a:spcPct val="90000"/>
              </a:lnSpc>
              <a:spcBef>
                <a:spcPts val="0"/>
              </a:spcBef>
              <a:spcAft>
                <a:spcPts val="0"/>
              </a:spcAft>
              <a:buSzPts val="3200"/>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22"/>
          <p:cNvSpPr>
            <a:spLocks noGrp="1"/>
          </p:cNvSpPr>
          <p:nvPr>
            <p:ph type="pic" idx="2"/>
          </p:nvPr>
        </p:nvSpPr>
        <p:spPr>
          <a:xfrm>
            <a:off x="5183187" y="987425"/>
            <a:ext cx="6172199" cy="4873624"/>
          </a:xfrm>
          <a:prstGeom prst="rect">
            <a:avLst/>
          </a:prstGeom>
          <a:noFill/>
          <a:ln>
            <a:noFill/>
          </a:ln>
        </p:spPr>
        <p:txBody>
          <a:bodyPr spcFirstLastPara="1" wrap="square" lIns="91425" tIns="91425" rIns="91425" bIns="91425" anchor="ctr" anchorCtr="0">
            <a:noAutofit/>
          </a:bodyPr>
          <a:lstStyle>
            <a:lvl1pPr marR="0" lvl="0" algn="l" rtl="0">
              <a:lnSpc>
                <a:spcPct val="90000"/>
              </a:lnSpc>
              <a:spcBef>
                <a:spcPts val="0"/>
              </a:spcBef>
              <a:spcAft>
                <a:spcPts val="0"/>
              </a:spcAft>
              <a:buClr>
                <a:srgbClr val="888888"/>
              </a:buClr>
              <a:buSzPts val="3200"/>
              <a:buFont typeface="Calibri"/>
              <a:buNone/>
              <a:defRPr sz="3200" b="0" i="0" u="none" strike="noStrike" cap="none">
                <a:solidFill>
                  <a:srgbClr val="888888"/>
                </a:solidFill>
                <a:latin typeface="Calibri"/>
                <a:ea typeface="Calibri"/>
                <a:cs typeface="Calibri"/>
                <a:sym typeface="Calibri"/>
              </a:defRPr>
            </a:lvl1pPr>
            <a:lvl2pPr marR="0" lvl="1" algn="l" rtl="0">
              <a:lnSpc>
                <a:spcPct val="90000"/>
              </a:lnSpc>
              <a:spcBef>
                <a:spcPts val="0"/>
              </a:spcBef>
              <a:spcAft>
                <a:spcPts val="0"/>
              </a:spcAft>
              <a:buClr>
                <a:schemeClr val="dk1"/>
              </a:buClr>
              <a:buSzPts val="2800"/>
              <a:buFont typeface="Calibri"/>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0"/>
              </a:spcBef>
              <a:spcAft>
                <a:spcPts val="0"/>
              </a:spcAft>
              <a:buClr>
                <a:schemeClr val="dk1"/>
              </a:buClr>
              <a:buSzPts val="2400"/>
              <a:buFont typeface="Calibri"/>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0"/>
              </a:spcBef>
              <a:spcAft>
                <a:spcPts val="0"/>
              </a:spcAft>
              <a:buClr>
                <a:schemeClr val="dk1"/>
              </a:buClr>
              <a:buSzPts val="2000"/>
              <a:buFont typeface="Calibri"/>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0"/>
              </a:spcBef>
              <a:spcAft>
                <a:spcPts val="0"/>
              </a:spcAft>
              <a:buClr>
                <a:schemeClr val="dk1"/>
              </a:buClr>
              <a:buSzPts val="2000"/>
              <a:buFont typeface="Calibri"/>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0"/>
              </a:spcBef>
              <a:spcAft>
                <a:spcPts val="0"/>
              </a:spcAft>
              <a:buClr>
                <a:schemeClr val="dk1"/>
              </a:buClr>
              <a:buSzPts val="2000"/>
              <a:buFont typeface="Calibri"/>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0"/>
              </a:spcBef>
              <a:spcAft>
                <a:spcPts val="0"/>
              </a:spcAft>
              <a:buClr>
                <a:schemeClr val="dk1"/>
              </a:buClr>
              <a:buSzPts val="2000"/>
              <a:buFont typeface="Calibri"/>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0"/>
              </a:spcBef>
              <a:spcAft>
                <a:spcPts val="0"/>
              </a:spcAft>
              <a:buClr>
                <a:schemeClr val="dk1"/>
              </a:buClr>
              <a:buSzPts val="2000"/>
              <a:buFont typeface="Calibri"/>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0"/>
              </a:spcBef>
              <a:spcAft>
                <a:spcPts val="0"/>
              </a:spcAft>
              <a:buClr>
                <a:schemeClr val="dk1"/>
              </a:buClr>
              <a:buSzPts val="2000"/>
              <a:buFont typeface="Calibri"/>
              <a:buNone/>
              <a:defRPr sz="2000" b="0" i="0" u="none" strike="noStrike" cap="none">
                <a:solidFill>
                  <a:schemeClr val="dk1"/>
                </a:solidFill>
                <a:latin typeface="Calibri"/>
                <a:ea typeface="Calibri"/>
                <a:cs typeface="Calibri"/>
                <a:sym typeface="Calibri"/>
              </a:defRPr>
            </a:lvl9pPr>
          </a:lstStyle>
          <a:p>
            <a:endParaRPr/>
          </a:p>
        </p:txBody>
      </p:sp>
      <p:sp>
        <p:nvSpPr>
          <p:cNvPr id="58" name="Google Shape;58;p22"/>
          <p:cNvSpPr txBox="1">
            <a:spLocks noGrp="1"/>
          </p:cNvSpPr>
          <p:nvPr>
            <p:ph type="body" idx="1"/>
          </p:nvPr>
        </p:nvSpPr>
        <p:spPr>
          <a:xfrm>
            <a:off x="839787" y="2057400"/>
            <a:ext cx="3932237" cy="3811588"/>
          </a:xfrm>
          <a:prstGeom prst="rect">
            <a:avLst/>
          </a:prstGeom>
          <a:noFill/>
          <a:ln>
            <a:noFill/>
          </a:ln>
        </p:spPr>
        <p:txBody>
          <a:bodyPr spcFirstLastPara="1" wrap="square" lIns="91425" tIns="91425" rIns="91425" bIns="91425" anchor="t" anchorCtr="0">
            <a:noAutofit/>
          </a:bodyPr>
          <a:lstStyle>
            <a:lvl1pPr marL="457200" lvl="0" indent="-228600" algn="l">
              <a:lnSpc>
                <a:spcPct val="90000"/>
              </a:lnSpc>
              <a:spcBef>
                <a:spcPts val="0"/>
              </a:spcBef>
              <a:spcAft>
                <a:spcPts val="0"/>
              </a:spcAft>
              <a:buSzPts val="1600"/>
              <a:buFont typeface="Calibri"/>
              <a:buNone/>
              <a:defRPr sz="1600"/>
            </a:lvl1pPr>
            <a:lvl2pPr marL="914400" lvl="1" indent="-228600" algn="l">
              <a:lnSpc>
                <a:spcPct val="90000"/>
              </a:lnSpc>
              <a:spcBef>
                <a:spcPts val="0"/>
              </a:spcBef>
              <a:spcAft>
                <a:spcPts val="0"/>
              </a:spcAft>
              <a:buSzPts val="1400"/>
              <a:buFont typeface="Calibri"/>
              <a:buNone/>
              <a:defRPr sz="1400"/>
            </a:lvl2pPr>
            <a:lvl3pPr marL="1371600" lvl="2" indent="-228600" algn="l">
              <a:lnSpc>
                <a:spcPct val="90000"/>
              </a:lnSpc>
              <a:spcBef>
                <a:spcPts val="0"/>
              </a:spcBef>
              <a:spcAft>
                <a:spcPts val="0"/>
              </a:spcAft>
              <a:buSzPts val="1200"/>
              <a:buFont typeface="Calibri"/>
              <a:buNone/>
              <a:defRPr sz="1200"/>
            </a:lvl3pPr>
            <a:lvl4pPr marL="1828800" lvl="3" indent="-228600" algn="l">
              <a:lnSpc>
                <a:spcPct val="90000"/>
              </a:lnSpc>
              <a:spcBef>
                <a:spcPts val="0"/>
              </a:spcBef>
              <a:spcAft>
                <a:spcPts val="0"/>
              </a:spcAft>
              <a:buSzPts val="1000"/>
              <a:buFont typeface="Calibri"/>
              <a:buNone/>
              <a:defRPr sz="1000"/>
            </a:lvl4pPr>
            <a:lvl5pPr marL="2286000" lvl="4" indent="-228600" algn="l">
              <a:lnSpc>
                <a:spcPct val="90000"/>
              </a:lnSpc>
              <a:spcBef>
                <a:spcPts val="0"/>
              </a:spcBef>
              <a:spcAft>
                <a:spcPts val="0"/>
              </a:spcAft>
              <a:buSzPts val="1000"/>
              <a:buFont typeface="Calibri"/>
              <a:buNone/>
              <a:defRPr sz="1000"/>
            </a:lvl5pPr>
            <a:lvl6pPr marL="2743200" lvl="5" indent="-228600" algn="l">
              <a:lnSpc>
                <a:spcPct val="90000"/>
              </a:lnSpc>
              <a:spcBef>
                <a:spcPts val="0"/>
              </a:spcBef>
              <a:spcAft>
                <a:spcPts val="0"/>
              </a:spcAft>
              <a:buSzPts val="1000"/>
              <a:buFont typeface="Calibri"/>
              <a:buNone/>
              <a:defRPr sz="1000"/>
            </a:lvl6pPr>
            <a:lvl7pPr marL="3200400" lvl="6" indent="-228600" algn="l">
              <a:lnSpc>
                <a:spcPct val="90000"/>
              </a:lnSpc>
              <a:spcBef>
                <a:spcPts val="0"/>
              </a:spcBef>
              <a:spcAft>
                <a:spcPts val="0"/>
              </a:spcAft>
              <a:buSzPts val="1000"/>
              <a:buFont typeface="Calibri"/>
              <a:buNone/>
              <a:defRPr sz="1000"/>
            </a:lvl7pPr>
            <a:lvl8pPr marL="3657600" lvl="7" indent="-228600" algn="l">
              <a:lnSpc>
                <a:spcPct val="90000"/>
              </a:lnSpc>
              <a:spcBef>
                <a:spcPts val="0"/>
              </a:spcBef>
              <a:spcAft>
                <a:spcPts val="0"/>
              </a:spcAft>
              <a:buSzPts val="1000"/>
              <a:buFont typeface="Calibri"/>
              <a:buNone/>
              <a:defRPr sz="1000"/>
            </a:lvl8pPr>
            <a:lvl9pPr marL="4114800" lvl="8" indent="-228600" algn="l">
              <a:lnSpc>
                <a:spcPct val="90000"/>
              </a:lnSpc>
              <a:spcBef>
                <a:spcPts val="0"/>
              </a:spcBef>
              <a:spcAft>
                <a:spcPts val="0"/>
              </a:spcAft>
              <a:buSzPts val="1000"/>
              <a:buFont typeface="Calibri"/>
              <a:buNone/>
              <a:defRPr sz="1000"/>
            </a:lvl9pPr>
          </a:lstStyle>
          <a:p>
            <a:endParaRPr/>
          </a:p>
        </p:txBody>
      </p:sp>
      <p:sp>
        <p:nvSpPr>
          <p:cNvPr id="59" name="Google Shape;59;p22"/>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0" name="Google Shape;60;p22"/>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1" name="Google Shape;61;p22"/>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62"/>
        <p:cNvGrpSpPr/>
        <p:nvPr/>
      </p:nvGrpSpPr>
      <p:grpSpPr>
        <a:xfrm>
          <a:off x="0" y="0"/>
          <a:ext cx="0" cy="0"/>
          <a:chOff x="0" y="0"/>
          <a:chExt cx="0" cy="0"/>
        </a:xfrm>
      </p:grpSpPr>
      <p:sp>
        <p:nvSpPr>
          <p:cNvPr id="63" name="Google Shape;63;p23"/>
          <p:cNvSpPr txBox="1">
            <a:spLocks noGrp="1"/>
          </p:cNvSpPr>
          <p:nvPr>
            <p:ph type="title"/>
          </p:nvPr>
        </p:nvSpPr>
        <p:spPr>
          <a:xfrm>
            <a:off x="838200" y="365125"/>
            <a:ext cx="10515599" cy="1325562"/>
          </a:xfrm>
          <a:prstGeom prst="rect">
            <a:avLst/>
          </a:prstGeom>
          <a:noFill/>
          <a:ln>
            <a:noFill/>
          </a:ln>
        </p:spPr>
        <p:txBody>
          <a:bodyPr spcFirstLastPara="1" wrap="square" lIns="91425" tIns="91425" rIns="91425" bIns="91425" anchor="ctr" anchorCtr="0">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3"/>
          <p:cNvSpPr txBox="1">
            <a:spLocks noGrp="1"/>
          </p:cNvSpPr>
          <p:nvPr>
            <p:ph type="body" idx="1"/>
          </p:nvPr>
        </p:nvSpPr>
        <p:spPr>
          <a:xfrm rot="5400000">
            <a:off x="3920331" y="-1256505"/>
            <a:ext cx="4351338" cy="10515599"/>
          </a:xfrm>
          <a:prstGeom prst="rect">
            <a:avLst/>
          </a:prstGeom>
          <a:noFill/>
          <a:ln>
            <a:noFill/>
          </a:ln>
        </p:spPr>
        <p:txBody>
          <a:bodyPr spcFirstLastPara="1" wrap="square" lIns="91425" tIns="91425" rIns="91425" bIns="91425" anchor="t" anchorCtr="0">
            <a:noAutofit/>
          </a:bodyPr>
          <a:lstStyle>
            <a:lvl1pPr marL="457200" lvl="0" indent="-4064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marL="914400" lvl="1" indent="-3810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marL="1371600" lvl="2" indent="-355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marL="1828800" lvl="3"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marL="2286000" lvl="4"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marL="2743200" lvl="5"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marL="3200400" lvl="6"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marL="3657600" lvl="7"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marL="4114800" lvl="8"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a:endParaRPr/>
          </a:p>
        </p:txBody>
      </p:sp>
      <p:sp>
        <p:nvSpPr>
          <p:cNvPr id="65" name="Google Shape;65;p23"/>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6" name="Google Shape;66;p23"/>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7" name="Google Shape;67;p23"/>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4"/>
          <p:cNvSpPr txBox="1">
            <a:spLocks noGrp="1"/>
          </p:cNvSpPr>
          <p:nvPr>
            <p:ph type="title"/>
          </p:nvPr>
        </p:nvSpPr>
        <p:spPr>
          <a:xfrm>
            <a:off x="838200" y="365125"/>
            <a:ext cx="10515599" cy="1325562"/>
          </a:xfrm>
          <a:prstGeom prst="rect">
            <a:avLst/>
          </a:prstGeom>
          <a:noFill/>
          <a:ln>
            <a:noFill/>
          </a:ln>
        </p:spPr>
        <p:txBody>
          <a:bodyPr spcFirstLastPara="1" wrap="square" lIns="91425" tIns="91425" rIns="91425" bIns="91425"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a:lvl2pPr>
            <a:lvl3pPr marR="0" lvl="2" algn="l" rtl="0">
              <a:spcBef>
                <a:spcPts val="0"/>
              </a:spcBef>
              <a:spcAft>
                <a:spcPts val="0"/>
              </a:spcAft>
              <a:buSzPts val="1400"/>
              <a:buNone/>
              <a:defRPr sz="1800"/>
            </a:lvl3pPr>
            <a:lvl4pPr marR="0" lvl="3" algn="l" rtl="0">
              <a:spcBef>
                <a:spcPts val="0"/>
              </a:spcBef>
              <a:spcAft>
                <a:spcPts val="0"/>
              </a:spcAft>
              <a:buSzPts val="1400"/>
              <a:buNone/>
              <a:defRPr sz="1800"/>
            </a:lvl4pPr>
            <a:lvl5pPr marR="0" lvl="4" algn="l" rtl="0">
              <a:spcBef>
                <a:spcPts val="0"/>
              </a:spcBef>
              <a:spcAft>
                <a:spcPts val="0"/>
              </a:spcAft>
              <a:buSzPts val="1400"/>
              <a:buNone/>
              <a:defRPr sz="1800"/>
            </a:lvl5pPr>
            <a:lvl6pPr marR="0" lvl="5" algn="l" rtl="0">
              <a:spcBef>
                <a:spcPts val="0"/>
              </a:spcBef>
              <a:spcAft>
                <a:spcPts val="0"/>
              </a:spcAft>
              <a:buSzPts val="1400"/>
              <a:buNone/>
              <a:defRPr sz="1800"/>
            </a:lvl6pPr>
            <a:lvl7pPr marR="0" lvl="6" algn="l" rtl="0">
              <a:spcBef>
                <a:spcPts val="0"/>
              </a:spcBef>
              <a:spcAft>
                <a:spcPts val="0"/>
              </a:spcAft>
              <a:buSzPts val="1400"/>
              <a:buNone/>
              <a:defRPr sz="1800"/>
            </a:lvl7pPr>
            <a:lvl8pPr marR="0" lvl="7" algn="l" rtl="0">
              <a:spcBef>
                <a:spcPts val="0"/>
              </a:spcBef>
              <a:spcAft>
                <a:spcPts val="0"/>
              </a:spcAft>
              <a:buSzPts val="1400"/>
              <a:buNone/>
              <a:defRPr sz="1800"/>
            </a:lvl8pPr>
            <a:lvl9pPr marR="0" lvl="8" algn="l" rtl="0">
              <a:spcBef>
                <a:spcPts val="0"/>
              </a:spcBef>
              <a:spcAft>
                <a:spcPts val="0"/>
              </a:spcAft>
              <a:buSzPts val="1400"/>
              <a:buNone/>
              <a:defRPr sz="1800"/>
            </a:lvl9pPr>
          </a:lstStyle>
          <a:p>
            <a:endParaRPr/>
          </a:p>
        </p:txBody>
      </p:sp>
      <p:sp>
        <p:nvSpPr>
          <p:cNvPr id="7" name="Google Shape;7;p14"/>
          <p:cNvSpPr txBox="1">
            <a:spLocks noGrp="1"/>
          </p:cNvSpPr>
          <p:nvPr>
            <p:ph type="body" idx="1"/>
          </p:nvPr>
        </p:nvSpPr>
        <p:spPr>
          <a:xfrm>
            <a:off x="838200" y="1825625"/>
            <a:ext cx="10515599" cy="4351338"/>
          </a:xfrm>
          <a:prstGeom prst="rect">
            <a:avLst/>
          </a:prstGeom>
          <a:noFill/>
          <a:ln>
            <a:noFill/>
          </a:ln>
        </p:spPr>
        <p:txBody>
          <a:bodyPr spcFirstLastPara="1" wrap="square" lIns="91425" tIns="91425" rIns="91425" bIns="91425"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4"/>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4"/>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4"/>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youtube.com/watch?v=0zIhmZk_890&amp;feature=youtu.be" TargetMode="External"/><Relationship Id="rId7" Type="http://schemas.openxmlformats.org/officeDocument/2006/relationships/hyperlink" Target="https://www.youtube.com/watch?v=MhSmvRYW2hc&amp;t=23s"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s://www.youtube.com/watch?v=kGLDjUgbbzg" TargetMode="External"/><Relationship Id="rId5" Type="http://schemas.openxmlformats.org/officeDocument/2006/relationships/hyperlink" Target="https://www.youtube.com/watch?v=qUm4qGRDZUA" TargetMode="External"/><Relationship Id="rId4" Type="http://schemas.openxmlformats.org/officeDocument/2006/relationships/hyperlink" Target="https://www.youtube.com/watch?v=m2hQNDj-9Y4&amp;t=7s" TargetMode="External"/></Relationships>
</file>

<file path=ppt/slides/_rels/slide10.xml.rels><?xml version="1.0" encoding="UTF-8" standalone="yes"?>
<Relationships xmlns="http://schemas.openxmlformats.org/package/2006/relationships"><Relationship Id="rId3" Type="http://schemas.openxmlformats.org/officeDocument/2006/relationships/hyperlink" Target="https://www.ani.gov.co/sig/documentos-sig" TargetMode="External"/><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cdn.pixabay.com/photo/2017/09/08/18/00/orchid-2729558_960_720.jpg"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2.jpe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hyperlink" Target="https://images.pexels.com/photos/7412043/pexels-photo-7412043.jpeg?cs=srgb&amp;dl=pexels-monstera-7412043.jpg&amp;fm=jpg" TargetMode="External"/><Relationship Id="rId7"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3.jpeg"/><Relationship Id="rId5" Type="http://schemas.openxmlformats.org/officeDocument/2006/relationships/image" Target="../media/image1.png"/><Relationship Id="rId4" Type="http://schemas.openxmlformats.org/officeDocument/2006/relationships/hyperlink" Target="http://www.mininterior.gov.co/sala-de-prensa/noticias/hasta-el-23-de-septiembre-se-reciben-las-mejores-experiencias-de-participacion-ciudadana"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ods.gov.co/"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hyperlink" Target="https://ods.gov.co/es/objetivos/vida-de-ecosistemas-terrestres"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hyperlink" Target="https://noticias.canal1.com.co/nacional/definidos-arbitros-tribunal-solucionaran-lio-juridico-gobernacion-epm-hidroituango/" TargetMode="External"/><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8.jpe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hyperlink" Target="https://www.ani.gov.co/con-obras-de-infraestructura-el-gobierno-nacional-sigue-jalonando-el-empleo-y-la-economia-en-las" TargetMode="External"/><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9.jpe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png"/><Relationship Id="rId7" Type="http://schemas.openxmlformats.org/officeDocument/2006/relationships/diagramColors" Target="../diagrams/colors1.xml"/><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Shape 77"/>
        <p:cNvGrpSpPr/>
        <p:nvPr/>
      </p:nvGrpSpPr>
      <p:grpSpPr>
        <a:xfrm>
          <a:off x="0" y="0"/>
          <a:ext cx="0" cy="0"/>
          <a:chOff x="0" y="0"/>
          <a:chExt cx="0" cy="0"/>
        </a:xfrm>
      </p:grpSpPr>
      <p:sp>
        <p:nvSpPr>
          <p:cNvPr id="78" name="Google Shape;78;p1"/>
          <p:cNvSpPr txBox="1"/>
          <p:nvPr/>
        </p:nvSpPr>
        <p:spPr>
          <a:xfrm>
            <a:off x="766120" y="234778"/>
            <a:ext cx="10453815"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400"/>
              <a:buFont typeface="Arial"/>
              <a:buNone/>
            </a:pPr>
            <a:r>
              <a:rPr lang="es-ES" sz="1400" b="0" i="0" u="none" strike="noStrike" cap="none">
                <a:solidFill>
                  <a:schemeClr val="dk1"/>
                </a:solidFill>
                <a:latin typeface="Arial"/>
                <a:ea typeface="Arial"/>
                <a:cs typeface="Arial"/>
                <a:sym typeface="Arial"/>
              </a:rPr>
              <a:t>Formato para la elaboración del guion para los siguientes recursos de producción audiovisual:</a:t>
            </a:r>
            <a:endParaRPr/>
          </a:p>
        </p:txBody>
      </p:sp>
      <p:graphicFrame>
        <p:nvGraphicFramePr>
          <p:cNvPr id="79" name="Google Shape;79;p1"/>
          <p:cNvGraphicFramePr/>
          <p:nvPr>
            <p:extLst>
              <p:ext uri="{D42A27DB-BD31-4B8C-83A1-F6EECF244321}">
                <p14:modId xmlns:p14="http://schemas.microsoft.com/office/powerpoint/2010/main" val="1013578885"/>
              </p:ext>
            </p:extLst>
          </p:nvPr>
        </p:nvGraphicFramePr>
        <p:xfrm>
          <a:off x="766120" y="744378"/>
          <a:ext cx="10849225" cy="2992150"/>
        </p:xfrm>
        <a:graphic>
          <a:graphicData uri="http://schemas.openxmlformats.org/drawingml/2006/table">
            <a:tbl>
              <a:tblPr firstRow="1" bandRow="1">
                <a:noFill/>
                <a:tableStyleId>{DDB82EFD-F369-48DB-8996-69D8BD038DD5}</a:tableStyleId>
              </a:tblPr>
              <a:tblGrid>
                <a:gridCol w="1618725">
                  <a:extLst>
                    <a:ext uri="{9D8B030D-6E8A-4147-A177-3AD203B41FA5}">
                      <a16:colId xmlns:a16="http://schemas.microsoft.com/office/drawing/2014/main" val="20000"/>
                    </a:ext>
                  </a:extLst>
                </a:gridCol>
                <a:gridCol w="3323975">
                  <a:extLst>
                    <a:ext uri="{9D8B030D-6E8A-4147-A177-3AD203B41FA5}">
                      <a16:colId xmlns:a16="http://schemas.microsoft.com/office/drawing/2014/main" val="20001"/>
                    </a:ext>
                  </a:extLst>
                </a:gridCol>
                <a:gridCol w="5906525">
                  <a:extLst>
                    <a:ext uri="{9D8B030D-6E8A-4147-A177-3AD203B41FA5}">
                      <a16:colId xmlns:a16="http://schemas.microsoft.com/office/drawing/2014/main" val="20002"/>
                    </a:ext>
                  </a:extLst>
                </a:gridCol>
              </a:tblGrid>
              <a:tr h="370850">
                <a:tc>
                  <a:txBody>
                    <a:bodyPr/>
                    <a:lstStyle/>
                    <a:p>
                      <a:pPr marL="0" marR="0" lvl="0" indent="0" algn="ctr" rtl="0">
                        <a:lnSpc>
                          <a:spcPct val="100000"/>
                        </a:lnSpc>
                        <a:spcBef>
                          <a:spcPts val="0"/>
                        </a:spcBef>
                        <a:spcAft>
                          <a:spcPts val="0"/>
                        </a:spcAft>
                        <a:buClr>
                          <a:srgbClr val="000000"/>
                        </a:buClr>
                        <a:buSzPts val="1200"/>
                        <a:buFont typeface="Arial"/>
                        <a:buNone/>
                      </a:pPr>
                      <a:endParaRPr sz="1200" b="1" u="none" strike="noStrike" cap="none" dirty="0"/>
                    </a:p>
                  </a:txBody>
                  <a:tcPr marL="91450" marR="91450" marT="45725" marB="45725"/>
                </a:tc>
                <a:tc>
                  <a:txBody>
                    <a:bodyPr/>
                    <a:lstStyle/>
                    <a:p>
                      <a:pPr marL="0" marR="0" lvl="0" indent="0" algn="ctr" rtl="0">
                        <a:lnSpc>
                          <a:spcPct val="100000"/>
                        </a:lnSpc>
                        <a:spcBef>
                          <a:spcPts val="0"/>
                        </a:spcBef>
                        <a:spcAft>
                          <a:spcPts val="0"/>
                        </a:spcAft>
                        <a:buClr>
                          <a:srgbClr val="000000"/>
                        </a:buClr>
                        <a:buSzPts val="1200"/>
                        <a:buFont typeface="Arial"/>
                        <a:buNone/>
                      </a:pPr>
                      <a:r>
                        <a:rPr lang="es-ES" sz="1200" b="1" u="none" strike="noStrike" cap="none"/>
                        <a:t>Descripción</a:t>
                      </a:r>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200"/>
                        <a:buFont typeface="Arial"/>
                        <a:buNone/>
                      </a:pPr>
                      <a:r>
                        <a:rPr lang="es-ES" sz="1200" b="1" u="none" strike="noStrike" cap="none"/>
                        <a:t>Ejemplos</a:t>
                      </a:r>
                      <a:endParaRPr/>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lnSpc>
                          <a:spcPct val="100000"/>
                        </a:lnSpc>
                        <a:spcBef>
                          <a:spcPts val="0"/>
                        </a:spcBef>
                        <a:spcAft>
                          <a:spcPts val="0"/>
                        </a:spcAft>
                        <a:buClr>
                          <a:schemeClr val="dk1"/>
                        </a:buClr>
                        <a:buSzPts val="1200"/>
                        <a:buFont typeface="Arial"/>
                        <a:buNone/>
                      </a:pPr>
                      <a:r>
                        <a:rPr lang="es-ES" sz="1200" b="0" i="0" u="none" strike="noStrike" cap="none" dirty="0">
                          <a:solidFill>
                            <a:schemeClr val="dk1"/>
                          </a:solidFill>
                          <a:latin typeface="Arial"/>
                          <a:ea typeface="Arial"/>
                          <a:cs typeface="Arial"/>
                          <a:sym typeface="Arial"/>
                        </a:rPr>
                        <a:t>Animación 2D</a:t>
                      </a:r>
                      <a:r>
                        <a:rPr lang="es-ES" sz="1200" u="none" strike="noStrike" cap="none" dirty="0"/>
                        <a:t> </a:t>
                      </a:r>
                      <a:endParaRPr sz="1200" u="none" strike="noStrike" cap="none" dirty="0"/>
                    </a:p>
                  </a:txBody>
                  <a:tcPr marL="91450" marR="91450" marT="45725" marB="45725" anchor="ctr"/>
                </a:tc>
                <a:tc>
                  <a:txBody>
                    <a:bodyPr/>
                    <a:lstStyle/>
                    <a:p>
                      <a:pPr marL="0" marR="0" lvl="0" indent="0" algn="l" rtl="0">
                        <a:lnSpc>
                          <a:spcPct val="100000"/>
                        </a:lnSpc>
                        <a:spcBef>
                          <a:spcPts val="0"/>
                        </a:spcBef>
                        <a:spcAft>
                          <a:spcPts val="0"/>
                        </a:spcAft>
                        <a:buClr>
                          <a:schemeClr val="dk1"/>
                        </a:buClr>
                        <a:buSzPts val="1200"/>
                        <a:buFont typeface="Arial"/>
                        <a:buNone/>
                      </a:pPr>
                      <a:r>
                        <a:rPr lang="es-ES" sz="1200" b="0" i="0" u="none" strike="noStrike" cap="none">
                          <a:solidFill>
                            <a:schemeClr val="dk1"/>
                          </a:solidFill>
                          <a:latin typeface="Arial"/>
                          <a:ea typeface="Arial"/>
                          <a:cs typeface="Arial"/>
                          <a:sym typeface="Arial"/>
                        </a:rPr>
                        <a:t>Producción Audiovisual de Videos Animados haciendo uso de técnicas de animación 2D con voz en off.</a:t>
                      </a:r>
                      <a:r>
                        <a:rPr lang="es-ES" sz="1200" u="none" strike="noStrike" cap="none"/>
                        <a:t> </a:t>
                      </a:r>
                      <a:endParaRPr sz="1200" u="none" strike="noStrike" cap="none"/>
                    </a:p>
                  </a:txBody>
                  <a:tcPr marL="91450" marR="91450" marT="45725" marB="45725" anchor="ctr"/>
                </a:tc>
                <a:tc>
                  <a:txBody>
                    <a:bodyPr/>
                    <a:lstStyle/>
                    <a:p>
                      <a:pPr marL="0" marR="0" lvl="0" indent="0" algn="l" rtl="0">
                        <a:lnSpc>
                          <a:spcPct val="100000"/>
                        </a:lnSpc>
                        <a:spcBef>
                          <a:spcPts val="0"/>
                        </a:spcBef>
                        <a:spcAft>
                          <a:spcPts val="0"/>
                        </a:spcAft>
                        <a:buClr>
                          <a:schemeClr val="dk1"/>
                        </a:buClr>
                        <a:buSzPts val="1200"/>
                        <a:buFont typeface="Arial"/>
                        <a:buNone/>
                      </a:pPr>
                      <a:r>
                        <a:rPr lang="es-ES" sz="1200" b="0" i="0" u="none" strike="noStrike" cap="none">
                          <a:solidFill>
                            <a:schemeClr val="dk1"/>
                          </a:solidFill>
                          <a:latin typeface="Arial"/>
                          <a:ea typeface="Arial"/>
                          <a:cs typeface="Arial"/>
                          <a:sym typeface="Arial"/>
                        </a:rPr>
                        <a:t>Empaque del plátano</a:t>
                      </a:r>
                      <a:endParaRPr sz="1200" b="0" i="0" u="none" strike="noStrike" cap="none">
                        <a:solidFill>
                          <a:schemeClr val="dk1"/>
                        </a:solidFill>
                        <a:latin typeface="Arial"/>
                        <a:ea typeface="Arial"/>
                        <a:cs typeface="Arial"/>
                        <a:sym typeface="Arial"/>
                      </a:endParaRPr>
                    </a:p>
                    <a:p>
                      <a:pPr marL="0" marR="0" lvl="0" indent="0" algn="l" rtl="0">
                        <a:lnSpc>
                          <a:spcPct val="100000"/>
                        </a:lnSpc>
                        <a:spcBef>
                          <a:spcPts val="600"/>
                        </a:spcBef>
                        <a:spcAft>
                          <a:spcPts val="0"/>
                        </a:spcAft>
                        <a:buClr>
                          <a:schemeClr val="dk1"/>
                        </a:buClr>
                        <a:buSzPts val="1200"/>
                        <a:buFont typeface="Arial"/>
                        <a:buNone/>
                      </a:pPr>
                      <a:r>
                        <a:rPr lang="es-ES" sz="1200" b="0" i="0" u="sng" strike="noStrike" cap="none">
                          <a:solidFill>
                            <a:schemeClr val="dk1"/>
                          </a:solidFill>
                          <a:latin typeface="Arial"/>
                          <a:ea typeface="Arial"/>
                          <a:cs typeface="Arial"/>
                          <a:sym typeface="Arial"/>
                          <a:hlinkClick r:id="rId3">
                            <a:extLst>
                              <a:ext uri="{A12FA001-AC4F-418D-AE19-62706E023703}">
                                <ahyp:hlinkClr xmlns:ahyp="http://schemas.microsoft.com/office/drawing/2018/hyperlinkcolor" val="tx"/>
                              </a:ext>
                            </a:extLst>
                          </a:hlinkClick>
                        </a:rPr>
                        <a:t>https://www.youtube.com/watch?v=0zIhmZk_890&amp;feature=youtu.be</a:t>
                      </a:r>
                      <a:endParaRPr sz="1200" b="0" i="0" u="none" strike="noStrike" cap="none">
                        <a:solidFill>
                          <a:schemeClr val="dk1"/>
                        </a:solidFill>
                        <a:latin typeface="Arial"/>
                        <a:ea typeface="Arial"/>
                        <a:cs typeface="Arial"/>
                        <a:sym typeface="Arial"/>
                      </a:endParaRPr>
                    </a:p>
                    <a:p>
                      <a:pPr marL="0" marR="0" lvl="0" indent="0" algn="l" rtl="0">
                        <a:lnSpc>
                          <a:spcPct val="100000"/>
                        </a:lnSpc>
                        <a:spcBef>
                          <a:spcPts val="600"/>
                        </a:spcBef>
                        <a:spcAft>
                          <a:spcPts val="0"/>
                        </a:spcAft>
                        <a:buClr>
                          <a:schemeClr val="dk1"/>
                        </a:buClr>
                        <a:buSzPts val="1200"/>
                        <a:buFont typeface="Arial"/>
                        <a:buNone/>
                      </a:pPr>
                      <a:r>
                        <a:rPr lang="es-ES" sz="1200" b="0" i="0" u="none" strike="noStrike" cap="none">
                          <a:solidFill>
                            <a:schemeClr val="dk1"/>
                          </a:solidFill>
                          <a:latin typeface="Arial"/>
                          <a:ea typeface="Arial"/>
                          <a:cs typeface="Arial"/>
                          <a:sym typeface="Arial"/>
                        </a:rPr>
                        <a:t>Aislamiento preventivo</a:t>
                      </a:r>
                      <a:endParaRPr sz="1200" b="0" i="0" u="none" strike="noStrike" cap="none">
                        <a:solidFill>
                          <a:schemeClr val="dk1"/>
                        </a:solidFill>
                        <a:latin typeface="Arial"/>
                        <a:ea typeface="Arial"/>
                        <a:cs typeface="Arial"/>
                        <a:sym typeface="Arial"/>
                      </a:endParaRPr>
                    </a:p>
                    <a:p>
                      <a:pPr marL="0" marR="0" lvl="0" indent="0" algn="l" rtl="0">
                        <a:lnSpc>
                          <a:spcPct val="100000"/>
                        </a:lnSpc>
                        <a:spcBef>
                          <a:spcPts val="600"/>
                        </a:spcBef>
                        <a:spcAft>
                          <a:spcPts val="0"/>
                        </a:spcAft>
                        <a:buClr>
                          <a:schemeClr val="dk1"/>
                        </a:buClr>
                        <a:buSzPts val="1200"/>
                        <a:buFont typeface="Arial"/>
                        <a:buNone/>
                      </a:pPr>
                      <a:r>
                        <a:rPr lang="es-ES" sz="1200" b="0" i="0" u="sng" strike="noStrike" cap="none">
                          <a:solidFill>
                            <a:schemeClr val="dk1"/>
                          </a:solidFill>
                          <a:latin typeface="Arial"/>
                          <a:ea typeface="Arial"/>
                          <a:cs typeface="Arial"/>
                          <a:sym typeface="Arial"/>
                          <a:hlinkClick r:id="rId4">
                            <a:extLst>
                              <a:ext uri="{A12FA001-AC4F-418D-AE19-62706E023703}">
                                <ahyp:hlinkClr xmlns:ahyp="http://schemas.microsoft.com/office/drawing/2018/hyperlinkcolor" val="tx"/>
                              </a:ext>
                            </a:extLst>
                          </a:hlinkClick>
                        </a:rPr>
                        <a:t>https://www.youtube.com/watch?v=m2hQNDj-9Y4&amp;t=7s</a:t>
                      </a:r>
                      <a:endParaRPr sz="1200" b="0" i="0" u="none" strike="noStrike" cap="none">
                        <a:solidFill>
                          <a:schemeClr val="dk1"/>
                        </a:solidFill>
                        <a:latin typeface="Arial"/>
                        <a:ea typeface="Arial"/>
                        <a:cs typeface="Arial"/>
                        <a:sym typeface="Arial"/>
                      </a:endParaRPr>
                    </a:p>
                    <a:p>
                      <a:pPr marL="0" marR="0" lvl="0" indent="0" algn="l" rtl="0">
                        <a:lnSpc>
                          <a:spcPct val="100000"/>
                        </a:lnSpc>
                        <a:spcBef>
                          <a:spcPts val="600"/>
                        </a:spcBef>
                        <a:spcAft>
                          <a:spcPts val="0"/>
                        </a:spcAft>
                        <a:buClr>
                          <a:schemeClr val="dk1"/>
                        </a:buClr>
                        <a:buSzPts val="1200"/>
                        <a:buFont typeface="Arial"/>
                        <a:buNone/>
                      </a:pPr>
                      <a:r>
                        <a:rPr lang="es-ES" sz="1200" b="0" i="0" u="none" strike="noStrike" cap="none">
                          <a:solidFill>
                            <a:schemeClr val="dk1"/>
                          </a:solidFill>
                          <a:latin typeface="Arial"/>
                          <a:ea typeface="Arial"/>
                          <a:cs typeface="Arial"/>
                          <a:sym typeface="Arial"/>
                        </a:rPr>
                        <a:t>Entrevista a Mr. Plátano</a:t>
                      </a:r>
                      <a:endParaRPr sz="1200" b="0" i="0" u="none" strike="noStrike" cap="none">
                        <a:solidFill>
                          <a:schemeClr val="dk1"/>
                        </a:solidFill>
                        <a:latin typeface="Arial"/>
                        <a:ea typeface="Arial"/>
                        <a:cs typeface="Arial"/>
                        <a:sym typeface="Arial"/>
                      </a:endParaRPr>
                    </a:p>
                    <a:p>
                      <a:pPr marL="0" marR="0" lvl="0" indent="0" algn="l" rtl="0">
                        <a:lnSpc>
                          <a:spcPct val="100000"/>
                        </a:lnSpc>
                        <a:spcBef>
                          <a:spcPts val="600"/>
                        </a:spcBef>
                        <a:spcAft>
                          <a:spcPts val="0"/>
                        </a:spcAft>
                        <a:buClr>
                          <a:schemeClr val="dk1"/>
                        </a:buClr>
                        <a:buSzPts val="1200"/>
                        <a:buFont typeface="Arial"/>
                        <a:buNone/>
                      </a:pPr>
                      <a:r>
                        <a:rPr lang="es-ES" sz="1200" b="0" i="0" u="sng" strike="noStrike" cap="none">
                          <a:solidFill>
                            <a:schemeClr val="dk1"/>
                          </a:solidFill>
                          <a:latin typeface="Arial"/>
                          <a:ea typeface="Arial"/>
                          <a:cs typeface="Arial"/>
                          <a:sym typeface="Arial"/>
                          <a:hlinkClick r:id="rId5">
                            <a:extLst>
                              <a:ext uri="{A12FA001-AC4F-418D-AE19-62706E023703}">
                                <ahyp:hlinkClr xmlns:ahyp="http://schemas.microsoft.com/office/drawing/2018/hyperlinkcolor" val="tx"/>
                              </a:ext>
                            </a:extLst>
                          </a:hlinkClick>
                        </a:rPr>
                        <a:t>https://www.youtube.com/watch?v=qUm4qGRDZUA</a:t>
                      </a:r>
                      <a:endParaRPr sz="1200" b="0" i="0" u="none" strike="noStrike" cap="none">
                        <a:solidFill>
                          <a:schemeClr val="dk1"/>
                        </a:solidFill>
                        <a:latin typeface="Arial"/>
                        <a:ea typeface="Arial"/>
                        <a:cs typeface="Arial"/>
                        <a:sym typeface="Arial"/>
                      </a:endParaRPr>
                    </a:p>
                  </a:txBody>
                  <a:tcPr marL="91450" marR="91450" marT="45725" marB="45725" anchor="ctr"/>
                </a:tc>
                <a:extLst>
                  <a:ext uri="{0D108BD9-81ED-4DB2-BD59-A6C34878D82A}">
                    <a16:rowId xmlns:a16="http://schemas.microsoft.com/office/drawing/2014/main" val="10001"/>
                  </a:ext>
                </a:extLst>
              </a:tr>
              <a:tr h="370850">
                <a:tc>
                  <a:txBody>
                    <a:bodyPr/>
                    <a:lstStyle/>
                    <a:p>
                      <a:pPr marL="0" marR="0" lvl="0" indent="0" algn="l" rtl="0">
                        <a:lnSpc>
                          <a:spcPct val="100000"/>
                        </a:lnSpc>
                        <a:spcBef>
                          <a:spcPts val="0"/>
                        </a:spcBef>
                        <a:spcAft>
                          <a:spcPts val="0"/>
                        </a:spcAft>
                        <a:buClr>
                          <a:schemeClr val="dk1"/>
                        </a:buClr>
                        <a:buSzPts val="1200"/>
                        <a:buFont typeface="Arial"/>
                        <a:buNone/>
                      </a:pPr>
                      <a:r>
                        <a:rPr lang="es-ES" sz="1200" b="0" i="0" u="none" strike="noStrike" cap="none">
                          <a:solidFill>
                            <a:schemeClr val="dk1"/>
                          </a:solidFill>
                          <a:latin typeface="Arial"/>
                          <a:ea typeface="Arial"/>
                          <a:cs typeface="Arial"/>
                          <a:sym typeface="Arial"/>
                        </a:rPr>
                        <a:t>Motion Graphics</a:t>
                      </a:r>
                      <a:r>
                        <a:rPr lang="es-ES" sz="1200" u="none" strike="noStrike" cap="none"/>
                        <a:t> </a:t>
                      </a:r>
                      <a:endParaRPr sz="1200" u="none" strike="noStrike" cap="none"/>
                    </a:p>
                  </a:txBody>
                  <a:tcPr marL="91450" marR="91450" marT="45725" marB="45725" anchor="ctr"/>
                </a:tc>
                <a:tc>
                  <a:txBody>
                    <a:bodyPr/>
                    <a:lstStyle/>
                    <a:p>
                      <a:pPr marL="0" marR="0" lvl="0" indent="0" algn="l" rtl="0">
                        <a:lnSpc>
                          <a:spcPct val="100000"/>
                        </a:lnSpc>
                        <a:spcBef>
                          <a:spcPts val="0"/>
                        </a:spcBef>
                        <a:spcAft>
                          <a:spcPts val="0"/>
                        </a:spcAft>
                        <a:buClr>
                          <a:schemeClr val="dk1"/>
                        </a:buClr>
                        <a:buSzPts val="1200"/>
                        <a:buFont typeface="Arial"/>
                        <a:buNone/>
                      </a:pPr>
                      <a:r>
                        <a:rPr lang="es-ES" sz="1200" b="0" i="0" u="none" strike="noStrike" cap="none">
                          <a:solidFill>
                            <a:schemeClr val="dk1"/>
                          </a:solidFill>
                          <a:latin typeface="Arial"/>
                          <a:ea typeface="Arial"/>
                          <a:cs typeface="Arial"/>
                          <a:sym typeface="Arial"/>
                        </a:rPr>
                        <a:t>Producción Audiovisual de Videos con Recursos Fotográficos y Material Pre-Grabado + Motion Graphics + Voz en off</a:t>
                      </a:r>
                      <a:r>
                        <a:rPr lang="es-ES" sz="1200" u="none" strike="noStrike" cap="none"/>
                        <a:t> </a:t>
                      </a:r>
                      <a:endParaRPr sz="1200" u="none" strike="noStrike" cap="none"/>
                    </a:p>
                  </a:txBody>
                  <a:tcPr marL="91450" marR="91450" marT="45725" marB="45725" anchor="ctr"/>
                </a:tc>
                <a:tc>
                  <a:txBody>
                    <a:bodyPr/>
                    <a:lstStyle/>
                    <a:p>
                      <a:pPr marL="0" marR="0" lvl="0" indent="0" algn="l" rtl="0">
                        <a:lnSpc>
                          <a:spcPct val="100000"/>
                        </a:lnSpc>
                        <a:spcBef>
                          <a:spcPts val="0"/>
                        </a:spcBef>
                        <a:spcAft>
                          <a:spcPts val="0"/>
                        </a:spcAft>
                        <a:buClr>
                          <a:schemeClr val="dk1"/>
                        </a:buClr>
                        <a:buSzPts val="1200"/>
                        <a:buFont typeface="Arial"/>
                        <a:buNone/>
                      </a:pPr>
                      <a:r>
                        <a:rPr lang="es-ES" sz="1200" b="0" i="0" u="none" strike="noStrike" cap="none" dirty="0">
                          <a:solidFill>
                            <a:schemeClr val="dk1"/>
                          </a:solidFill>
                          <a:latin typeface="Arial"/>
                          <a:ea typeface="Arial"/>
                          <a:cs typeface="Arial"/>
                          <a:sym typeface="Arial"/>
                        </a:rPr>
                        <a:t>Características del plátano</a:t>
                      </a:r>
                      <a:endParaRPr sz="1200" b="0" i="0" u="none" strike="noStrike" cap="none" dirty="0">
                        <a:solidFill>
                          <a:schemeClr val="dk1"/>
                        </a:solidFill>
                        <a:latin typeface="Arial"/>
                        <a:ea typeface="Arial"/>
                        <a:cs typeface="Arial"/>
                        <a:sym typeface="Arial"/>
                      </a:endParaRPr>
                    </a:p>
                    <a:p>
                      <a:pPr marL="0" marR="0" lvl="0" indent="0" algn="l" rtl="0">
                        <a:lnSpc>
                          <a:spcPct val="100000"/>
                        </a:lnSpc>
                        <a:spcBef>
                          <a:spcPts val="600"/>
                        </a:spcBef>
                        <a:spcAft>
                          <a:spcPts val="0"/>
                        </a:spcAft>
                        <a:buClr>
                          <a:schemeClr val="dk1"/>
                        </a:buClr>
                        <a:buSzPts val="1200"/>
                        <a:buFont typeface="Arial"/>
                        <a:buNone/>
                      </a:pPr>
                      <a:r>
                        <a:rPr lang="es-ES" sz="1200" b="0" i="0" u="sng" strike="noStrike" cap="none" dirty="0">
                          <a:solidFill>
                            <a:schemeClr val="dk1"/>
                          </a:solidFill>
                          <a:latin typeface="Arial"/>
                          <a:ea typeface="Arial"/>
                          <a:cs typeface="Arial"/>
                          <a:sym typeface="Arial"/>
                          <a:hlinkClick r:id="rId6">
                            <a:extLst>
                              <a:ext uri="{A12FA001-AC4F-418D-AE19-62706E023703}">
                                <ahyp:hlinkClr xmlns:ahyp="http://schemas.microsoft.com/office/drawing/2018/hyperlinkcolor" val="tx"/>
                              </a:ext>
                            </a:extLst>
                          </a:hlinkClick>
                        </a:rPr>
                        <a:t>https://www.youtube.com/watch?v=kGLDjUgbbzg</a:t>
                      </a:r>
                      <a:endParaRPr sz="1200" b="0" i="0" u="none" strike="noStrike" cap="none" dirty="0">
                        <a:solidFill>
                          <a:schemeClr val="dk1"/>
                        </a:solidFill>
                        <a:latin typeface="Arial"/>
                        <a:ea typeface="Arial"/>
                        <a:cs typeface="Arial"/>
                        <a:sym typeface="Arial"/>
                      </a:endParaRPr>
                    </a:p>
                    <a:p>
                      <a:pPr marL="0" marR="0" lvl="0" indent="0" algn="l" rtl="0">
                        <a:lnSpc>
                          <a:spcPct val="100000"/>
                        </a:lnSpc>
                        <a:spcBef>
                          <a:spcPts val="600"/>
                        </a:spcBef>
                        <a:spcAft>
                          <a:spcPts val="0"/>
                        </a:spcAft>
                        <a:buClr>
                          <a:schemeClr val="dk1"/>
                        </a:buClr>
                        <a:buSzPts val="1200"/>
                        <a:buFont typeface="Arial"/>
                        <a:buNone/>
                      </a:pPr>
                      <a:r>
                        <a:rPr lang="es-ES" sz="1200" b="0" i="0" u="none" strike="noStrike" cap="none" dirty="0">
                          <a:solidFill>
                            <a:schemeClr val="dk1"/>
                          </a:solidFill>
                          <a:latin typeface="Arial"/>
                          <a:ea typeface="Arial"/>
                          <a:cs typeface="Arial"/>
                          <a:sym typeface="Arial"/>
                        </a:rPr>
                        <a:t>Criterios de calidad</a:t>
                      </a:r>
                      <a:endParaRPr sz="1200" b="0" i="0" u="none" strike="noStrike" cap="none" dirty="0">
                        <a:solidFill>
                          <a:schemeClr val="dk1"/>
                        </a:solidFill>
                        <a:latin typeface="Arial"/>
                        <a:ea typeface="Arial"/>
                        <a:cs typeface="Arial"/>
                        <a:sym typeface="Arial"/>
                      </a:endParaRPr>
                    </a:p>
                    <a:p>
                      <a:pPr marL="0" marR="0" lvl="0" indent="0" algn="l" rtl="0">
                        <a:lnSpc>
                          <a:spcPct val="100000"/>
                        </a:lnSpc>
                        <a:spcBef>
                          <a:spcPts val="600"/>
                        </a:spcBef>
                        <a:spcAft>
                          <a:spcPts val="0"/>
                        </a:spcAft>
                        <a:buClr>
                          <a:schemeClr val="dk1"/>
                        </a:buClr>
                        <a:buSzPts val="1200"/>
                        <a:buFont typeface="Arial"/>
                        <a:buNone/>
                      </a:pPr>
                      <a:r>
                        <a:rPr lang="es-ES" sz="1200" b="0" i="0" u="sng" strike="noStrike" cap="none" dirty="0">
                          <a:solidFill>
                            <a:schemeClr val="dk1"/>
                          </a:solidFill>
                          <a:latin typeface="Arial"/>
                          <a:ea typeface="Arial"/>
                          <a:cs typeface="Arial"/>
                          <a:sym typeface="Arial"/>
                          <a:hlinkClick r:id="rId7">
                            <a:extLst>
                              <a:ext uri="{A12FA001-AC4F-418D-AE19-62706E023703}">
                                <ahyp:hlinkClr xmlns:ahyp="http://schemas.microsoft.com/office/drawing/2018/hyperlinkcolor" val="tx"/>
                              </a:ext>
                            </a:extLst>
                          </a:hlinkClick>
                        </a:rPr>
                        <a:t>https://www.youtube.com/watch?v=MhSmvRYW2hc&amp;t=23s</a:t>
                      </a:r>
                      <a:endParaRPr sz="1200" b="0" i="0" u="none" strike="noStrike" cap="none" dirty="0">
                        <a:solidFill>
                          <a:schemeClr val="dk1"/>
                        </a:solidFill>
                        <a:latin typeface="Arial"/>
                        <a:ea typeface="Arial"/>
                        <a:cs typeface="Arial"/>
                        <a:sym typeface="Arial"/>
                      </a:endParaRPr>
                    </a:p>
                  </a:txBody>
                  <a:tcPr marL="91450" marR="91450" marT="45725" marB="45725" anchor="ctr"/>
                </a:tc>
                <a:extLst>
                  <a:ext uri="{0D108BD9-81ED-4DB2-BD59-A6C34878D82A}">
                    <a16:rowId xmlns:a16="http://schemas.microsoft.com/office/drawing/2014/main" val="10002"/>
                  </a:ext>
                </a:extLst>
              </a:tr>
            </a:tbl>
          </a:graphicData>
        </a:graphic>
      </p:graphicFrame>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11"/>
          <p:cNvSpPr/>
          <p:nvPr/>
        </p:nvSpPr>
        <p:spPr>
          <a:xfrm>
            <a:off x="6858000" y="0"/>
            <a:ext cx="5333999" cy="6858000"/>
          </a:xfrm>
          <a:prstGeom prst="rect">
            <a:avLst/>
          </a:prstGeom>
          <a:solidFill>
            <a:srgbClr val="F2F2F2"/>
          </a:solidFill>
          <a:ln w="127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03" name="Google Shape;203;p11"/>
          <p:cNvSpPr txBox="1"/>
          <p:nvPr/>
        </p:nvSpPr>
        <p:spPr>
          <a:xfrm>
            <a:off x="6896100" y="1257300"/>
            <a:ext cx="5314800" cy="3016199"/>
          </a:xfrm>
          <a:prstGeom prst="rect">
            <a:avLst/>
          </a:prstGeom>
          <a:noFill/>
          <a:ln>
            <a:noFill/>
          </a:ln>
        </p:spPr>
        <p:txBody>
          <a:bodyPr spcFirstLastPara="1" wrap="square" lIns="91425" tIns="45700" rIns="91425" bIns="45700" anchor="t" anchorCtr="0">
            <a:noAutofit/>
          </a:bodyPr>
          <a:lstStyle/>
          <a:p>
            <a:pPr>
              <a:buClr>
                <a:schemeClr val="dk1"/>
              </a:buClr>
              <a:buSzPts val="350"/>
            </a:pPr>
            <a:r>
              <a:rPr lang="es-MX" dirty="0">
                <a:solidFill>
                  <a:schemeClr val="dk1"/>
                </a:solidFill>
              </a:rPr>
              <a:t>Se solicita a producción un video introductorio con la información de cada diapositiva.</a:t>
            </a:r>
            <a:endParaRPr lang="es-CO" dirty="0">
              <a:solidFill>
                <a:schemeClr val="dk1"/>
              </a:solidFill>
            </a:endParaRPr>
          </a:p>
        </p:txBody>
      </p:sp>
      <p:sp>
        <p:nvSpPr>
          <p:cNvPr id="204" name="Google Shape;204;p11"/>
          <p:cNvSpPr/>
          <p:nvPr/>
        </p:nvSpPr>
        <p:spPr>
          <a:xfrm>
            <a:off x="6877050" y="0"/>
            <a:ext cx="5314949" cy="742949"/>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s-ES" sz="1800" b="0" i="0" u="none" strike="noStrike" cap="none">
                <a:solidFill>
                  <a:schemeClr val="lt1"/>
                </a:solidFill>
                <a:latin typeface="Arial"/>
                <a:ea typeface="Arial"/>
                <a:cs typeface="Arial"/>
                <a:sym typeface="Arial"/>
              </a:rPr>
              <a:t>Indicaciones para la producción</a:t>
            </a:r>
            <a:endParaRPr/>
          </a:p>
        </p:txBody>
      </p:sp>
      <p:sp>
        <p:nvSpPr>
          <p:cNvPr id="205" name="Google Shape;205;p11"/>
          <p:cNvSpPr/>
          <p:nvPr/>
        </p:nvSpPr>
        <p:spPr>
          <a:xfrm>
            <a:off x="0" y="4203521"/>
            <a:ext cx="6858000" cy="2654400"/>
          </a:xfrm>
          <a:prstGeom prst="rect">
            <a:avLst/>
          </a:prstGeom>
          <a:solidFill>
            <a:schemeClr val="lt1"/>
          </a:solidFill>
          <a:ln w="127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06" name="Google Shape;206;p11"/>
          <p:cNvSpPr txBox="1"/>
          <p:nvPr/>
        </p:nvSpPr>
        <p:spPr>
          <a:xfrm>
            <a:off x="92278" y="4397160"/>
            <a:ext cx="6457950" cy="1107995"/>
          </a:xfrm>
          <a:prstGeom prst="rect">
            <a:avLst/>
          </a:prstGeom>
          <a:noFill/>
          <a:ln>
            <a:noFill/>
          </a:ln>
        </p:spPr>
        <p:txBody>
          <a:bodyPr spcFirstLastPara="1" wrap="square" lIns="91425" tIns="45700" rIns="91425" bIns="45700" anchor="t" anchorCtr="0">
            <a:noAutofit/>
          </a:bodyPr>
          <a:lstStyle/>
          <a:p>
            <a:pPr lvl="0">
              <a:buClr>
                <a:schemeClr val="dk1"/>
              </a:buClr>
              <a:buSzPts val="350"/>
            </a:pPr>
            <a:r>
              <a:rPr lang="es-CO" dirty="0"/>
              <a:t>Este contenido busca dar claridad a los aspectos técnicos que se deben tener en cuenta en el momento de realizar un estudio ambiental, así mismo, dar a conocer la normatividad colombiana en el tema, la cual se debe aplicar a cada actividad que se presente, para dar cumplimiento a los estándares exigidos por las autoridades ambientales como son: ANLA y ANI en Colombia.</a:t>
            </a:r>
          </a:p>
          <a:p>
            <a:pPr lvl="0">
              <a:buClr>
                <a:schemeClr val="dk1"/>
              </a:buClr>
              <a:buSzPts val="350"/>
            </a:pPr>
            <a:endParaRPr lang="es-CO" sz="1400" b="0" i="0" u="none" strike="noStrike" cap="none" dirty="0">
              <a:solidFill>
                <a:schemeClr val="dk1"/>
              </a:solidFill>
              <a:latin typeface="Arial"/>
              <a:ea typeface="Arial"/>
              <a:cs typeface="Arial"/>
              <a:sym typeface="Arial"/>
            </a:endParaRPr>
          </a:p>
          <a:p>
            <a:pPr lvl="0" algn="ctr">
              <a:buClr>
                <a:schemeClr val="dk1"/>
              </a:buClr>
              <a:buSzPts val="350"/>
            </a:pPr>
            <a:r>
              <a:rPr lang="es-CO" b="1" dirty="0">
                <a:solidFill>
                  <a:schemeClr val="dk1"/>
                </a:solidFill>
              </a:rPr>
              <a:t>Conociendo ya todo este proceso introductorio, le damos la bienvenida y lo invitamos a que revise cada temática que se plantea en este componente formativo.</a:t>
            </a:r>
            <a:endParaRPr sz="1400" b="1" i="0" u="none" strike="noStrike" cap="none" dirty="0">
              <a:solidFill>
                <a:schemeClr val="dk1"/>
              </a:solidFill>
              <a:sym typeface="Arial"/>
            </a:endParaRPr>
          </a:p>
        </p:txBody>
      </p:sp>
      <p:sp>
        <p:nvSpPr>
          <p:cNvPr id="207" name="Google Shape;207;p11"/>
          <p:cNvSpPr/>
          <p:nvPr/>
        </p:nvSpPr>
        <p:spPr>
          <a:xfrm>
            <a:off x="-19050" y="83127"/>
            <a:ext cx="6877050" cy="3733450"/>
          </a:xfrm>
          <a:prstGeom prst="rect">
            <a:avLst/>
          </a:prstGeom>
          <a:solidFill>
            <a:schemeClr val="lt1"/>
          </a:solidFill>
          <a:ln w="127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08" name="Google Shape;208;p11"/>
          <p:cNvSpPr/>
          <p:nvPr/>
        </p:nvSpPr>
        <p:spPr>
          <a:xfrm>
            <a:off x="6867525" y="5602432"/>
            <a:ext cx="5333999" cy="1255566"/>
          </a:xfrm>
          <a:prstGeom prst="rect">
            <a:avLst/>
          </a:prstGeom>
          <a:solidFill>
            <a:schemeClr val="lt1"/>
          </a:solidFill>
          <a:ln w="127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lvl="0">
              <a:buClr>
                <a:schemeClr val="dk1"/>
              </a:buClr>
              <a:buSzPts val="300"/>
            </a:pPr>
            <a:r>
              <a:rPr lang="es-ES" sz="1200" dirty="0">
                <a:solidFill>
                  <a:schemeClr val="dk1"/>
                </a:solidFill>
                <a:hlinkClick r:id="rId3"/>
              </a:rPr>
              <a:t>http://portal.anla.gov.co/ </a:t>
            </a:r>
          </a:p>
          <a:p>
            <a:pPr lvl="0">
              <a:buClr>
                <a:schemeClr val="dk1"/>
              </a:buClr>
              <a:buSzPts val="300"/>
            </a:pPr>
            <a:r>
              <a:rPr lang="es-ES" sz="1200" dirty="0">
                <a:solidFill>
                  <a:schemeClr val="dk1"/>
                </a:solidFill>
                <a:hlinkClick r:id="rId3"/>
              </a:rPr>
              <a:t>https://www.ani.gov.co/sig/documentos-sig</a:t>
            </a:r>
            <a:r>
              <a:rPr lang="es-ES" sz="1200" dirty="0">
                <a:solidFill>
                  <a:schemeClr val="dk1"/>
                </a:solidFill>
              </a:rPr>
              <a:t> </a:t>
            </a:r>
            <a:endParaRPr sz="1800" b="0" i="0" u="none" strike="noStrike" cap="none" dirty="0">
              <a:solidFill>
                <a:schemeClr val="dk1"/>
              </a:solidFill>
              <a:latin typeface="Arial"/>
              <a:ea typeface="Arial"/>
              <a:cs typeface="Arial"/>
              <a:sym typeface="Arial"/>
            </a:endParaRPr>
          </a:p>
        </p:txBody>
      </p:sp>
      <p:sp>
        <p:nvSpPr>
          <p:cNvPr id="209" name="Google Shape;209;p11"/>
          <p:cNvSpPr/>
          <p:nvPr/>
        </p:nvSpPr>
        <p:spPr>
          <a:xfrm>
            <a:off x="0" y="3818394"/>
            <a:ext cx="6858000" cy="385128"/>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s-ES" sz="1800" b="0" i="0" u="none" strike="noStrike" cap="none">
                <a:solidFill>
                  <a:schemeClr val="lt1"/>
                </a:solidFill>
                <a:latin typeface="Arial"/>
                <a:ea typeface="Arial"/>
                <a:cs typeface="Arial"/>
                <a:sym typeface="Arial"/>
              </a:rPr>
              <a:t>Audio/ Narración </a:t>
            </a:r>
            <a:endParaRPr/>
          </a:p>
        </p:txBody>
      </p:sp>
      <p:grpSp>
        <p:nvGrpSpPr>
          <p:cNvPr id="210" name="Google Shape;210;p11"/>
          <p:cNvGrpSpPr/>
          <p:nvPr/>
        </p:nvGrpSpPr>
        <p:grpSpPr>
          <a:xfrm>
            <a:off x="-42401" y="-64613"/>
            <a:ext cx="6909926" cy="3859056"/>
            <a:chOff x="-42401" y="-24097"/>
            <a:chExt cx="6909926" cy="3859056"/>
          </a:xfrm>
        </p:grpSpPr>
        <p:pic>
          <p:nvPicPr>
            <p:cNvPr id="211" name="Google Shape;211;p11"/>
            <p:cNvPicPr preferRelativeResize="0"/>
            <p:nvPr/>
          </p:nvPicPr>
          <p:blipFill rotWithShape="1">
            <a:blip r:embed="rId4">
              <a:alphaModFix/>
            </a:blip>
            <a:srcRect/>
            <a:stretch/>
          </p:blipFill>
          <p:spPr>
            <a:xfrm>
              <a:off x="-42401" y="-24097"/>
              <a:ext cx="6909926" cy="3859056"/>
            </a:xfrm>
            <a:prstGeom prst="rect">
              <a:avLst/>
            </a:prstGeom>
            <a:noFill/>
            <a:ln>
              <a:noFill/>
            </a:ln>
          </p:spPr>
        </p:pic>
        <p:sp>
          <p:nvSpPr>
            <p:cNvPr id="212" name="Google Shape;212;p11"/>
            <p:cNvSpPr/>
            <p:nvPr/>
          </p:nvSpPr>
          <p:spPr>
            <a:xfrm>
              <a:off x="92278" y="37223"/>
              <a:ext cx="6677636" cy="3315531"/>
            </a:xfrm>
            <a:prstGeom prst="rect">
              <a:avLst/>
            </a:prstGeom>
            <a:solidFill>
              <a:schemeClr val="lt1"/>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pic>
        <p:nvPicPr>
          <p:cNvPr id="4" name="Imagen 3"/>
          <p:cNvPicPr>
            <a:picLocks noChangeAspect="1"/>
          </p:cNvPicPr>
          <p:nvPr/>
        </p:nvPicPr>
        <p:blipFill rotWithShape="1">
          <a:blip r:embed="rId5"/>
          <a:srcRect l="359" t="11260" r="1921" b="40526"/>
          <a:stretch/>
        </p:blipFill>
        <p:spPr>
          <a:xfrm>
            <a:off x="1909025" y="1976387"/>
            <a:ext cx="4860889" cy="1348397"/>
          </a:xfrm>
          <a:prstGeom prst="rect">
            <a:avLst/>
          </a:prstGeom>
        </p:spPr>
      </p:pic>
      <p:pic>
        <p:nvPicPr>
          <p:cNvPr id="5" name="Imagen 4"/>
          <p:cNvPicPr>
            <a:picLocks noChangeAspect="1"/>
          </p:cNvPicPr>
          <p:nvPr/>
        </p:nvPicPr>
        <p:blipFill rotWithShape="1">
          <a:blip r:embed="rId6"/>
          <a:srcRect t="11260" r="1586" b="44693"/>
          <a:stretch/>
        </p:blipFill>
        <p:spPr>
          <a:xfrm>
            <a:off x="92278" y="46527"/>
            <a:ext cx="5306483" cy="1335314"/>
          </a:xfrm>
          <a:prstGeom prst="rect">
            <a:avLst/>
          </a:prstGeom>
        </p:spPr>
      </p:pic>
      <p:sp>
        <p:nvSpPr>
          <p:cNvPr id="6" name="Elipse 5"/>
          <p:cNvSpPr/>
          <p:nvPr/>
        </p:nvSpPr>
        <p:spPr>
          <a:xfrm>
            <a:off x="92278" y="46527"/>
            <a:ext cx="314122" cy="32494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1</a:t>
            </a:r>
            <a:endParaRPr lang="es-CO" dirty="0"/>
          </a:p>
        </p:txBody>
      </p:sp>
      <p:sp>
        <p:nvSpPr>
          <p:cNvPr id="7" name="Elipse 6"/>
          <p:cNvSpPr/>
          <p:nvPr/>
        </p:nvSpPr>
        <p:spPr>
          <a:xfrm>
            <a:off x="1654629" y="1864915"/>
            <a:ext cx="537028" cy="3196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2</a:t>
            </a:r>
            <a:endParaRPr lang="es-CO" dirty="0"/>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2"/>
          <p:cNvSpPr/>
          <p:nvPr/>
        </p:nvSpPr>
        <p:spPr>
          <a:xfrm>
            <a:off x="2026558" y="476728"/>
            <a:ext cx="8136824" cy="1211283"/>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s-ES" sz="1800" b="0" i="0" u="none" strike="noStrike" cap="none" dirty="0">
                <a:solidFill>
                  <a:schemeClr val="lt1"/>
                </a:solidFill>
                <a:latin typeface="Arial"/>
                <a:ea typeface="Arial"/>
                <a:cs typeface="Arial"/>
                <a:sym typeface="Arial"/>
              </a:rPr>
              <a:t>RECURSO DE APRENDIZAJE GAMA ALTA N. 1 </a:t>
            </a:r>
          </a:p>
          <a:p>
            <a:pPr marL="0" marR="0" lvl="0" indent="0" algn="ctr" rtl="0">
              <a:lnSpc>
                <a:spcPct val="100000"/>
              </a:lnSpc>
              <a:spcBef>
                <a:spcPts val="0"/>
              </a:spcBef>
              <a:spcAft>
                <a:spcPts val="0"/>
              </a:spcAft>
              <a:buClr>
                <a:schemeClr val="lt1"/>
              </a:buClr>
              <a:buSzPts val="450"/>
              <a:buFont typeface="Arial"/>
              <a:buNone/>
            </a:pPr>
            <a:r>
              <a:rPr lang="es-ES" sz="1800" dirty="0">
                <a:solidFill>
                  <a:schemeClr val="lt1"/>
                </a:solidFill>
              </a:rPr>
              <a:t>DI_CF1_VIDEO 1_INTRODUCCIÓN</a:t>
            </a:r>
            <a:endParaRPr sz="1800" b="0" i="0" u="none" strike="noStrike" cap="none" dirty="0">
              <a:solidFill>
                <a:schemeClr val="lt1"/>
              </a:solidFill>
              <a:latin typeface="Arial"/>
              <a:ea typeface="Arial"/>
              <a:cs typeface="Arial"/>
              <a:sym typeface="Arial"/>
            </a:endParaRP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3"/>
          <p:cNvSpPr/>
          <p:nvPr/>
        </p:nvSpPr>
        <p:spPr>
          <a:xfrm>
            <a:off x="6858000" y="0"/>
            <a:ext cx="5333999" cy="6858000"/>
          </a:xfrm>
          <a:prstGeom prst="rect">
            <a:avLst/>
          </a:prstGeom>
          <a:solidFill>
            <a:srgbClr val="F2F2F2"/>
          </a:solidFill>
          <a:ln w="127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91" name="Google Shape;91;p3"/>
          <p:cNvSpPr txBox="1"/>
          <p:nvPr/>
        </p:nvSpPr>
        <p:spPr>
          <a:xfrm>
            <a:off x="6896100" y="1257300"/>
            <a:ext cx="5314800" cy="3016199"/>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350"/>
              <a:buFont typeface="Arial"/>
              <a:buNone/>
            </a:pPr>
            <a:r>
              <a:rPr lang="es-ES" sz="1400" b="0" i="0" u="none" strike="noStrike" cap="none" dirty="0">
                <a:solidFill>
                  <a:schemeClr val="dk1"/>
                </a:solidFill>
                <a:latin typeface="Arial"/>
                <a:ea typeface="Arial"/>
                <a:cs typeface="Arial"/>
                <a:sym typeface="Arial"/>
              </a:rPr>
              <a:t>TÍTULO</a:t>
            </a:r>
          </a:p>
          <a:p>
            <a:pPr lvl="0">
              <a:buClr>
                <a:schemeClr val="dk1"/>
              </a:buClr>
              <a:buSzPts val="350"/>
            </a:pPr>
            <a:r>
              <a:rPr lang="es-CO" dirty="0"/>
              <a:t>Apropiación de aspectos técnicos y normativos para la elaboración de estudios ambientales.</a:t>
            </a:r>
            <a:r>
              <a:rPr lang="es-ES" dirty="0">
                <a:solidFill>
                  <a:schemeClr val="dk1"/>
                </a:solidFill>
              </a:rPr>
              <a:t> </a:t>
            </a:r>
            <a:endParaRPr sz="1400" b="0" i="0" u="none" strike="noStrike" cap="none" dirty="0">
              <a:solidFill>
                <a:schemeClr val="dk1"/>
              </a:solidFill>
              <a:latin typeface="Arial"/>
              <a:ea typeface="Arial"/>
              <a:cs typeface="Arial"/>
              <a:sym typeface="Arial"/>
            </a:endParaRPr>
          </a:p>
        </p:txBody>
      </p:sp>
      <p:sp>
        <p:nvSpPr>
          <p:cNvPr id="92" name="Google Shape;92;p3"/>
          <p:cNvSpPr/>
          <p:nvPr/>
        </p:nvSpPr>
        <p:spPr>
          <a:xfrm>
            <a:off x="6877050" y="0"/>
            <a:ext cx="5314949" cy="742949"/>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s-ES" sz="1800" b="0" i="0" u="none" strike="noStrike" cap="none">
                <a:solidFill>
                  <a:schemeClr val="lt1"/>
                </a:solidFill>
                <a:latin typeface="Arial"/>
                <a:ea typeface="Arial"/>
                <a:cs typeface="Arial"/>
                <a:sym typeface="Arial"/>
              </a:rPr>
              <a:t>Indicaciones para la producción</a:t>
            </a:r>
            <a:endParaRPr/>
          </a:p>
        </p:txBody>
      </p:sp>
      <p:sp>
        <p:nvSpPr>
          <p:cNvPr id="93" name="Google Shape;93;p3"/>
          <p:cNvSpPr/>
          <p:nvPr/>
        </p:nvSpPr>
        <p:spPr>
          <a:xfrm>
            <a:off x="0" y="4203521"/>
            <a:ext cx="6858000" cy="2654400"/>
          </a:xfrm>
          <a:prstGeom prst="rect">
            <a:avLst/>
          </a:prstGeom>
          <a:solidFill>
            <a:schemeClr val="lt1"/>
          </a:solidFill>
          <a:ln w="127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4" name="Google Shape;94;p3"/>
          <p:cNvSpPr txBox="1"/>
          <p:nvPr/>
        </p:nvSpPr>
        <p:spPr>
          <a:xfrm>
            <a:off x="92278" y="4397160"/>
            <a:ext cx="6457950" cy="1107995"/>
          </a:xfrm>
          <a:prstGeom prst="rect">
            <a:avLst/>
          </a:prstGeom>
          <a:noFill/>
          <a:ln>
            <a:noFill/>
          </a:ln>
        </p:spPr>
        <p:txBody>
          <a:bodyPr spcFirstLastPara="1" wrap="square" lIns="91425" tIns="45700" rIns="91425" bIns="45700" anchor="t" anchorCtr="0">
            <a:noAutofit/>
          </a:bodyPr>
          <a:lstStyle/>
          <a:p>
            <a:pPr lvl="0">
              <a:buClr>
                <a:schemeClr val="dk1"/>
              </a:buClr>
              <a:buSzPts val="350"/>
            </a:pPr>
            <a:r>
              <a:rPr lang="es-CO" dirty="0"/>
              <a:t>Apropiación de aspectos técnicos y normativos para la elaboración de estudios ambientales</a:t>
            </a:r>
            <a:r>
              <a:rPr lang="es-ES" sz="1400" b="0" i="0" u="none" strike="noStrike" cap="none" dirty="0">
                <a:solidFill>
                  <a:schemeClr val="dk1"/>
                </a:solidFill>
                <a:latin typeface="Arial"/>
                <a:ea typeface="Arial"/>
                <a:cs typeface="Arial"/>
                <a:sym typeface="Arial"/>
              </a:rPr>
              <a:t>.</a:t>
            </a:r>
            <a:endParaRPr sz="1400" b="0" i="0" u="none" strike="noStrike" cap="none" dirty="0">
              <a:solidFill>
                <a:schemeClr val="dk1"/>
              </a:solidFill>
              <a:latin typeface="Arial"/>
              <a:ea typeface="Arial"/>
              <a:cs typeface="Arial"/>
              <a:sym typeface="Arial"/>
            </a:endParaRPr>
          </a:p>
        </p:txBody>
      </p:sp>
      <p:sp>
        <p:nvSpPr>
          <p:cNvPr id="95" name="Google Shape;95;p3"/>
          <p:cNvSpPr/>
          <p:nvPr/>
        </p:nvSpPr>
        <p:spPr>
          <a:xfrm>
            <a:off x="-19050" y="83127"/>
            <a:ext cx="6877050" cy="3733450"/>
          </a:xfrm>
          <a:prstGeom prst="rect">
            <a:avLst/>
          </a:prstGeom>
          <a:solidFill>
            <a:schemeClr val="lt1"/>
          </a:solidFill>
          <a:ln w="127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6" name="Google Shape;96;p3"/>
          <p:cNvSpPr/>
          <p:nvPr/>
        </p:nvSpPr>
        <p:spPr>
          <a:xfrm>
            <a:off x="6867525" y="5602432"/>
            <a:ext cx="5333999" cy="1255566"/>
          </a:xfrm>
          <a:prstGeom prst="rect">
            <a:avLst/>
          </a:prstGeom>
          <a:solidFill>
            <a:schemeClr val="lt1"/>
          </a:solidFill>
          <a:ln w="127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lvl="0">
              <a:buClr>
                <a:schemeClr val="dk1"/>
              </a:buClr>
              <a:buSzPts val="300"/>
            </a:pPr>
            <a:r>
              <a:rPr lang="es-ES" sz="1200" dirty="0">
                <a:solidFill>
                  <a:schemeClr val="dk1"/>
                </a:solidFill>
                <a:hlinkClick r:id="rId3"/>
              </a:rPr>
              <a:t>https://cdn.pixabay.com/photo/2017/09/08/18/00/orchid-2729558_960_720.jpg</a:t>
            </a:r>
            <a:r>
              <a:rPr lang="es-ES" sz="1200" dirty="0">
                <a:solidFill>
                  <a:schemeClr val="dk1"/>
                </a:solidFill>
              </a:rPr>
              <a:t> </a:t>
            </a:r>
            <a:endParaRPr dirty="0"/>
          </a:p>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p:txBody>
      </p:sp>
      <p:sp>
        <p:nvSpPr>
          <p:cNvPr id="97" name="Google Shape;97;p3"/>
          <p:cNvSpPr/>
          <p:nvPr/>
        </p:nvSpPr>
        <p:spPr>
          <a:xfrm>
            <a:off x="0" y="3818394"/>
            <a:ext cx="6858000" cy="385128"/>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s-ES" sz="1800" b="0" i="0" u="none" strike="noStrike" cap="none">
                <a:solidFill>
                  <a:schemeClr val="lt1"/>
                </a:solidFill>
                <a:latin typeface="Arial"/>
                <a:ea typeface="Arial"/>
                <a:cs typeface="Arial"/>
                <a:sym typeface="Arial"/>
              </a:rPr>
              <a:t>Audio/ Narración </a:t>
            </a:r>
            <a:endParaRPr/>
          </a:p>
        </p:txBody>
      </p:sp>
      <p:grpSp>
        <p:nvGrpSpPr>
          <p:cNvPr id="98" name="Google Shape;98;p3"/>
          <p:cNvGrpSpPr/>
          <p:nvPr/>
        </p:nvGrpSpPr>
        <p:grpSpPr>
          <a:xfrm>
            <a:off x="-42401" y="-64613"/>
            <a:ext cx="6909926" cy="3859056"/>
            <a:chOff x="-42401" y="-24097"/>
            <a:chExt cx="6909926" cy="3859056"/>
          </a:xfrm>
        </p:grpSpPr>
        <p:pic>
          <p:nvPicPr>
            <p:cNvPr id="99" name="Google Shape;99;p3"/>
            <p:cNvPicPr preferRelativeResize="0"/>
            <p:nvPr/>
          </p:nvPicPr>
          <p:blipFill rotWithShape="1">
            <a:blip r:embed="rId4">
              <a:alphaModFix/>
            </a:blip>
            <a:srcRect/>
            <a:stretch/>
          </p:blipFill>
          <p:spPr>
            <a:xfrm>
              <a:off x="-42401" y="-24097"/>
              <a:ext cx="6909926" cy="3859056"/>
            </a:xfrm>
            <a:prstGeom prst="rect">
              <a:avLst/>
            </a:prstGeom>
            <a:noFill/>
            <a:ln>
              <a:noFill/>
            </a:ln>
          </p:spPr>
        </p:pic>
        <p:sp>
          <p:nvSpPr>
            <p:cNvPr id="100" name="Google Shape;100;p3"/>
            <p:cNvSpPr/>
            <p:nvPr/>
          </p:nvSpPr>
          <p:spPr>
            <a:xfrm>
              <a:off x="92278" y="37223"/>
              <a:ext cx="6677636" cy="3315531"/>
            </a:xfrm>
            <a:prstGeom prst="rect">
              <a:avLst/>
            </a:prstGeom>
            <a:solidFill>
              <a:schemeClr val="lt1"/>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pic>
        <p:nvPicPr>
          <p:cNvPr id="1026" name="Picture 2" descr="Orquidea, Flor, Colombia, Flores, Naturaleza"/>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278" y="-1"/>
            <a:ext cx="6677635" cy="3312239"/>
          </a:xfrm>
          <a:prstGeom prst="rect">
            <a:avLst/>
          </a:prstGeom>
          <a:noFill/>
          <a:extLst>
            <a:ext uri="{909E8E84-426E-40DD-AFC4-6F175D3DCCD1}">
              <a14:hiddenFill xmlns:a14="http://schemas.microsoft.com/office/drawing/2010/main">
                <a:solidFill>
                  <a:srgbClr val="FFFFFF"/>
                </a:solidFill>
              </a14:hiddenFill>
            </a:ext>
          </a:extLst>
        </p:spPr>
      </p:pic>
      <p:sp>
        <p:nvSpPr>
          <p:cNvPr id="2" name="Rectángulo 1"/>
          <p:cNvSpPr/>
          <p:nvPr/>
        </p:nvSpPr>
        <p:spPr>
          <a:xfrm>
            <a:off x="92277" y="109864"/>
            <a:ext cx="6096000" cy="523220"/>
          </a:xfrm>
          <a:prstGeom prst="rect">
            <a:avLst/>
          </a:prstGeom>
        </p:spPr>
        <p:txBody>
          <a:bodyPr>
            <a:spAutoFit/>
          </a:bodyPr>
          <a:lstStyle/>
          <a:p>
            <a:pPr lvl="0">
              <a:buClr>
                <a:schemeClr val="dk1"/>
              </a:buClr>
              <a:buSzPts val="350"/>
            </a:pPr>
            <a:r>
              <a:rPr lang="es-MX" dirty="0">
                <a:solidFill>
                  <a:schemeClr val="bg1"/>
                </a:solidFill>
              </a:rPr>
              <a:t>Apropiación de aspectos técnicos y normativos para la elaboración de estudios ambientales. </a:t>
            </a:r>
          </a:p>
        </p:txBody>
      </p:sp>
      <p:sp>
        <p:nvSpPr>
          <p:cNvPr id="3" name="CuadroTexto 2"/>
          <p:cNvSpPr txBox="1"/>
          <p:nvPr/>
        </p:nvSpPr>
        <p:spPr>
          <a:xfrm>
            <a:off x="3664499" y="2938456"/>
            <a:ext cx="3009157" cy="307777"/>
          </a:xfrm>
          <a:prstGeom prst="rect">
            <a:avLst/>
          </a:prstGeom>
          <a:noFill/>
        </p:spPr>
        <p:txBody>
          <a:bodyPr wrap="none" rtlCol="0">
            <a:spAutoFit/>
          </a:bodyPr>
          <a:lstStyle/>
          <a:p>
            <a:r>
              <a:rPr lang="es-MX" dirty="0">
                <a:solidFill>
                  <a:schemeClr val="bg1"/>
                </a:solidFill>
              </a:rPr>
              <a:t>Orquídea, flor nacional colombiana</a:t>
            </a:r>
            <a:r>
              <a:rPr lang="es-MX" dirty="0"/>
              <a:t>.</a:t>
            </a:r>
            <a:endParaRPr lang="es-CO" dirty="0"/>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4"/>
          <p:cNvSpPr/>
          <p:nvPr/>
        </p:nvSpPr>
        <p:spPr>
          <a:xfrm>
            <a:off x="6858000" y="0"/>
            <a:ext cx="5333999" cy="6858000"/>
          </a:xfrm>
          <a:prstGeom prst="rect">
            <a:avLst/>
          </a:prstGeom>
          <a:solidFill>
            <a:srgbClr val="F2F2F2"/>
          </a:solidFill>
          <a:ln w="127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07" name="Google Shape;107;p4"/>
          <p:cNvSpPr txBox="1"/>
          <p:nvPr/>
        </p:nvSpPr>
        <p:spPr>
          <a:xfrm>
            <a:off x="6896100" y="1257300"/>
            <a:ext cx="5314800" cy="3016199"/>
          </a:xfrm>
          <a:prstGeom prst="rect">
            <a:avLst/>
          </a:prstGeom>
          <a:noFill/>
          <a:ln>
            <a:noFill/>
          </a:ln>
        </p:spPr>
        <p:txBody>
          <a:bodyPr spcFirstLastPara="1" wrap="square" lIns="91425" tIns="45700" rIns="91425" bIns="45700" anchor="t" anchorCtr="0">
            <a:noAutofit/>
          </a:bodyPr>
          <a:lstStyle/>
          <a:p>
            <a:pPr>
              <a:buClr>
                <a:schemeClr val="dk1"/>
              </a:buClr>
              <a:buSzPts val="350"/>
            </a:pPr>
            <a:r>
              <a:rPr lang="es-MX" dirty="0">
                <a:solidFill>
                  <a:schemeClr val="dk1"/>
                </a:solidFill>
              </a:rPr>
              <a:t>Se solicita a producción un video introductorio con la información de cada diapositiva.</a:t>
            </a:r>
            <a:endParaRPr lang="es-CO" dirty="0">
              <a:solidFill>
                <a:schemeClr val="dk1"/>
              </a:solidFill>
            </a:endParaRPr>
          </a:p>
          <a:p>
            <a:pPr marL="0" marR="0" lvl="0" indent="0" algn="l" rtl="0">
              <a:lnSpc>
                <a:spcPct val="100000"/>
              </a:lnSpc>
              <a:spcBef>
                <a:spcPts val="0"/>
              </a:spcBef>
              <a:spcAft>
                <a:spcPts val="0"/>
              </a:spcAft>
              <a:buClr>
                <a:schemeClr val="dk1"/>
              </a:buClr>
              <a:buSzPts val="350"/>
              <a:buFont typeface="Arial"/>
              <a:buNone/>
            </a:pPr>
            <a:endParaRPr lang="es-ES" sz="14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350"/>
              <a:buFont typeface="Arial"/>
              <a:buNone/>
            </a:pPr>
            <a:endParaRPr lang="es-ES" dirty="0">
              <a:solidFill>
                <a:schemeClr val="dk1"/>
              </a:solidFill>
            </a:endParaRPr>
          </a:p>
          <a:p>
            <a:pPr marL="0" marR="0" lvl="0" indent="0" algn="l" rtl="0">
              <a:lnSpc>
                <a:spcPct val="100000"/>
              </a:lnSpc>
              <a:spcBef>
                <a:spcPts val="0"/>
              </a:spcBef>
              <a:spcAft>
                <a:spcPts val="0"/>
              </a:spcAft>
              <a:buClr>
                <a:schemeClr val="dk1"/>
              </a:buClr>
              <a:buSzPts val="350"/>
              <a:buFont typeface="Arial"/>
              <a:buNone/>
            </a:pPr>
            <a:r>
              <a:rPr lang="es-ES" sz="1400" b="0" i="0" u="none" strike="noStrike" cap="none" dirty="0">
                <a:solidFill>
                  <a:schemeClr val="dk1"/>
                </a:solidFill>
                <a:latin typeface="Arial"/>
                <a:ea typeface="Arial"/>
                <a:cs typeface="Arial"/>
                <a:sym typeface="Arial"/>
              </a:rPr>
              <a:t>Texto con efecto</a:t>
            </a:r>
          </a:p>
          <a:p>
            <a:pPr marL="0" marR="0" lvl="0" indent="0" algn="l" rtl="0">
              <a:lnSpc>
                <a:spcPct val="100000"/>
              </a:lnSpc>
              <a:spcBef>
                <a:spcPts val="0"/>
              </a:spcBef>
              <a:spcAft>
                <a:spcPts val="0"/>
              </a:spcAft>
              <a:buClr>
                <a:schemeClr val="dk1"/>
              </a:buClr>
              <a:buSzPts val="350"/>
              <a:buFont typeface="Arial"/>
              <a:buNone/>
            </a:pPr>
            <a:r>
              <a:rPr lang="es-ES" sz="1400" b="0" i="0" u="none" strike="noStrike" cap="none" dirty="0">
                <a:solidFill>
                  <a:schemeClr val="dk1"/>
                </a:solidFill>
                <a:latin typeface="Arial"/>
                <a:ea typeface="Arial"/>
                <a:cs typeface="Arial"/>
                <a:sym typeface="Arial"/>
              </a:rPr>
              <a:t>Numeral 2</a:t>
            </a:r>
          </a:p>
          <a:p>
            <a:pPr marL="0" marR="0" lvl="0" indent="0" algn="l" rtl="0">
              <a:lnSpc>
                <a:spcPct val="100000"/>
              </a:lnSpc>
              <a:spcBef>
                <a:spcPts val="0"/>
              </a:spcBef>
              <a:spcAft>
                <a:spcPts val="0"/>
              </a:spcAft>
              <a:buClr>
                <a:schemeClr val="dk1"/>
              </a:buClr>
              <a:buSzPts val="350"/>
              <a:buFont typeface="Arial"/>
              <a:buNone/>
            </a:pPr>
            <a:endParaRPr lang="es-ES" sz="14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350"/>
              <a:buFont typeface="Arial"/>
              <a:buNone/>
            </a:pPr>
            <a:r>
              <a:rPr lang="es-ES" dirty="0">
                <a:solidFill>
                  <a:schemeClr val="dk1"/>
                </a:solidFill>
              </a:rPr>
              <a:t>Agua limpia y saneamiento</a:t>
            </a:r>
          </a:p>
          <a:p>
            <a:pPr marL="0" marR="0" lvl="0" indent="0" algn="l" rtl="0">
              <a:lnSpc>
                <a:spcPct val="100000"/>
              </a:lnSpc>
              <a:spcBef>
                <a:spcPts val="0"/>
              </a:spcBef>
              <a:spcAft>
                <a:spcPts val="0"/>
              </a:spcAft>
              <a:buClr>
                <a:schemeClr val="dk1"/>
              </a:buClr>
              <a:buSzPts val="350"/>
              <a:buFont typeface="Arial"/>
              <a:buNone/>
            </a:pPr>
            <a:r>
              <a:rPr lang="es-ES" sz="1400" b="0" i="0" u="none" strike="noStrike" cap="none" dirty="0">
                <a:solidFill>
                  <a:schemeClr val="dk1"/>
                </a:solidFill>
                <a:latin typeface="Arial"/>
                <a:ea typeface="Arial"/>
                <a:cs typeface="Arial"/>
                <a:sym typeface="Arial"/>
              </a:rPr>
              <a:t>Energía asequible y no contaminante</a:t>
            </a:r>
          </a:p>
          <a:p>
            <a:pPr marL="0" marR="0" lvl="0" indent="0" algn="l" rtl="0">
              <a:lnSpc>
                <a:spcPct val="100000"/>
              </a:lnSpc>
              <a:spcBef>
                <a:spcPts val="0"/>
              </a:spcBef>
              <a:spcAft>
                <a:spcPts val="0"/>
              </a:spcAft>
              <a:buClr>
                <a:schemeClr val="dk1"/>
              </a:buClr>
              <a:buSzPts val="350"/>
              <a:buFont typeface="Arial"/>
              <a:buNone/>
            </a:pPr>
            <a:r>
              <a:rPr lang="es-ES" dirty="0">
                <a:solidFill>
                  <a:schemeClr val="dk1"/>
                </a:solidFill>
              </a:rPr>
              <a:t>Industria, innovación e infraestructura</a:t>
            </a:r>
          </a:p>
          <a:p>
            <a:pPr marL="0" marR="0" lvl="0" indent="0" algn="l" rtl="0">
              <a:lnSpc>
                <a:spcPct val="100000"/>
              </a:lnSpc>
              <a:spcBef>
                <a:spcPts val="0"/>
              </a:spcBef>
              <a:spcAft>
                <a:spcPts val="0"/>
              </a:spcAft>
              <a:buClr>
                <a:schemeClr val="dk1"/>
              </a:buClr>
              <a:buSzPts val="350"/>
              <a:buFont typeface="Arial"/>
              <a:buNone/>
            </a:pPr>
            <a:r>
              <a:rPr lang="es-ES" sz="1400" b="0" i="0" u="none" strike="noStrike" cap="none" dirty="0">
                <a:solidFill>
                  <a:schemeClr val="dk1"/>
                </a:solidFill>
                <a:latin typeface="Arial"/>
                <a:ea typeface="Arial"/>
                <a:cs typeface="Arial"/>
                <a:sym typeface="Arial"/>
              </a:rPr>
              <a:t>Ciudades y comunidades sostenibles</a:t>
            </a:r>
          </a:p>
          <a:p>
            <a:pPr marL="0" marR="0" lvl="0" indent="0" algn="l" rtl="0">
              <a:lnSpc>
                <a:spcPct val="100000"/>
              </a:lnSpc>
              <a:spcBef>
                <a:spcPts val="0"/>
              </a:spcBef>
              <a:spcAft>
                <a:spcPts val="0"/>
              </a:spcAft>
              <a:buClr>
                <a:schemeClr val="dk1"/>
              </a:buClr>
              <a:buSzPts val="350"/>
              <a:buFont typeface="Arial"/>
              <a:buNone/>
            </a:pPr>
            <a:r>
              <a:rPr lang="es-ES" dirty="0">
                <a:solidFill>
                  <a:schemeClr val="dk1"/>
                </a:solidFill>
              </a:rPr>
              <a:t>Producción y consumo responsables</a:t>
            </a:r>
          </a:p>
          <a:p>
            <a:pPr marL="0" marR="0" lvl="0" indent="0" algn="l" rtl="0">
              <a:lnSpc>
                <a:spcPct val="100000"/>
              </a:lnSpc>
              <a:spcBef>
                <a:spcPts val="0"/>
              </a:spcBef>
              <a:spcAft>
                <a:spcPts val="0"/>
              </a:spcAft>
              <a:buClr>
                <a:schemeClr val="dk1"/>
              </a:buClr>
              <a:buSzPts val="350"/>
              <a:buFont typeface="Arial"/>
              <a:buNone/>
            </a:pPr>
            <a:r>
              <a:rPr lang="es-ES" sz="1400" b="0" i="0" u="none" strike="noStrike" cap="none" dirty="0">
                <a:solidFill>
                  <a:schemeClr val="dk1"/>
                </a:solidFill>
                <a:latin typeface="Arial"/>
                <a:ea typeface="Arial"/>
                <a:cs typeface="Arial"/>
                <a:sym typeface="Arial"/>
              </a:rPr>
              <a:t>Acción por el clima</a:t>
            </a:r>
          </a:p>
          <a:p>
            <a:pPr marL="0" marR="0" lvl="0" indent="0" algn="l" rtl="0">
              <a:lnSpc>
                <a:spcPct val="100000"/>
              </a:lnSpc>
              <a:spcBef>
                <a:spcPts val="0"/>
              </a:spcBef>
              <a:spcAft>
                <a:spcPts val="0"/>
              </a:spcAft>
              <a:buClr>
                <a:schemeClr val="dk1"/>
              </a:buClr>
              <a:buSzPts val="350"/>
              <a:buFont typeface="Arial"/>
              <a:buNone/>
            </a:pPr>
            <a:r>
              <a:rPr lang="es-ES" dirty="0">
                <a:solidFill>
                  <a:schemeClr val="dk1"/>
                </a:solidFill>
              </a:rPr>
              <a:t>Agua submarina</a:t>
            </a:r>
          </a:p>
          <a:p>
            <a:pPr marL="0" marR="0" lvl="0" indent="0" algn="l" rtl="0">
              <a:lnSpc>
                <a:spcPct val="100000"/>
              </a:lnSpc>
              <a:spcBef>
                <a:spcPts val="0"/>
              </a:spcBef>
              <a:spcAft>
                <a:spcPts val="0"/>
              </a:spcAft>
              <a:buClr>
                <a:schemeClr val="dk1"/>
              </a:buClr>
              <a:buSzPts val="350"/>
              <a:buFont typeface="Arial"/>
              <a:buNone/>
            </a:pPr>
            <a:r>
              <a:rPr lang="es-ES" sz="1400" b="0" i="0" u="none" strike="noStrike" cap="none" dirty="0">
                <a:solidFill>
                  <a:schemeClr val="dk1"/>
                </a:solidFill>
                <a:latin typeface="Arial"/>
                <a:ea typeface="Arial"/>
                <a:cs typeface="Arial"/>
                <a:sym typeface="Arial"/>
              </a:rPr>
              <a:t>Vida de ecosistemas terrestres</a:t>
            </a:r>
          </a:p>
          <a:p>
            <a:pPr marL="0" marR="0" lvl="0" indent="0" algn="l" rtl="0">
              <a:lnSpc>
                <a:spcPct val="100000"/>
              </a:lnSpc>
              <a:spcBef>
                <a:spcPts val="0"/>
              </a:spcBef>
              <a:spcAft>
                <a:spcPts val="0"/>
              </a:spcAft>
              <a:buClr>
                <a:schemeClr val="dk1"/>
              </a:buClr>
              <a:buSzPts val="350"/>
              <a:buFont typeface="Arial"/>
              <a:buNone/>
            </a:pPr>
            <a:r>
              <a:rPr lang="es-ES" dirty="0">
                <a:solidFill>
                  <a:schemeClr val="dk1"/>
                </a:solidFill>
              </a:rPr>
              <a:t>Alianzas para lograr los objetivos</a:t>
            </a:r>
            <a:endParaRPr lang="es-ES" sz="1400" b="0" i="0" u="none" strike="noStrike" cap="none" dirty="0">
              <a:solidFill>
                <a:schemeClr val="dk1"/>
              </a:solidFill>
              <a:latin typeface="Arial"/>
              <a:ea typeface="Arial"/>
              <a:cs typeface="Arial"/>
              <a:sym typeface="Arial"/>
            </a:endParaRPr>
          </a:p>
        </p:txBody>
      </p:sp>
      <p:sp>
        <p:nvSpPr>
          <p:cNvPr id="108" name="Google Shape;108;p4"/>
          <p:cNvSpPr/>
          <p:nvPr/>
        </p:nvSpPr>
        <p:spPr>
          <a:xfrm>
            <a:off x="6877050" y="0"/>
            <a:ext cx="5314949" cy="742949"/>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s-ES" sz="1800" b="0" i="0" u="none" strike="noStrike" cap="none">
                <a:solidFill>
                  <a:schemeClr val="lt1"/>
                </a:solidFill>
                <a:latin typeface="Arial"/>
                <a:ea typeface="Arial"/>
                <a:cs typeface="Arial"/>
                <a:sym typeface="Arial"/>
              </a:rPr>
              <a:t>Indicaciones para la producción</a:t>
            </a:r>
            <a:endParaRPr/>
          </a:p>
        </p:txBody>
      </p:sp>
      <p:sp>
        <p:nvSpPr>
          <p:cNvPr id="109" name="Google Shape;109;p4"/>
          <p:cNvSpPr/>
          <p:nvPr/>
        </p:nvSpPr>
        <p:spPr>
          <a:xfrm>
            <a:off x="0" y="4203521"/>
            <a:ext cx="6858000" cy="2654400"/>
          </a:xfrm>
          <a:prstGeom prst="rect">
            <a:avLst/>
          </a:prstGeom>
          <a:solidFill>
            <a:schemeClr val="lt1"/>
          </a:solidFill>
          <a:ln w="127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0" name="Google Shape;110;p4"/>
          <p:cNvSpPr txBox="1"/>
          <p:nvPr/>
        </p:nvSpPr>
        <p:spPr>
          <a:xfrm>
            <a:off x="92278" y="4397160"/>
            <a:ext cx="6457950" cy="110799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350"/>
              <a:buFont typeface="Arial"/>
              <a:buNone/>
            </a:pPr>
            <a:r>
              <a:rPr lang="es-ES" dirty="0">
                <a:solidFill>
                  <a:schemeClr val="dk1"/>
                </a:solidFill>
              </a:rPr>
              <a:t>La Unesco ha definido 17 objetivos de desarrollo sostenible, los cuales se mencionan en la agenda 2030, por lo que son pautas obligatorias a tener en cuenta por cada uno de los 193 países y 11 Miembros asociados que conforman dicha organización a nivel mundial.</a:t>
            </a:r>
          </a:p>
          <a:p>
            <a:pPr marL="0" marR="0" lvl="0" indent="0" algn="l" rtl="0">
              <a:lnSpc>
                <a:spcPct val="100000"/>
              </a:lnSpc>
              <a:spcBef>
                <a:spcPts val="0"/>
              </a:spcBef>
              <a:spcAft>
                <a:spcPts val="0"/>
              </a:spcAft>
              <a:buClr>
                <a:schemeClr val="dk1"/>
              </a:buClr>
              <a:buSzPts val="350"/>
              <a:buFont typeface="Arial"/>
              <a:buNone/>
            </a:pPr>
            <a:endParaRPr lang="es-ES" sz="14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350"/>
              <a:buFont typeface="Arial"/>
              <a:buNone/>
            </a:pPr>
            <a:r>
              <a:rPr lang="es-ES" dirty="0">
                <a:solidFill>
                  <a:schemeClr val="dk1"/>
                </a:solidFill>
              </a:rPr>
              <a:t>Algunos giran en torno al desarrollo sostenible, por lo que es responsabilidad de cada ciudadano: mantener los páramos y fuentes de agua, hacer reciclaje, usar energía limpia, adquirir conciencia medioambiental, participar en la toma de decisiones que afecten la comunidad y su entorno, entre otras cosas.</a:t>
            </a:r>
            <a:endParaRPr sz="1400" b="0" i="0" u="none" strike="noStrike" cap="none" dirty="0">
              <a:solidFill>
                <a:schemeClr val="dk1"/>
              </a:solidFill>
              <a:latin typeface="Arial"/>
              <a:ea typeface="Arial"/>
              <a:cs typeface="Arial"/>
              <a:sym typeface="Arial"/>
            </a:endParaRPr>
          </a:p>
        </p:txBody>
      </p:sp>
      <p:sp>
        <p:nvSpPr>
          <p:cNvPr id="111" name="Google Shape;111;p4"/>
          <p:cNvSpPr/>
          <p:nvPr/>
        </p:nvSpPr>
        <p:spPr>
          <a:xfrm>
            <a:off x="-19050" y="83127"/>
            <a:ext cx="6877050" cy="3733450"/>
          </a:xfrm>
          <a:prstGeom prst="rect">
            <a:avLst/>
          </a:prstGeom>
          <a:solidFill>
            <a:schemeClr val="lt1"/>
          </a:solidFill>
          <a:ln w="127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2" name="Google Shape;112;p4"/>
          <p:cNvSpPr/>
          <p:nvPr/>
        </p:nvSpPr>
        <p:spPr>
          <a:xfrm>
            <a:off x="6867525" y="5602432"/>
            <a:ext cx="5333999" cy="1255566"/>
          </a:xfrm>
          <a:prstGeom prst="rect">
            <a:avLst/>
          </a:prstGeom>
          <a:solidFill>
            <a:schemeClr val="lt1"/>
          </a:solidFill>
          <a:ln w="127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lvl="0">
              <a:buClr>
                <a:schemeClr val="dk1"/>
              </a:buClr>
              <a:buSzPts val="300"/>
            </a:pPr>
            <a:r>
              <a:rPr lang="es-ES" sz="1200" dirty="0">
                <a:solidFill>
                  <a:schemeClr val="dk1"/>
                </a:solidFill>
                <a:hlinkClick r:id="rId3"/>
              </a:rPr>
              <a:t>https://es.unesco.org/sdgs </a:t>
            </a:r>
          </a:p>
          <a:p>
            <a:pPr lvl="0">
              <a:buClr>
                <a:schemeClr val="dk1"/>
              </a:buClr>
              <a:buSzPts val="300"/>
            </a:pPr>
            <a:r>
              <a:rPr lang="es-ES" sz="1200" dirty="0">
                <a:solidFill>
                  <a:schemeClr val="dk1"/>
                </a:solidFill>
                <a:hlinkClick r:id="rId3"/>
              </a:rPr>
              <a:t>https://images.pexels.com/photos/7412043/pexels-photo-7412043.jpeg?cs=srgb&amp;dl=pexels-monstera-7412043.jpg&amp;fm=jpg</a:t>
            </a:r>
            <a:endParaRPr lang="es-ES" sz="1200" dirty="0">
              <a:solidFill>
                <a:schemeClr val="dk1"/>
              </a:solidFill>
            </a:endParaRPr>
          </a:p>
          <a:p>
            <a:pPr lvl="0">
              <a:buClr>
                <a:schemeClr val="dk1"/>
              </a:buClr>
              <a:buSzPts val="300"/>
            </a:pPr>
            <a:r>
              <a:rPr lang="es-ES" sz="1200" dirty="0">
                <a:solidFill>
                  <a:schemeClr val="dk1"/>
                </a:solidFill>
                <a:hlinkClick r:id="rId4"/>
              </a:rPr>
              <a:t>http://www.mininterior.gov.co/sala-de-prensa/noticias/hasta-el-23-de-septiembre-se-reciben-las-mejores-experiencias-de-participacion-ciudadana</a:t>
            </a:r>
            <a:r>
              <a:rPr lang="es-ES" sz="1200" dirty="0">
                <a:solidFill>
                  <a:schemeClr val="dk1"/>
                </a:solidFill>
              </a:rPr>
              <a:t>  </a:t>
            </a:r>
            <a:endParaRPr sz="1800" b="0" i="0" u="none" strike="noStrike" cap="none" dirty="0">
              <a:solidFill>
                <a:schemeClr val="dk1"/>
              </a:solidFill>
              <a:latin typeface="Arial"/>
              <a:ea typeface="Arial"/>
              <a:cs typeface="Arial"/>
              <a:sym typeface="Arial"/>
            </a:endParaRPr>
          </a:p>
        </p:txBody>
      </p:sp>
      <p:sp>
        <p:nvSpPr>
          <p:cNvPr id="113" name="Google Shape;113;p4"/>
          <p:cNvSpPr/>
          <p:nvPr/>
        </p:nvSpPr>
        <p:spPr>
          <a:xfrm>
            <a:off x="0" y="3818394"/>
            <a:ext cx="6858000" cy="385128"/>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s-ES" sz="1800" b="0" i="0" u="none" strike="noStrike" cap="none">
                <a:solidFill>
                  <a:schemeClr val="lt1"/>
                </a:solidFill>
                <a:latin typeface="Arial"/>
                <a:ea typeface="Arial"/>
                <a:cs typeface="Arial"/>
                <a:sym typeface="Arial"/>
              </a:rPr>
              <a:t>Audio/ Narración </a:t>
            </a:r>
            <a:endParaRPr/>
          </a:p>
        </p:txBody>
      </p:sp>
      <p:grpSp>
        <p:nvGrpSpPr>
          <p:cNvPr id="114" name="Google Shape;114;p4"/>
          <p:cNvGrpSpPr/>
          <p:nvPr/>
        </p:nvGrpSpPr>
        <p:grpSpPr>
          <a:xfrm>
            <a:off x="-42402" y="-1817"/>
            <a:ext cx="6944025" cy="3796259"/>
            <a:chOff x="-42401" y="-24097"/>
            <a:chExt cx="6909926" cy="3859056"/>
          </a:xfrm>
        </p:grpSpPr>
        <p:pic>
          <p:nvPicPr>
            <p:cNvPr id="115" name="Google Shape;115;p4"/>
            <p:cNvPicPr preferRelativeResize="0"/>
            <p:nvPr/>
          </p:nvPicPr>
          <p:blipFill rotWithShape="1">
            <a:blip r:embed="rId5">
              <a:alphaModFix/>
            </a:blip>
            <a:srcRect/>
            <a:stretch/>
          </p:blipFill>
          <p:spPr>
            <a:xfrm>
              <a:off x="-42401" y="-24097"/>
              <a:ext cx="6909926" cy="3859056"/>
            </a:xfrm>
            <a:prstGeom prst="rect">
              <a:avLst/>
            </a:prstGeom>
            <a:noFill/>
            <a:ln>
              <a:noFill/>
            </a:ln>
          </p:spPr>
        </p:pic>
        <p:sp>
          <p:nvSpPr>
            <p:cNvPr id="116" name="Google Shape;116;p4"/>
            <p:cNvSpPr/>
            <p:nvPr/>
          </p:nvSpPr>
          <p:spPr>
            <a:xfrm>
              <a:off x="92278" y="37223"/>
              <a:ext cx="6677636" cy="3315531"/>
            </a:xfrm>
            <a:prstGeom prst="rect">
              <a:avLst/>
            </a:prstGeom>
            <a:solidFill>
              <a:schemeClr val="lt1"/>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pic>
        <p:nvPicPr>
          <p:cNvPr id="2050" name="Picture 2" descr="Fotos de stock gratuitas de botánico, brillante, colo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36772" y="65658"/>
            <a:ext cx="3019424" cy="1679697"/>
          </a:xfrm>
          <a:prstGeom prst="rect">
            <a:avLst/>
          </a:prstGeom>
          <a:noFill/>
          <a:extLst>
            <a:ext uri="{909E8E84-426E-40DD-AFC4-6F175D3DCCD1}">
              <a14:hiddenFill xmlns:a14="http://schemas.microsoft.com/office/drawing/2010/main">
                <a:solidFill>
                  <a:srgbClr val="FFFFFF"/>
                </a:solidFill>
              </a14:hiddenFill>
            </a:ext>
          </a:extLst>
        </p:spPr>
      </p:pic>
      <p:sp>
        <p:nvSpPr>
          <p:cNvPr id="2" name="CuadroTexto 1"/>
          <p:cNvSpPr txBox="1"/>
          <p:nvPr/>
        </p:nvSpPr>
        <p:spPr>
          <a:xfrm>
            <a:off x="309235" y="109864"/>
            <a:ext cx="3119765" cy="523220"/>
          </a:xfrm>
          <a:prstGeom prst="rect">
            <a:avLst/>
          </a:prstGeom>
          <a:noFill/>
        </p:spPr>
        <p:txBody>
          <a:bodyPr wrap="none" rtlCol="0">
            <a:spAutoFit/>
          </a:bodyPr>
          <a:lstStyle/>
          <a:p>
            <a:r>
              <a:rPr lang="es-MX" dirty="0"/>
              <a:t>Unesco, agenda 2030</a:t>
            </a:r>
          </a:p>
          <a:p>
            <a:r>
              <a:rPr lang="es-MX" dirty="0"/>
              <a:t>17 Objetivos de desarrollo sostenible</a:t>
            </a:r>
            <a:endParaRPr lang="es-CO" dirty="0"/>
          </a:p>
        </p:txBody>
      </p:sp>
      <p:pic>
        <p:nvPicPr>
          <p:cNvPr id="2052" name="Picture 4" descr="La UNESCO y los Objetivos de Desarrollo Sostenibl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9115" y="530204"/>
            <a:ext cx="2557017" cy="1267581"/>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asta el 23 de septiembre se reciben las mejores ..."/>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17066" y="1822407"/>
            <a:ext cx="2677802" cy="1496419"/>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p:cNvSpPr txBox="1"/>
          <p:nvPr/>
        </p:nvSpPr>
        <p:spPr>
          <a:xfrm>
            <a:off x="4034971" y="35591"/>
            <a:ext cx="2740275" cy="523220"/>
          </a:xfrm>
          <a:prstGeom prst="rect">
            <a:avLst/>
          </a:prstGeom>
          <a:noFill/>
        </p:spPr>
        <p:txBody>
          <a:bodyPr wrap="square" rtlCol="0">
            <a:spAutoFit/>
          </a:bodyPr>
          <a:lstStyle/>
          <a:p>
            <a:r>
              <a:rPr lang="es-MX" dirty="0"/>
              <a:t>El medio ambiente es responsabilidad de todos</a:t>
            </a:r>
            <a:endParaRPr lang="es-CO" dirty="0"/>
          </a:p>
        </p:txBody>
      </p:sp>
      <p:sp>
        <p:nvSpPr>
          <p:cNvPr id="4" name="Elipse 3"/>
          <p:cNvSpPr/>
          <p:nvPr/>
        </p:nvSpPr>
        <p:spPr>
          <a:xfrm>
            <a:off x="-42402" y="109864"/>
            <a:ext cx="351637" cy="4203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1</a:t>
            </a:r>
            <a:endParaRPr lang="es-CO" dirty="0"/>
          </a:p>
        </p:txBody>
      </p:sp>
      <p:sp>
        <p:nvSpPr>
          <p:cNvPr id="5" name="Elipse 4"/>
          <p:cNvSpPr/>
          <p:nvPr/>
        </p:nvSpPr>
        <p:spPr>
          <a:xfrm>
            <a:off x="3429000" y="108047"/>
            <a:ext cx="307772" cy="450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2</a:t>
            </a:r>
            <a:endParaRPr lang="es-CO" dirty="0"/>
          </a:p>
        </p:txBody>
      </p:sp>
      <p:sp>
        <p:nvSpPr>
          <p:cNvPr id="6" name="Elipse 5"/>
          <p:cNvSpPr/>
          <p:nvPr/>
        </p:nvSpPr>
        <p:spPr>
          <a:xfrm>
            <a:off x="1657623" y="1949852"/>
            <a:ext cx="252448" cy="2465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3</a:t>
            </a:r>
            <a:endParaRPr lang="es-CO" dirty="0"/>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5"/>
          <p:cNvSpPr/>
          <p:nvPr/>
        </p:nvSpPr>
        <p:spPr>
          <a:xfrm>
            <a:off x="6858000" y="0"/>
            <a:ext cx="5333999" cy="6858000"/>
          </a:xfrm>
          <a:prstGeom prst="rect">
            <a:avLst/>
          </a:prstGeom>
          <a:solidFill>
            <a:srgbClr val="F2F2F2"/>
          </a:solidFill>
          <a:ln w="127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23" name="Google Shape;123;p5"/>
          <p:cNvSpPr txBox="1"/>
          <p:nvPr/>
        </p:nvSpPr>
        <p:spPr>
          <a:xfrm>
            <a:off x="6896100" y="1257300"/>
            <a:ext cx="5314800" cy="3016199"/>
          </a:xfrm>
          <a:prstGeom prst="rect">
            <a:avLst/>
          </a:prstGeom>
          <a:noFill/>
          <a:ln>
            <a:noFill/>
          </a:ln>
        </p:spPr>
        <p:txBody>
          <a:bodyPr spcFirstLastPara="1" wrap="square" lIns="91425" tIns="45700" rIns="91425" bIns="45700" anchor="t" anchorCtr="0">
            <a:noAutofit/>
          </a:bodyPr>
          <a:lstStyle/>
          <a:p>
            <a:pPr>
              <a:buClr>
                <a:schemeClr val="dk1"/>
              </a:buClr>
              <a:buSzPts val="350"/>
            </a:pPr>
            <a:r>
              <a:rPr lang="es-MX" dirty="0">
                <a:solidFill>
                  <a:schemeClr val="dk1"/>
                </a:solidFill>
              </a:rPr>
              <a:t>Se solicita a producción un video introductorio con la información de cada diapositiva.</a:t>
            </a:r>
          </a:p>
          <a:p>
            <a:pPr>
              <a:buClr>
                <a:schemeClr val="dk1"/>
              </a:buClr>
              <a:buSzPts val="350"/>
            </a:pPr>
            <a:endParaRPr lang="es-MX" dirty="0">
              <a:solidFill>
                <a:schemeClr val="dk1"/>
              </a:solidFill>
            </a:endParaRPr>
          </a:p>
          <a:p>
            <a:pPr>
              <a:buClr>
                <a:schemeClr val="dk1"/>
              </a:buClr>
              <a:buSzPts val="350"/>
            </a:pPr>
            <a:r>
              <a:rPr lang="es-MX" dirty="0">
                <a:solidFill>
                  <a:schemeClr val="dk1"/>
                </a:solidFill>
              </a:rPr>
              <a:t>La imagen total se puede ver en el enlace.</a:t>
            </a:r>
            <a:endParaRPr lang="es-CO" dirty="0">
              <a:solidFill>
                <a:schemeClr val="dk1"/>
              </a:solidFill>
            </a:endParaRPr>
          </a:p>
        </p:txBody>
      </p:sp>
      <p:sp>
        <p:nvSpPr>
          <p:cNvPr id="124" name="Google Shape;124;p5"/>
          <p:cNvSpPr/>
          <p:nvPr/>
        </p:nvSpPr>
        <p:spPr>
          <a:xfrm>
            <a:off x="6877050" y="0"/>
            <a:ext cx="5314949" cy="742949"/>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s-ES" sz="1800" b="0" i="0" u="none" strike="noStrike" cap="none">
                <a:solidFill>
                  <a:schemeClr val="lt1"/>
                </a:solidFill>
                <a:latin typeface="Arial"/>
                <a:ea typeface="Arial"/>
                <a:cs typeface="Arial"/>
                <a:sym typeface="Arial"/>
              </a:rPr>
              <a:t>Indicaciones para la producción</a:t>
            </a:r>
            <a:endParaRPr/>
          </a:p>
        </p:txBody>
      </p:sp>
      <p:sp>
        <p:nvSpPr>
          <p:cNvPr id="125" name="Google Shape;125;p5"/>
          <p:cNvSpPr/>
          <p:nvPr/>
        </p:nvSpPr>
        <p:spPr>
          <a:xfrm>
            <a:off x="0" y="4203521"/>
            <a:ext cx="6858000" cy="2654400"/>
          </a:xfrm>
          <a:prstGeom prst="rect">
            <a:avLst/>
          </a:prstGeom>
          <a:solidFill>
            <a:schemeClr val="lt1"/>
          </a:solidFill>
          <a:ln w="127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6" name="Google Shape;126;p5"/>
          <p:cNvSpPr txBox="1"/>
          <p:nvPr/>
        </p:nvSpPr>
        <p:spPr>
          <a:xfrm>
            <a:off x="92278" y="4397160"/>
            <a:ext cx="6457950" cy="110799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350"/>
              <a:buFont typeface="Arial"/>
              <a:buNone/>
            </a:pPr>
            <a:r>
              <a:rPr lang="es-ES" sz="1400" b="0" i="0" u="none" strike="noStrike" cap="none" dirty="0">
                <a:solidFill>
                  <a:schemeClr val="dk1"/>
                </a:solidFill>
                <a:latin typeface="Arial"/>
                <a:ea typeface="Arial"/>
                <a:cs typeface="Arial"/>
                <a:sym typeface="Arial"/>
              </a:rPr>
              <a:t>Por lo anterior, es necesario aclarar que Colombia forma parte activa de la Unesco, por lo que dentro de sus políticas debe acoger las pautas dadas en los Objetivos de Desarrollo Sostenible.</a:t>
            </a:r>
            <a:endParaRPr sz="1400" b="0" i="0" u="none" strike="noStrike" cap="none" dirty="0">
              <a:solidFill>
                <a:schemeClr val="dk1"/>
              </a:solidFill>
              <a:latin typeface="Arial"/>
              <a:ea typeface="Arial"/>
              <a:cs typeface="Arial"/>
              <a:sym typeface="Arial"/>
            </a:endParaRPr>
          </a:p>
        </p:txBody>
      </p:sp>
      <p:sp>
        <p:nvSpPr>
          <p:cNvPr id="127" name="Google Shape;127;p5"/>
          <p:cNvSpPr/>
          <p:nvPr/>
        </p:nvSpPr>
        <p:spPr>
          <a:xfrm>
            <a:off x="-19050" y="83127"/>
            <a:ext cx="6877050" cy="3733450"/>
          </a:xfrm>
          <a:prstGeom prst="rect">
            <a:avLst/>
          </a:prstGeom>
          <a:solidFill>
            <a:schemeClr val="lt1"/>
          </a:solidFill>
          <a:ln w="127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8" name="Google Shape;128;p5"/>
          <p:cNvSpPr/>
          <p:nvPr/>
        </p:nvSpPr>
        <p:spPr>
          <a:xfrm>
            <a:off x="6867525" y="5602432"/>
            <a:ext cx="5333999" cy="1255566"/>
          </a:xfrm>
          <a:prstGeom prst="rect">
            <a:avLst/>
          </a:prstGeom>
          <a:solidFill>
            <a:schemeClr val="lt1"/>
          </a:solidFill>
          <a:ln w="127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lvl="0">
              <a:buClr>
                <a:schemeClr val="dk1"/>
              </a:buClr>
              <a:buSzPts val="300"/>
            </a:pPr>
            <a:r>
              <a:rPr lang="es-ES" sz="1200" dirty="0">
                <a:solidFill>
                  <a:schemeClr val="dk1"/>
                </a:solidFill>
                <a:hlinkClick r:id="rId3"/>
              </a:rPr>
              <a:t>https://ods.gov.co/</a:t>
            </a:r>
            <a:r>
              <a:rPr lang="es-ES" sz="1200" dirty="0">
                <a:solidFill>
                  <a:schemeClr val="dk1"/>
                </a:solidFill>
              </a:rPr>
              <a:t> </a:t>
            </a:r>
            <a:endParaRPr sz="1800" b="0" i="0" u="none" strike="noStrike" cap="none" dirty="0">
              <a:solidFill>
                <a:schemeClr val="dk1"/>
              </a:solidFill>
              <a:latin typeface="Arial"/>
              <a:ea typeface="Arial"/>
              <a:cs typeface="Arial"/>
              <a:sym typeface="Arial"/>
            </a:endParaRPr>
          </a:p>
        </p:txBody>
      </p:sp>
      <p:sp>
        <p:nvSpPr>
          <p:cNvPr id="129" name="Google Shape;129;p5"/>
          <p:cNvSpPr/>
          <p:nvPr/>
        </p:nvSpPr>
        <p:spPr>
          <a:xfrm>
            <a:off x="0" y="3818394"/>
            <a:ext cx="6858000" cy="385128"/>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s-ES" sz="1800" b="0" i="0" u="none" strike="noStrike" cap="none">
                <a:solidFill>
                  <a:schemeClr val="lt1"/>
                </a:solidFill>
                <a:latin typeface="Arial"/>
                <a:ea typeface="Arial"/>
                <a:cs typeface="Arial"/>
                <a:sym typeface="Arial"/>
              </a:rPr>
              <a:t>Audio/ Narración </a:t>
            </a:r>
            <a:endParaRPr/>
          </a:p>
        </p:txBody>
      </p:sp>
      <p:grpSp>
        <p:nvGrpSpPr>
          <p:cNvPr id="130" name="Google Shape;130;p5"/>
          <p:cNvGrpSpPr/>
          <p:nvPr/>
        </p:nvGrpSpPr>
        <p:grpSpPr>
          <a:xfrm>
            <a:off x="-42401" y="-64613"/>
            <a:ext cx="6909926" cy="3859056"/>
            <a:chOff x="-42401" y="-24097"/>
            <a:chExt cx="6909926" cy="3859056"/>
          </a:xfrm>
        </p:grpSpPr>
        <p:pic>
          <p:nvPicPr>
            <p:cNvPr id="131" name="Google Shape;131;p5"/>
            <p:cNvPicPr preferRelativeResize="0"/>
            <p:nvPr/>
          </p:nvPicPr>
          <p:blipFill rotWithShape="1">
            <a:blip r:embed="rId4">
              <a:alphaModFix/>
            </a:blip>
            <a:srcRect/>
            <a:stretch/>
          </p:blipFill>
          <p:spPr>
            <a:xfrm>
              <a:off x="-42401" y="-24097"/>
              <a:ext cx="6909926" cy="3859056"/>
            </a:xfrm>
            <a:prstGeom prst="rect">
              <a:avLst/>
            </a:prstGeom>
            <a:noFill/>
            <a:ln>
              <a:noFill/>
            </a:ln>
          </p:spPr>
        </p:pic>
        <p:sp>
          <p:nvSpPr>
            <p:cNvPr id="132" name="Google Shape;132;p5"/>
            <p:cNvSpPr/>
            <p:nvPr/>
          </p:nvSpPr>
          <p:spPr>
            <a:xfrm>
              <a:off x="92278" y="37223"/>
              <a:ext cx="6677636" cy="3315531"/>
            </a:xfrm>
            <a:prstGeom prst="rect">
              <a:avLst/>
            </a:prstGeom>
            <a:solidFill>
              <a:schemeClr val="lt1"/>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pic>
        <p:nvPicPr>
          <p:cNvPr id="2" name="Imagen 1"/>
          <p:cNvPicPr>
            <a:picLocks noChangeAspect="1"/>
          </p:cNvPicPr>
          <p:nvPr/>
        </p:nvPicPr>
        <p:blipFill rotWithShape="1">
          <a:blip r:embed="rId5"/>
          <a:srcRect l="247" t="10466" r="4040" b="15526"/>
          <a:stretch/>
        </p:blipFill>
        <p:spPr>
          <a:xfrm>
            <a:off x="80657" y="121966"/>
            <a:ext cx="6677636" cy="3011648"/>
          </a:xfrm>
          <a:prstGeom prst="rect">
            <a:avLst/>
          </a:prstGeom>
        </p:spPr>
      </p:pic>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6"/>
          <p:cNvSpPr/>
          <p:nvPr/>
        </p:nvSpPr>
        <p:spPr>
          <a:xfrm>
            <a:off x="6858000" y="0"/>
            <a:ext cx="5333999" cy="6858000"/>
          </a:xfrm>
          <a:prstGeom prst="rect">
            <a:avLst/>
          </a:prstGeom>
          <a:solidFill>
            <a:srgbClr val="F2F2F2"/>
          </a:solidFill>
          <a:ln w="127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39" name="Google Shape;139;p6"/>
          <p:cNvSpPr txBox="1"/>
          <p:nvPr/>
        </p:nvSpPr>
        <p:spPr>
          <a:xfrm>
            <a:off x="6896100" y="1257300"/>
            <a:ext cx="5314800" cy="3016199"/>
          </a:xfrm>
          <a:prstGeom prst="rect">
            <a:avLst/>
          </a:prstGeom>
          <a:noFill/>
          <a:ln>
            <a:noFill/>
          </a:ln>
        </p:spPr>
        <p:txBody>
          <a:bodyPr spcFirstLastPara="1" wrap="square" lIns="91425" tIns="45700" rIns="91425" bIns="45700" anchor="t" anchorCtr="0">
            <a:noAutofit/>
          </a:bodyPr>
          <a:lstStyle/>
          <a:p>
            <a:pPr>
              <a:buClr>
                <a:schemeClr val="dk1"/>
              </a:buClr>
              <a:buSzPts val="350"/>
            </a:pPr>
            <a:r>
              <a:rPr lang="es-MX" dirty="0">
                <a:solidFill>
                  <a:schemeClr val="dk1"/>
                </a:solidFill>
              </a:rPr>
              <a:t>Se solicita a producción un video introductorio con la información de cada diapositiva.</a:t>
            </a:r>
            <a:endParaRPr lang="es-CO" dirty="0">
              <a:solidFill>
                <a:schemeClr val="dk1"/>
              </a:solidFill>
            </a:endParaRPr>
          </a:p>
          <a:p>
            <a:pPr marL="0" marR="0" lvl="0" indent="0" algn="l" rtl="0">
              <a:lnSpc>
                <a:spcPct val="100000"/>
              </a:lnSpc>
              <a:spcBef>
                <a:spcPts val="0"/>
              </a:spcBef>
              <a:spcAft>
                <a:spcPts val="0"/>
              </a:spcAft>
              <a:buClr>
                <a:schemeClr val="dk1"/>
              </a:buClr>
              <a:buSzPts val="350"/>
              <a:buFont typeface="Arial"/>
              <a:buNone/>
            </a:pPr>
            <a:endParaRPr lang="es-ES" sz="14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350"/>
              <a:buFont typeface="Arial"/>
              <a:buNone/>
            </a:pPr>
            <a:endParaRPr lang="es-ES" dirty="0">
              <a:solidFill>
                <a:schemeClr val="dk1"/>
              </a:solidFill>
            </a:endParaRPr>
          </a:p>
          <a:p>
            <a:pPr marL="0" marR="0" lvl="0" indent="0" algn="l" rtl="0">
              <a:lnSpc>
                <a:spcPct val="100000"/>
              </a:lnSpc>
              <a:spcBef>
                <a:spcPts val="0"/>
              </a:spcBef>
              <a:spcAft>
                <a:spcPts val="0"/>
              </a:spcAft>
              <a:buClr>
                <a:schemeClr val="dk1"/>
              </a:buClr>
              <a:buSzPts val="350"/>
              <a:buFont typeface="Arial"/>
              <a:buNone/>
            </a:pPr>
            <a:endParaRPr lang="es-ES" sz="14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350"/>
              <a:buFont typeface="Arial"/>
              <a:buNone/>
            </a:pPr>
            <a:r>
              <a:rPr lang="es-ES" sz="1400" b="0" i="0" u="none" strike="noStrike" cap="none" dirty="0">
                <a:solidFill>
                  <a:schemeClr val="dk1"/>
                </a:solidFill>
                <a:latin typeface="Arial"/>
                <a:ea typeface="Arial"/>
                <a:cs typeface="Arial"/>
                <a:sym typeface="Arial"/>
              </a:rPr>
              <a:t>Se puede ver la imagen total en el enlace que se anexa.</a:t>
            </a:r>
            <a:endParaRPr sz="1400" b="0" i="0" u="none" strike="noStrike" cap="none" dirty="0">
              <a:solidFill>
                <a:schemeClr val="dk1"/>
              </a:solidFill>
              <a:latin typeface="Arial"/>
              <a:ea typeface="Arial"/>
              <a:cs typeface="Arial"/>
              <a:sym typeface="Arial"/>
            </a:endParaRPr>
          </a:p>
        </p:txBody>
      </p:sp>
      <p:sp>
        <p:nvSpPr>
          <p:cNvPr id="140" name="Google Shape;140;p6"/>
          <p:cNvSpPr/>
          <p:nvPr/>
        </p:nvSpPr>
        <p:spPr>
          <a:xfrm>
            <a:off x="6877050" y="0"/>
            <a:ext cx="5314949" cy="742949"/>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s-ES" sz="1800" b="0" i="0" u="none" strike="noStrike" cap="none">
                <a:solidFill>
                  <a:schemeClr val="lt1"/>
                </a:solidFill>
                <a:latin typeface="Arial"/>
                <a:ea typeface="Arial"/>
                <a:cs typeface="Arial"/>
                <a:sym typeface="Arial"/>
              </a:rPr>
              <a:t>Indicaciones para la producción</a:t>
            </a:r>
            <a:endParaRPr/>
          </a:p>
        </p:txBody>
      </p:sp>
      <p:sp>
        <p:nvSpPr>
          <p:cNvPr id="141" name="Google Shape;141;p6"/>
          <p:cNvSpPr/>
          <p:nvPr/>
        </p:nvSpPr>
        <p:spPr>
          <a:xfrm>
            <a:off x="0" y="4203521"/>
            <a:ext cx="6858000" cy="2654400"/>
          </a:xfrm>
          <a:prstGeom prst="rect">
            <a:avLst/>
          </a:prstGeom>
          <a:solidFill>
            <a:schemeClr val="lt1"/>
          </a:solidFill>
          <a:ln w="127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42" name="Google Shape;142;p6"/>
          <p:cNvSpPr txBox="1"/>
          <p:nvPr/>
        </p:nvSpPr>
        <p:spPr>
          <a:xfrm>
            <a:off x="92278" y="4397160"/>
            <a:ext cx="6457950" cy="110799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350"/>
              <a:buFont typeface="Arial"/>
              <a:buNone/>
            </a:pPr>
            <a:r>
              <a:rPr lang="es-ES" sz="1400" b="0" i="0" u="none" strike="noStrike" cap="none" dirty="0">
                <a:solidFill>
                  <a:schemeClr val="dk1"/>
                </a:solidFill>
                <a:latin typeface="Arial"/>
                <a:ea typeface="Arial"/>
                <a:cs typeface="Arial"/>
                <a:sym typeface="Arial"/>
              </a:rPr>
              <a:t>En la imagen se puede evidenciar uno de los 17 objetivos que Colombia esta trabajando, el cual es la protección de zonas naturales o ecosistemas terrestres.</a:t>
            </a:r>
            <a:endParaRPr sz="1400" b="0" i="0" u="none" strike="noStrike" cap="none" dirty="0">
              <a:solidFill>
                <a:schemeClr val="dk1"/>
              </a:solidFill>
              <a:latin typeface="Arial"/>
              <a:ea typeface="Arial"/>
              <a:cs typeface="Arial"/>
              <a:sym typeface="Arial"/>
            </a:endParaRPr>
          </a:p>
        </p:txBody>
      </p:sp>
      <p:sp>
        <p:nvSpPr>
          <p:cNvPr id="143" name="Google Shape;143;p6"/>
          <p:cNvSpPr/>
          <p:nvPr/>
        </p:nvSpPr>
        <p:spPr>
          <a:xfrm>
            <a:off x="-19050" y="83127"/>
            <a:ext cx="6877050" cy="3733450"/>
          </a:xfrm>
          <a:prstGeom prst="rect">
            <a:avLst/>
          </a:prstGeom>
          <a:solidFill>
            <a:schemeClr val="lt1"/>
          </a:solidFill>
          <a:ln w="127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44" name="Google Shape;144;p6"/>
          <p:cNvSpPr/>
          <p:nvPr/>
        </p:nvSpPr>
        <p:spPr>
          <a:xfrm>
            <a:off x="6867525" y="5602432"/>
            <a:ext cx="5333999" cy="1255566"/>
          </a:xfrm>
          <a:prstGeom prst="rect">
            <a:avLst/>
          </a:prstGeom>
          <a:solidFill>
            <a:schemeClr val="lt1"/>
          </a:solidFill>
          <a:ln w="127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lvl="0">
              <a:buClr>
                <a:schemeClr val="dk1"/>
              </a:buClr>
              <a:buSzPts val="300"/>
            </a:pPr>
            <a:r>
              <a:rPr lang="es-ES" sz="1200" dirty="0">
                <a:solidFill>
                  <a:schemeClr val="dk1"/>
                </a:solidFill>
                <a:hlinkClick r:id="rId3"/>
              </a:rPr>
              <a:t>https://ods.gov.co/es/objetivos/vida-de-ecosistemas-terrestres</a:t>
            </a:r>
            <a:r>
              <a:rPr lang="es-ES" sz="1200" dirty="0">
                <a:solidFill>
                  <a:schemeClr val="dk1"/>
                </a:solidFill>
              </a:rPr>
              <a:t> </a:t>
            </a:r>
            <a:endParaRPr sz="1800" b="0" i="0" u="none" strike="noStrike" cap="none" dirty="0">
              <a:solidFill>
                <a:schemeClr val="dk1"/>
              </a:solidFill>
              <a:latin typeface="Arial"/>
              <a:ea typeface="Arial"/>
              <a:cs typeface="Arial"/>
              <a:sym typeface="Arial"/>
            </a:endParaRPr>
          </a:p>
        </p:txBody>
      </p:sp>
      <p:sp>
        <p:nvSpPr>
          <p:cNvPr id="145" name="Google Shape;145;p6"/>
          <p:cNvSpPr/>
          <p:nvPr/>
        </p:nvSpPr>
        <p:spPr>
          <a:xfrm>
            <a:off x="0" y="3818394"/>
            <a:ext cx="6858000" cy="385128"/>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s-ES" sz="1800" b="0" i="0" u="none" strike="noStrike" cap="none">
                <a:solidFill>
                  <a:schemeClr val="lt1"/>
                </a:solidFill>
                <a:latin typeface="Arial"/>
                <a:ea typeface="Arial"/>
                <a:cs typeface="Arial"/>
                <a:sym typeface="Arial"/>
              </a:rPr>
              <a:t>Audio/ Narración </a:t>
            </a:r>
            <a:endParaRPr/>
          </a:p>
        </p:txBody>
      </p:sp>
      <p:grpSp>
        <p:nvGrpSpPr>
          <p:cNvPr id="146" name="Google Shape;146;p6"/>
          <p:cNvGrpSpPr/>
          <p:nvPr/>
        </p:nvGrpSpPr>
        <p:grpSpPr>
          <a:xfrm>
            <a:off x="-42401" y="-64613"/>
            <a:ext cx="6909926" cy="3859056"/>
            <a:chOff x="-42401" y="-24097"/>
            <a:chExt cx="6909926" cy="3859056"/>
          </a:xfrm>
        </p:grpSpPr>
        <p:pic>
          <p:nvPicPr>
            <p:cNvPr id="147" name="Google Shape;147;p6"/>
            <p:cNvPicPr preferRelativeResize="0"/>
            <p:nvPr/>
          </p:nvPicPr>
          <p:blipFill rotWithShape="1">
            <a:blip r:embed="rId4">
              <a:alphaModFix/>
            </a:blip>
            <a:srcRect/>
            <a:stretch/>
          </p:blipFill>
          <p:spPr>
            <a:xfrm>
              <a:off x="-42401" y="-24097"/>
              <a:ext cx="6909926" cy="3859056"/>
            </a:xfrm>
            <a:prstGeom prst="rect">
              <a:avLst/>
            </a:prstGeom>
            <a:noFill/>
            <a:ln>
              <a:noFill/>
            </a:ln>
          </p:spPr>
        </p:pic>
        <p:sp>
          <p:nvSpPr>
            <p:cNvPr id="148" name="Google Shape;148;p6"/>
            <p:cNvSpPr/>
            <p:nvPr/>
          </p:nvSpPr>
          <p:spPr>
            <a:xfrm>
              <a:off x="92278" y="37223"/>
              <a:ext cx="6677636" cy="3315531"/>
            </a:xfrm>
            <a:prstGeom prst="rect">
              <a:avLst/>
            </a:prstGeom>
            <a:solidFill>
              <a:schemeClr val="lt1"/>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pic>
        <p:nvPicPr>
          <p:cNvPr id="2" name="Imagen 1"/>
          <p:cNvPicPr>
            <a:picLocks noChangeAspect="1"/>
          </p:cNvPicPr>
          <p:nvPr/>
        </p:nvPicPr>
        <p:blipFill rotWithShape="1">
          <a:blip r:embed="rId5"/>
          <a:srcRect t="10466" r="4152" b="15128"/>
          <a:stretch/>
        </p:blipFill>
        <p:spPr>
          <a:xfrm>
            <a:off x="92277" y="111136"/>
            <a:ext cx="6571445" cy="3082007"/>
          </a:xfrm>
          <a:prstGeom prst="rect">
            <a:avLst/>
          </a:prstGeom>
        </p:spPr>
      </p:pic>
      <p:sp>
        <p:nvSpPr>
          <p:cNvPr id="4" name="CuadroTexto 3"/>
          <p:cNvSpPr txBox="1"/>
          <p:nvPr/>
        </p:nvSpPr>
        <p:spPr>
          <a:xfrm>
            <a:off x="92276" y="1253209"/>
            <a:ext cx="1112410" cy="1223412"/>
          </a:xfrm>
          <a:prstGeom prst="rect">
            <a:avLst/>
          </a:prstGeom>
          <a:noFill/>
        </p:spPr>
        <p:txBody>
          <a:bodyPr wrap="square" rtlCol="0">
            <a:spAutoFit/>
          </a:bodyPr>
          <a:lstStyle/>
          <a:p>
            <a:r>
              <a:rPr lang="es-MX" sz="1050" dirty="0"/>
              <a:t>En el 2030, Colombia aumentará 12,9 millones de hectáreas continentales protegidas.</a:t>
            </a:r>
            <a:endParaRPr lang="es-CO" sz="1050" dirty="0"/>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7"/>
          <p:cNvSpPr/>
          <p:nvPr/>
        </p:nvSpPr>
        <p:spPr>
          <a:xfrm>
            <a:off x="6858000" y="0"/>
            <a:ext cx="5333999" cy="6858000"/>
          </a:xfrm>
          <a:prstGeom prst="rect">
            <a:avLst/>
          </a:prstGeom>
          <a:solidFill>
            <a:srgbClr val="F2F2F2"/>
          </a:solidFill>
          <a:ln w="127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55" name="Google Shape;155;p7"/>
          <p:cNvSpPr txBox="1"/>
          <p:nvPr/>
        </p:nvSpPr>
        <p:spPr>
          <a:xfrm>
            <a:off x="6896100" y="1257300"/>
            <a:ext cx="5314800" cy="3016199"/>
          </a:xfrm>
          <a:prstGeom prst="rect">
            <a:avLst/>
          </a:prstGeom>
          <a:noFill/>
          <a:ln>
            <a:noFill/>
          </a:ln>
        </p:spPr>
        <p:txBody>
          <a:bodyPr spcFirstLastPara="1" wrap="square" lIns="91425" tIns="45700" rIns="91425" bIns="45700" anchor="t" anchorCtr="0">
            <a:noAutofit/>
          </a:bodyPr>
          <a:lstStyle/>
          <a:p>
            <a:pPr>
              <a:buClr>
                <a:schemeClr val="dk1"/>
              </a:buClr>
              <a:buSzPts val="350"/>
            </a:pPr>
            <a:r>
              <a:rPr lang="es-MX" dirty="0">
                <a:solidFill>
                  <a:schemeClr val="dk1"/>
                </a:solidFill>
              </a:rPr>
              <a:t>Se solicita a producción un video introductorio con la información de cada diapositiva.</a:t>
            </a:r>
            <a:endParaRPr lang="es-CO" dirty="0">
              <a:solidFill>
                <a:schemeClr val="dk1"/>
              </a:solidFill>
            </a:endParaRPr>
          </a:p>
          <a:p>
            <a:pPr marL="0" marR="0" lvl="0" indent="0" algn="l" rtl="0">
              <a:lnSpc>
                <a:spcPct val="100000"/>
              </a:lnSpc>
              <a:spcBef>
                <a:spcPts val="0"/>
              </a:spcBef>
              <a:spcAft>
                <a:spcPts val="0"/>
              </a:spcAft>
              <a:buClr>
                <a:schemeClr val="dk1"/>
              </a:buClr>
              <a:buSzPts val="350"/>
              <a:buFont typeface="Arial"/>
              <a:buNone/>
            </a:pPr>
            <a:endParaRPr lang="es-ES" sz="14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350"/>
              <a:buFont typeface="Arial"/>
              <a:buNone/>
            </a:pPr>
            <a:endParaRPr lang="es-ES" dirty="0">
              <a:solidFill>
                <a:schemeClr val="dk1"/>
              </a:solidFill>
            </a:endParaRPr>
          </a:p>
          <a:p>
            <a:pPr marL="0" marR="0" lvl="0" indent="0" algn="l" rtl="0">
              <a:lnSpc>
                <a:spcPct val="100000"/>
              </a:lnSpc>
              <a:spcBef>
                <a:spcPts val="0"/>
              </a:spcBef>
              <a:spcAft>
                <a:spcPts val="0"/>
              </a:spcAft>
              <a:buClr>
                <a:schemeClr val="dk1"/>
              </a:buClr>
              <a:buSzPts val="350"/>
              <a:buFont typeface="Arial"/>
              <a:buNone/>
            </a:pPr>
            <a:endParaRPr lang="es-ES" sz="14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350"/>
              <a:buFont typeface="Arial"/>
              <a:buNone/>
            </a:pPr>
            <a:r>
              <a:rPr lang="es-ES" sz="1400" b="0" i="0" u="none" strike="noStrike" cap="none" dirty="0">
                <a:solidFill>
                  <a:schemeClr val="dk1"/>
                </a:solidFill>
                <a:latin typeface="Arial"/>
                <a:ea typeface="Arial"/>
                <a:cs typeface="Arial"/>
                <a:sym typeface="Arial"/>
              </a:rPr>
              <a:t>Imagen de referencia se autoriza a producción hacer el cambio sí así lo requiere.</a:t>
            </a:r>
            <a:endParaRPr sz="1400" b="0" i="0" u="none" strike="noStrike" cap="none" dirty="0">
              <a:solidFill>
                <a:schemeClr val="dk1"/>
              </a:solidFill>
              <a:latin typeface="Arial"/>
              <a:ea typeface="Arial"/>
              <a:cs typeface="Arial"/>
              <a:sym typeface="Arial"/>
            </a:endParaRPr>
          </a:p>
        </p:txBody>
      </p:sp>
      <p:sp>
        <p:nvSpPr>
          <p:cNvPr id="156" name="Google Shape;156;p7"/>
          <p:cNvSpPr/>
          <p:nvPr/>
        </p:nvSpPr>
        <p:spPr>
          <a:xfrm>
            <a:off x="6877050" y="0"/>
            <a:ext cx="5314949" cy="742949"/>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s-ES" sz="1800" b="0" i="0" u="none" strike="noStrike" cap="none">
                <a:solidFill>
                  <a:schemeClr val="lt1"/>
                </a:solidFill>
                <a:latin typeface="Arial"/>
                <a:ea typeface="Arial"/>
                <a:cs typeface="Arial"/>
                <a:sym typeface="Arial"/>
              </a:rPr>
              <a:t>Indicaciones para la producción</a:t>
            </a:r>
            <a:endParaRPr/>
          </a:p>
        </p:txBody>
      </p:sp>
      <p:sp>
        <p:nvSpPr>
          <p:cNvPr id="157" name="Google Shape;157;p7"/>
          <p:cNvSpPr/>
          <p:nvPr/>
        </p:nvSpPr>
        <p:spPr>
          <a:xfrm>
            <a:off x="0" y="4203521"/>
            <a:ext cx="6858000" cy="2654400"/>
          </a:xfrm>
          <a:prstGeom prst="rect">
            <a:avLst/>
          </a:prstGeom>
          <a:solidFill>
            <a:schemeClr val="lt1"/>
          </a:solidFill>
          <a:ln w="127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58" name="Google Shape;158;p7"/>
          <p:cNvSpPr txBox="1"/>
          <p:nvPr/>
        </p:nvSpPr>
        <p:spPr>
          <a:xfrm>
            <a:off x="92278" y="4397160"/>
            <a:ext cx="6457950" cy="110799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350"/>
              <a:buFont typeface="Arial"/>
              <a:buNone/>
            </a:pPr>
            <a:r>
              <a:rPr lang="es-ES" sz="1400" b="0" i="0" u="none" strike="noStrike" cap="none" dirty="0">
                <a:solidFill>
                  <a:schemeClr val="dk1"/>
                </a:solidFill>
                <a:latin typeface="Arial"/>
                <a:ea typeface="Arial"/>
                <a:cs typeface="Arial"/>
                <a:sym typeface="Arial"/>
              </a:rPr>
              <a:t>Por esta razón, es de vital importancia revisar este tema y cómo los estudios  técnicos ambientales son parte primordial para identificar situaciones que afecten el impacto ambiental y las comunidades que viven en ese contexto, por ejemplo: la construcción de vías e infraestructura a nivel nacional o la construcción de la represa HidroItuango, en Antioquia, proyectos que debieron hacer un estudio </a:t>
            </a:r>
            <a:r>
              <a:rPr lang="es-ES" dirty="0">
                <a:solidFill>
                  <a:schemeClr val="dk1"/>
                </a:solidFill>
              </a:rPr>
              <a:t>ambiental con el fin de conocer cómo se</a:t>
            </a:r>
            <a:r>
              <a:rPr lang="es-ES" sz="1400" b="0" i="0" u="none" strike="noStrike" cap="none" dirty="0">
                <a:solidFill>
                  <a:schemeClr val="dk1"/>
                </a:solidFill>
                <a:latin typeface="Arial"/>
                <a:ea typeface="Arial"/>
                <a:cs typeface="Arial"/>
                <a:sym typeface="Arial"/>
              </a:rPr>
              <a:t> impacta la comunidad y su ecosistema terrestre e hídrico.</a:t>
            </a:r>
            <a:endParaRPr sz="1400" b="0" i="0" u="none" strike="noStrike" cap="none" dirty="0">
              <a:solidFill>
                <a:schemeClr val="dk1"/>
              </a:solidFill>
              <a:latin typeface="Arial"/>
              <a:ea typeface="Arial"/>
              <a:cs typeface="Arial"/>
              <a:sym typeface="Arial"/>
            </a:endParaRPr>
          </a:p>
        </p:txBody>
      </p:sp>
      <p:sp>
        <p:nvSpPr>
          <p:cNvPr id="159" name="Google Shape;159;p7"/>
          <p:cNvSpPr/>
          <p:nvPr/>
        </p:nvSpPr>
        <p:spPr>
          <a:xfrm>
            <a:off x="-19050" y="83127"/>
            <a:ext cx="6877050" cy="3733450"/>
          </a:xfrm>
          <a:prstGeom prst="rect">
            <a:avLst/>
          </a:prstGeom>
          <a:solidFill>
            <a:schemeClr val="lt1"/>
          </a:solidFill>
          <a:ln w="127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60" name="Google Shape;160;p7"/>
          <p:cNvSpPr/>
          <p:nvPr/>
        </p:nvSpPr>
        <p:spPr>
          <a:xfrm>
            <a:off x="6867525" y="5602432"/>
            <a:ext cx="5333999" cy="1255566"/>
          </a:xfrm>
          <a:prstGeom prst="rect">
            <a:avLst/>
          </a:prstGeom>
          <a:solidFill>
            <a:schemeClr val="lt1"/>
          </a:solidFill>
          <a:ln w="127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lvl="0">
              <a:buClr>
                <a:schemeClr val="dk1"/>
              </a:buClr>
              <a:buSzPts val="300"/>
            </a:pPr>
            <a:r>
              <a:rPr lang="es-ES" sz="1200" dirty="0">
                <a:solidFill>
                  <a:schemeClr val="dk1"/>
                </a:solidFill>
                <a:hlinkClick r:id="rId3"/>
              </a:rPr>
              <a:t>https://noticias.canal1.com.co/nacional/definidos-arbitros-tribunal-solucionaran-lio-juridico-gobernacion-epm-hidroituango/</a:t>
            </a:r>
            <a:r>
              <a:rPr lang="es-ES" sz="1200" dirty="0">
                <a:solidFill>
                  <a:schemeClr val="dk1"/>
                </a:solidFill>
              </a:rPr>
              <a:t> </a:t>
            </a:r>
            <a:endParaRPr sz="1800" b="0" i="0" u="none" strike="noStrike" cap="none" dirty="0">
              <a:solidFill>
                <a:schemeClr val="dk1"/>
              </a:solidFill>
              <a:latin typeface="Arial"/>
              <a:ea typeface="Arial"/>
              <a:cs typeface="Arial"/>
              <a:sym typeface="Arial"/>
            </a:endParaRPr>
          </a:p>
        </p:txBody>
      </p:sp>
      <p:sp>
        <p:nvSpPr>
          <p:cNvPr id="161" name="Google Shape;161;p7"/>
          <p:cNvSpPr/>
          <p:nvPr/>
        </p:nvSpPr>
        <p:spPr>
          <a:xfrm>
            <a:off x="0" y="3818394"/>
            <a:ext cx="6858000" cy="385128"/>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s-ES" sz="1800" b="0" i="0" u="none" strike="noStrike" cap="none">
                <a:solidFill>
                  <a:schemeClr val="lt1"/>
                </a:solidFill>
                <a:latin typeface="Arial"/>
                <a:ea typeface="Arial"/>
                <a:cs typeface="Arial"/>
                <a:sym typeface="Arial"/>
              </a:rPr>
              <a:t>Audio/ Narración </a:t>
            </a:r>
            <a:endParaRPr/>
          </a:p>
        </p:txBody>
      </p:sp>
      <p:grpSp>
        <p:nvGrpSpPr>
          <p:cNvPr id="162" name="Google Shape;162;p7"/>
          <p:cNvGrpSpPr/>
          <p:nvPr/>
        </p:nvGrpSpPr>
        <p:grpSpPr>
          <a:xfrm>
            <a:off x="-42401" y="-64613"/>
            <a:ext cx="6909926" cy="3859056"/>
            <a:chOff x="-42401" y="-24097"/>
            <a:chExt cx="6909926" cy="3859056"/>
          </a:xfrm>
        </p:grpSpPr>
        <p:pic>
          <p:nvPicPr>
            <p:cNvPr id="163" name="Google Shape;163;p7"/>
            <p:cNvPicPr preferRelativeResize="0"/>
            <p:nvPr/>
          </p:nvPicPr>
          <p:blipFill rotWithShape="1">
            <a:blip r:embed="rId4">
              <a:alphaModFix/>
            </a:blip>
            <a:srcRect/>
            <a:stretch/>
          </p:blipFill>
          <p:spPr>
            <a:xfrm>
              <a:off x="-42401" y="-24097"/>
              <a:ext cx="6909926" cy="3859056"/>
            </a:xfrm>
            <a:prstGeom prst="rect">
              <a:avLst/>
            </a:prstGeom>
            <a:noFill/>
            <a:ln>
              <a:noFill/>
            </a:ln>
          </p:spPr>
        </p:pic>
        <p:sp>
          <p:nvSpPr>
            <p:cNvPr id="164" name="Google Shape;164;p7"/>
            <p:cNvSpPr/>
            <p:nvPr/>
          </p:nvSpPr>
          <p:spPr>
            <a:xfrm>
              <a:off x="92278" y="37223"/>
              <a:ext cx="6677636" cy="3315531"/>
            </a:xfrm>
            <a:prstGeom prst="rect">
              <a:avLst/>
            </a:prstGeom>
            <a:solidFill>
              <a:schemeClr val="lt1"/>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pic>
        <p:nvPicPr>
          <p:cNvPr id="3074" name="Picture 2" descr="Definidos los árbitros del tribunal que solucionarán el lio jurídico entre Gobernación y EPM por Hidroituango"/>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831" y="-27244"/>
            <a:ext cx="6614339" cy="3307170"/>
          </a:xfrm>
          <a:prstGeom prst="rect">
            <a:avLst/>
          </a:prstGeom>
          <a:noFill/>
          <a:extLst>
            <a:ext uri="{909E8E84-426E-40DD-AFC4-6F175D3DCCD1}">
              <a14:hiddenFill xmlns:a14="http://schemas.microsoft.com/office/drawing/2010/main">
                <a:solidFill>
                  <a:srgbClr val="FFFFFF"/>
                </a:solidFill>
              </a14:hiddenFill>
            </a:ext>
          </a:extLst>
        </p:spPr>
      </p:pic>
      <p:sp>
        <p:nvSpPr>
          <p:cNvPr id="2" name="CuadroTexto 1"/>
          <p:cNvSpPr txBox="1"/>
          <p:nvPr/>
        </p:nvSpPr>
        <p:spPr>
          <a:xfrm>
            <a:off x="4846723" y="2042238"/>
            <a:ext cx="1857391" cy="954107"/>
          </a:xfrm>
          <a:prstGeom prst="rect">
            <a:avLst/>
          </a:prstGeom>
          <a:noFill/>
        </p:spPr>
        <p:txBody>
          <a:bodyPr wrap="square" rtlCol="0">
            <a:spAutoFit/>
          </a:bodyPr>
          <a:lstStyle/>
          <a:p>
            <a:r>
              <a:rPr lang="es-MX" dirty="0">
                <a:solidFill>
                  <a:schemeClr val="bg1"/>
                </a:solidFill>
              </a:rPr>
              <a:t>Construcción de la represa  Hidroituango, Antioquia</a:t>
            </a:r>
            <a:endParaRPr lang="es-CO" dirty="0">
              <a:solidFill>
                <a:schemeClr val="bg1"/>
              </a:solidFill>
            </a:endParaRP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9"/>
          <p:cNvSpPr/>
          <p:nvPr/>
        </p:nvSpPr>
        <p:spPr>
          <a:xfrm>
            <a:off x="6858000" y="0"/>
            <a:ext cx="5333999" cy="6858000"/>
          </a:xfrm>
          <a:prstGeom prst="rect">
            <a:avLst/>
          </a:prstGeom>
          <a:solidFill>
            <a:srgbClr val="F2F2F2"/>
          </a:solidFill>
          <a:ln w="127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71" name="Google Shape;171;p9"/>
          <p:cNvSpPr txBox="1"/>
          <p:nvPr/>
        </p:nvSpPr>
        <p:spPr>
          <a:xfrm>
            <a:off x="6896100" y="1257300"/>
            <a:ext cx="5314800" cy="3016199"/>
          </a:xfrm>
          <a:prstGeom prst="rect">
            <a:avLst/>
          </a:prstGeom>
          <a:noFill/>
          <a:ln>
            <a:noFill/>
          </a:ln>
        </p:spPr>
        <p:txBody>
          <a:bodyPr spcFirstLastPara="1" wrap="square" lIns="91425" tIns="45700" rIns="91425" bIns="45700" anchor="t" anchorCtr="0">
            <a:noAutofit/>
          </a:bodyPr>
          <a:lstStyle/>
          <a:p>
            <a:pPr>
              <a:buClr>
                <a:schemeClr val="dk1"/>
              </a:buClr>
              <a:buSzPts val="350"/>
            </a:pPr>
            <a:r>
              <a:rPr lang="es-MX" dirty="0">
                <a:solidFill>
                  <a:schemeClr val="dk1"/>
                </a:solidFill>
              </a:rPr>
              <a:t>Se solicita a producción un video introductorio con la información de cada diapositiva.</a:t>
            </a:r>
            <a:endParaRPr lang="es-CO" dirty="0">
              <a:solidFill>
                <a:schemeClr val="dk1"/>
              </a:solidFill>
            </a:endParaRPr>
          </a:p>
          <a:p>
            <a:pPr marL="0" marR="0" lvl="0" indent="0" algn="l" rtl="0">
              <a:lnSpc>
                <a:spcPct val="100000"/>
              </a:lnSpc>
              <a:spcBef>
                <a:spcPts val="0"/>
              </a:spcBef>
              <a:spcAft>
                <a:spcPts val="0"/>
              </a:spcAft>
              <a:buClr>
                <a:schemeClr val="dk1"/>
              </a:buClr>
              <a:buSzPts val="350"/>
              <a:buFont typeface="Arial"/>
              <a:buNone/>
            </a:pPr>
            <a:endParaRPr sz="1400" b="0" i="0" u="none" strike="noStrike" cap="none" dirty="0">
              <a:solidFill>
                <a:schemeClr val="dk1"/>
              </a:solidFill>
              <a:latin typeface="Arial"/>
              <a:ea typeface="Arial"/>
              <a:cs typeface="Arial"/>
              <a:sym typeface="Arial"/>
            </a:endParaRPr>
          </a:p>
        </p:txBody>
      </p:sp>
      <p:sp>
        <p:nvSpPr>
          <p:cNvPr id="172" name="Google Shape;172;p9"/>
          <p:cNvSpPr/>
          <p:nvPr/>
        </p:nvSpPr>
        <p:spPr>
          <a:xfrm>
            <a:off x="6877050" y="0"/>
            <a:ext cx="5314949" cy="742949"/>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s-ES" sz="1800" b="0" i="0" u="none" strike="noStrike" cap="none">
                <a:solidFill>
                  <a:schemeClr val="lt1"/>
                </a:solidFill>
                <a:latin typeface="Arial"/>
                <a:ea typeface="Arial"/>
                <a:cs typeface="Arial"/>
                <a:sym typeface="Arial"/>
              </a:rPr>
              <a:t>Indicaciones para la producción</a:t>
            </a:r>
            <a:endParaRPr/>
          </a:p>
        </p:txBody>
      </p:sp>
      <p:sp>
        <p:nvSpPr>
          <p:cNvPr id="173" name="Google Shape;173;p9"/>
          <p:cNvSpPr/>
          <p:nvPr/>
        </p:nvSpPr>
        <p:spPr>
          <a:xfrm>
            <a:off x="0" y="4203521"/>
            <a:ext cx="6858000" cy="2654400"/>
          </a:xfrm>
          <a:prstGeom prst="rect">
            <a:avLst/>
          </a:prstGeom>
          <a:solidFill>
            <a:schemeClr val="lt1"/>
          </a:solidFill>
          <a:ln w="127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74" name="Google Shape;174;p9"/>
          <p:cNvSpPr txBox="1"/>
          <p:nvPr/>
        </p:nvSpPr>
        <p:spPr>
          <a:xfrm>
            <a:off x="92278" y="4397160"/>
            <a:ext cx="6457950" cy="1107995"/>
          </a:xfrm>
          <a:prstGeom prst="rect">
            <a:avLst/>
          </a:prstGeom>
          <a:noFill/>
          <a:ln>
            <a:noFill/>
          </a:ln>
        </p:spPr>
        <p:txBody>
          <a:bodyPr spcFirstLastPara="1" wrap="square" lIns="91425" tIns="45700" rIns="91425" bIns="45700" anchor="t" anchorCtr="0">
            <a:noAutofit/>
          </a:bodyPr>
          <a:lstStyle/>
          <a:p>
            <a:pPr lvl="0">
              <a:buClr>
                <a:schemeClr val="dk1"/>
              </a:buClr>
              <a:buSzPts val="350"/>
            </a:pPr>
            <a:r>
              <a:rPr lang="es-CO" dirty="0"/>
              <a:t>Sin embargo, la infraestructura representa también un dilema respecto a la sostenibilidad ambiental, el aprovechamiento y el manejo adecuado de los recursos naturales, ya que pueden generar impactos negativos al medio ambiente si no se realiza con responsabilidad ambiental.</a:t>
            </a:r>
            <a:endParaRPr sz="1400" b="0" i="0" u="none" strike="noStrike" cap="none" dirty="0">
              <a:solidFill>
                <a:schemeClr val="dk1"/>
              </a:solidFill>
              <a:latin typeface="Arial"/>
              <a:ea typeface="Arial"/>
              <a:cs typeface="Arial"/>
              <a:sym typeface="Arial"/>
            </a:endParaRPr>
          </a:p>
        </p:txBody>
      </p:sp>
      <p:sp>
        <p:nvSpPr>
          <p:cNvPr id="175" name="Google Shape;175;p9"/>
          <p:cNvSpPr/>
          <p:nvPr/>
        </p:nvSpPr>
        <p:spPr>
          <a:xfrm>
            <a:off x="-19050" y="83127"/>
            <a:ext cx="6877050" cy="3733450"/>
          </a:xfrm>
          <a:prstGeom prst="rect">
            <a:avLst/>
          </a:prstGeom>
          <a:solidFill>
            <a:schemeClr val="lt1"/>
          </a:solidFill>
          <a:ln w="127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76" name="Google Shape;176;p9"/>
          <p:cNvSpPr/>
          <p:nvPr/>
        </p:nvSpPr>
        <p:spPr>
          <a:xfrm>
            <a:off x="6867525" y="5602432"/>
            <a:ext cx="5333999" cy="1255566"/>
          </a:xfrm>
          <a:prstGeom prst="rect">
            <a:avLst/>
          </a:prstGeom>
          <a:solidFill>
            <a:schemeClr val="lt1"/>
          </a:solidFill>
          <a:ln w="127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lvl="0">
              <a:buClr>
                <a:schemeClr val="dk1"/>
              </a:buClr>
              <a:buSzPts val="300"/>
            </a:pPr>
            <a:r>
              <a:rPr lang="es-ES" sz="1200" dirty="0">
                <a:solidFill>
                  <a:schemeClr val="dk1"/>
                </a:solidFill>
                <a:hlinkClick r:id="rId3"/>
              </a:rPr>
              <a:t>https://www.ani.gov.co/con-obras-de-infraestructura-el-gobierno-nacional-sigue-jalonando-el-empleo-y-la-economia-en-las</a:t>
            </a:r>
            <a:r>
              <a:rPr lang="es-ES" sz="1200" dirty="0">
                <a:solidFill>
                  <a:schemeClr val="dk1"/>
                </a:solidFill>
              </a:rPr>
              <a:t> </a:t>
            </a:r>
            <a:endParaRPr sz="1800" b="0" i="0" u="none" strike="noStrike" cap="none" dirty="0">
              <a:solidFill>
                <a:schemeClr val="dk1"/>
              </a:solidFill>
              <a:latin typeface="Arial"/>
              <a:ea typeface="Arial"/>
              <a:cs typeface="Arial"/>
              <a:sym typeface="Arial"/>
            </a:endParaRPr>
          </a:p>
        </p:txBody>
      </p:sp>
      <p:sp>
        <p:nvSpPr>
          <p:cNvPr id="177" name="Google Shape;177;p9"/>
          <p:cNvSpPr/>
          <p:nvPr/>
        </p:nvSpPr>
        <p:spPr>
          <a:xfrm>
            <a:off x="0" y="3818394"/>
            <a:ext cx="6858000" cy="385128"/>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s-ES" sz="1800" b="0" i="0" u="none" strike="noStrike" cap="none">
                <a:solidFill>
                  <a:schemeClr val="lt1"/>
                </a:solidFill>
                <a:latin typeface="Arial"/>
                <a:ea typeface="Arial"/>
                <a:cs typeface="Arial"/>
                <a:sym typeface="Arial"/>
              </a:rPr>
              <a:t>Audio/ Narración </a:t>
            </a:r>
            <a:endParaRPr/>
          </a:p>
        </p:txBody>
      </p:sp>
      <p:grpSp>
        <p:nvGrpSpPr>
          <p:cNvPr id="178" name="Google Shape;178;p9"/>
          <p:cNvGrpSpPr/>
          <p:nvPr/>
        </p:nvGrpSpPr>
        <p:grpSpPr>
          <a:xfrm>
            <a:off x="-42401" y="-64613"/>
            <a:ext cx="6909926" cy="3859056"/>
            <a:chOff x="-42401" y="-24097"/>
            <a:chExt cx="6909926" cy="3859056"/>
          </a:xfrm>
        </p:grpSpPr>
        <p:pic>
          <p:nvPicPr>
            <p:cNvPr id="179" name="Google Shape;179;p9"/>
            <p:cNvPicPr preferRelativeResize="0"/>
            <p:nvPr/>
          </p:nvPicPr>
          <p:blipFill rotWithShape="1">
            <a:blip r:embed="rId4">
              <a:alphaModFix/>
            </a:blip>
            <a:srcRect/>
            <a:stretch/>
          </p:blipFill>
          <p:spPr>
            <a:xfrm>
              <a:off x="-42401" y="-24097"/>
              <a:ext cx="6909926" cy="3859056"/>
            </a:xfrm>
            <a:prstGeom prst="rect">
              <a:avLst/>
            </a:prstGeom>
            <a:noFill/>
            <a:ln>
              <a:noFill/>
            </a:ln>
          </p:spPr>
        </p:pic>
        <p:sp>
          <p:nvSpPr>
            <p:cNvPr id="180" name="Google Shape;180;p9"/>
            <p:cNvSpPr/>
            <p:nvPr/>
          </p:nvSpPr>
          <p:spPr>
            <a:xfrm>
              <a:off x="92278" y="37223"/>
              <a:ext cx="6677636" cy="3315531"/>
            </a:xfrm>
            <a:prstGeom prst="rect">
              <a:avLst/>
            </a:prstGeom>
            <a:solidFill>
              <a:schemeClr val="lt1"/>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pic>
        <p:nvPicPr>
          <p:cNvPr id="4098" name="Picture 2" descr="Con obras de infraestructura, el Gobierno Nacional sigue jalonando el empleo y la economía en las regione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9461" y="-27245"/>
            <a:ext cx="6394653" cy="3339483"/>
          </a:xfrm>
          <a:prstGeom prst="rect">
            <a:avLst/>
          </a:prstGeom>
          <a:noFill/>
          <a:extLst>
            <a:ext uri="{909E8E84-426E-40DD-AFC4-6F175D3DCCD1}">
              <a14:hiddenFill xmlns:a14="http://schemas.microsoft.com/office/drawing/2010/main">
                <a:solidFill>
                  <a:srgbClr val="FFFFFF"/>
                </a:solidFill>
              </a14:hiddenFill>
            </a:ext>
          </a:extLst>
        </p:spPr>
      </p:pic>
      <p:sp>
        <p:nvSpPr>
          <p:cNvPr id="2" name="CuadroTexto 1"/>
          <p:cNvSpPr txBox="1"/>
          <p:nvPr/>
        </p:nvSpPr>
        <p:spPr>
          <a:xfrm>
            <a:off x="4238172" y="1949852"/>
            <a:ext cx="2013693" cy="307777"/>
          </a:xfrm>
          <a:prstGeom prst="rect">
            <a:avLst/>
          </a:prstGeom>
          <a:noFill/>
        </p:spPr>
        <p:txBody>
          <a:bodyPr wrap="none" rtlCol="0">
            <a:spAutoFit/>
          </a:bodyPr>
          <a:lstStyle/>
          <a:p>
            <a:r>
              <a:rPr lang="es-CO" dirty="0">
                <a:solidFill>
                  <a:schemeClr val="bg1"/>
                </a:solidFill>
              </a:rPr>
              <a:t>Infraestructura de vías</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10"/>
          <p:cNvSpPr/>
          <p:nvPr/>
        </p:nvSpPr>
        <p:spPr>
          <a:xfrm>
            <a:off x="6858000" y="0"/>
            <a:ext cx="5333999" cy="6858000"/>
          </a:xfrm>
          <a:prstGeom prst="rect">
            <a:avLst/>
          </a:prstGeom>
          <a:solidFill>
            <a:srgbClr val="F2F2F2"/>
          </a:solidFill>
          <a:ln w="127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87" name="Google Shape;187;p10"/>
          <p:cNvSpPr txBox="1"/>
          <p:nvPr/>
        </p:nvSpPr>
        <p:spPr>
          <a:xfrm>
            <a:off x="6896100" y="1257300"/>
            <a:ext cx="5314800" cy="3016199"/>
          </a:xfrm>
          <a:prstGeom prst="rect">
            <a:avLst/>
          </a:prstGeom>
          <a:noFill/>
          <a:ln>
            <a:noFill/>
          </a:ln>
        </p:spPr>
        <p:txBody>
          <a:bodyPr spcFirstLastPara="1" wrap="square" lIns="91425" tIns="45700" rIns="91425" bIns="45700" anchor="t" anchorCtr="0">
            <a:noAutofit/>
          </a:bodyPr>
          <a:lstStyle/>
          <a:p>
            <a:pPr>
              <a:buClr>
                <a:schemeClr val="dk1"/>
              </a:buClr>
              <a:buSzPts val="350"/>
            </a:pPr>
            <a:r>
              <a:rPr lang="es-MX" dirty="0">
                <a:solidFill>
                  <a:schemeClr val="dk1"/>
                </a:solidFill>
              </a:rPr>
              <a:t>Se solicita a producción un video introductorio con la información de cada diapositiva.</a:t>
            </a:r>
            <a:endParaRPr lang="es-CO" dirty="0">
              <a:solidFill>
                <a:schemeClr val="dk1"/>
              </a:solidFill>
            </a:endParaRPr>
          </a:p>
        </p:txBody>
      </p:sp>
      <p:sp>
        <p:nvSpPr>
          <p:cNvPr id="188" name="Google Shape;188;p10"/>
          <p:cNvSpPr/>
          <p:nvPr/>
        </p:nvSpPr>
        <p:spPr>
          <a:xfrm>
            <a:off x="6877050" y="0"/>
            <a:ext cx="5314949" cy="742949"/>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s-ES" sz="1800" b="0" i="0" u="none" strike="noStrike" cap="none">
                <a:solidFill>
                  <a:schemeClr val="lt1"/>
                </a:solidFill>
                <a:latin typeface="Arial"/>
                <a:ea typeface="Arial"/>
                <a:cs typeface="Arial"/>
                <a:sym typeface="Arial"/>
              </a:rPr>
              <a:t>Indicaciones para la producción</a:t>
            </a:r>
            <a:endParaRPr/>
          </a:p>
        </p:txBody>
      </p:sp>
      <p:sp>
        <p:nvSpPr>
          <p:cNvPr id="189" name="Google Shape;189;p10"/>
          <p:cNvSpPr/>
          <p:nvPr/>
        </p:nvSpPr>
        <p:spPr>
          <a:xfrm>
            <a:off x="0" y="4203521"/>
            <a:ext cx="6858000" cy="2654400"/>
          </a:xfrm>
          <a:prstGeom prst="rect">
            <a:avLst/>
          </a:prstGeom>
          <a:solidFill>
            <a:schemeClr val="lt1"/>
          </a:solidFill>
          <a:ln w="127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90" name="Google Shape;190;p10"/>
          <p:cNvSpPr txBox="1"/>
          <p:nvPr/>
        </p:nvSpPr>
        <p:spPr>
          <a:xfrm>
            <a:off x="311964" y="4273499"/>
            <a:ext cx="6457950" cy="1107995"/>
          </a:xfrm>
          <a:prstGeom prst="rect">
            <a:avLst/>
          </a:prstGeom>
          <a:noFill/>
          <a:ln>
            <a:noFill/>
          </a:ln>
        </p:spPr>
        <p:txBody>
          <a:bodyPr spcFirstLastPara="1" wrap="square" lIns="91425" tIns="45700" rIns="91425" bIns="45700" anchor="t" anchorCtr="0">
            <a:noAutofit/>
          </a:bodyPr>
          <a:lstStyle/>
          <a:p>
            <a:pPr>
              <a:buClr>
                <a:schemeClr val="dk1"/>
              </a:buClr>
              <a:buSzPts val="350"/>
            </a:pPr>
            <a:r>
              <a:rPr lang="es-CO" dirty="0"/>
              <a:t>Teniendo en cuenta lo anterior, es importante hacer estudios ambientales antes de ejecutar el proyecto, la actividad o la obra, para cuantificar el alcance exacto de los impactos ambientales que se puedan generar de dicha actividad.</a:t>
            </a:r>
          </a:p>
          <a:p>
            <a:pPr marL="0" marR="0" lvl="0" indent="0" algn="l" rtl="0">
              <a:lnSpc>
                <a:spcPct val="100000"/>
              </a:lnSpc>
              <a:spcBef>
                <a:spcPts val="0"/>
              </a:spcBef>
              <a:spcAft>
                <a:spcPts val="0"/>
              </a:spcAft>
              <a:buClr>
                <a:schemeClr val="dk1"/>
              </a:buClr>
              <a:buSzPts val="350"/>
              <a:buFont typeface="Arial"/>
              <a:buNone/>
            </a:pPr>
            <a:endParaRPr sz="1400" b="0" i="0" u="none" strike="noStrike" cap="none" dirty="0">
              <a:solidFill>
                <a:schemeClr val="dk1"/>
              </a:solidFill>
              <a:latin typeface="Arial"/>
              <a:ea typeface="Arial"/>
              <a:cs typeface="Arial"/>
              <a:sym typeface="Arial"/>
            </a:endParaRPr>
          </a:p>
        </p:txBody>
      </p:sp>
      <p:sp>
        <p:nvSpPr>
          <p:cNvPr id="191" name="Google Shape;191;p10"/>
          <p:cNvSpPr/>
          <p:nvPr/>
        </p:nvSpPr>
        <p:spPr>
          <a:xfrm>
            <a:off x="-19050" y="83127"/>
            <a:ext cx="6877050" cy="3733450"/>
          </a:xfrm>
          <a:prstGeom prst="rect">
            <a:avLst/>
          </a:prstGeom>
          <a:solidFill>
            <a:schemeClr val="lt1"/>
          </a:solidFill>
          <a:ln w="127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92" name="Google Shape;192;p10"/>
          <p:cNvSpPr/>
          <p:nvPr/>
        </p:nvSpPr>
        <p:spPr>
          <a:xfrm>
            <a:off x="6867525" y="5602432"/>
            <a:ext cx="5333999" cy="1255566"/>
          </a:xfrm>
          <a:prstGeom prst="rect">
            <a:avLst/>
          </a:prstGeom>
          <a:solidFill>
            <a:schemeClr val="lt1"/>
          </a:solidFill>
          <a:ln w="127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300"/>
              <a:buFont typeface="Arial"/>
              <a:buNone/>
            </a:pPr>
            <a:r>
              <a:rPr lang="es-ES" sz="1200" b="0" i="0" u="none" strike="noStrike" cap="none">
                <a:solidFill>
                  <a:schemeClr val="dk1"/>
                </a:solidFill>
                <a:latin typeface="Arial"/>
                <a:ea typeface="Arial"/>
                <a:cs typeface="Arial"/>
                <a:sym typeface="Arial"/>
              </a:rPr>
              <a:t>Referencias de las imágenes:</a:t>
            </a:r>
            <a:endParaRPr/>
          </a:p>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93" name="Google Shape;193;p10"/>
          <p:cNvSpPr/>
          <p:nvPr/>
        </p:nvSpPr>
        <p:spPr>
          <a:xfrm>
            <a:off x="0" y="3818394"/>
            <a:ext cx="6858000" cy="385128"/>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s-ES" sz="1800" b="0" i="0" u="none" strike="noStrike" cap="none">
                <a:solidFill>
                  <a:schemeClr val="lt1"/>
                </a:solidFill>
                <a:latin typeface="Arial"/>
                <a:ea typeface="Arial"/>
                <a:cs typeface="Arial"/>
                <a:sym typeface="Arial"/>
              </a:rPr>
              <a:t>Audio/ Narración </a:t>
            </a:r>
            <a:endParaRPr/>
          </a:p>
        </p:txBody>
      </p:sp>
      <p:grpSp>
        <p:nvGrpSpPr>
          <p:cNvPr id="194" name="Google Shape;194;p10"/>
          <p:cNvGrpSpPr/>
          <p:nvPr/>
        </p:nvGrpSpPr>
        <p:grpSpPr>
          <a:xfrm>
            <a:off x="-42401" y="-64613"/>
            <a:ext cx="6909926" cy="3859056"/>
            <a:chOff x="-42401" y="-24097"/>
            <a:chExt cx="6909926" cy="3859056"/>
          </a:xfrm>
        </p:grpSpPr>
        <p:pic>
          <p:nvPicPr>
            <p:cNvPr id="195" name="Google Shape;195;p10"/>
            <p:cNvPicPr preferRelativeResize="0"/>
            <p:nvPr/>
          </p:nvPicPr>
          <p:blipFill rotWithShape="1">
            <a:blip r:embed="rId3">
              <a:alphaModFix/>
            </a:blip>
            <a:srcRect/>
            <a:stretch/>
          </p:blipFill>
          <p:spPr>
            <a:xfrm>
              <a:off x="-42401" y="-24097"/>
              <a:ext cx="6909926" cy="3859056"/>
            </a:xfrm>
            <a:prstGeom prst="rect">
              <a:avLst/>
            </a:prstGeom>
            <a:noFill/>
            <a:ln>
              <a:noFill/>
            </a:ln>
          </p:spPr>
        </p:pic>
        <p:sp>
          <p:nvSpPr>
            <p:cNvPr id="196" name="Google Shape;196;p10"/>
            <p:cNvSpPr/>
            <p:nvPr/>
          </p:nvSpPr>
          <p:spPr>
            <a:xfrm>
              <a:off x="92278" y="37223"/>
              <a:ext cx="6677636" cy="3315531"/>
            </a:xfrm>
            <a:prstGeom prst="rect">
              <a:avLst/>
            </a:prstGeom>
            <a:solidFill>
              <a:schemeClr val="lt1"/>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graphicFrame>
        <p:nvGraphicFramePr>
          <p:cNvPr id="2" name="Diagrama 1"/>
          <p:cNvGraphicFramePr/>
          <p:nvPr>
            <p:extLst>
              <p:ext uri="{D42A27DB-BD31-4B8C-83A1-F6EECF244321}">
                <p14:modId xmlns:p14="http://schemas.microsoft.com/office/powerpoint/2010/main" val="1020350992"/>
              </p:ext>
            </p:extLst>
          </p:nvPr>
        </p:nvGraphicFramePr>
        <p:xfrm>
          <a:off x="682172" y="-104021"/>
          <a:ext cx="4960679" cy="348377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 name="CuadroTexto 2"/>
          <p:cNvSpPr txBox="1"/>
          <p:nvPr/>
        </p:nvSpPr>
        <p:spPr>
          <a:xfrm>
            <a:off x="2032444" y="118955"/>
            <a:ext cx="2811988" cy="307777"/>
          </a:xfrm>
          <a:prstGeom prst="rect">
            <a:avLst/>
          </a:prstGeom>
          <a:noFill/>
        </p:spPr>
        <p:txBody>
          <a:bodyPr wrap="none" rtlCol="0">
            <a:spAutoFit/>
          </a:bodyPr>
          <a:lstStyle/>
          <a:p>
            <a:r>
              <a:rPr lang="es-MX" dirty="0"/>
              <a:t>Estudio ambiental y su impacto </a:t>
            </a:r>
            <a:endParaRPr lang="es-CO" dirty="0"/>
          </a:p>
        </p:txBody>
      </p:sp>
    </p:spTree>
  </p:cSld>
  <p:clrMapOvr>
    <a:masterClrMapping/>
  </p:clrMapOvr>
  <p:transition spd="slow">
    <p:cut/>
  </p:transition>
</p:sld>
</file>

<file path=ppt/theme/theme1.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266</TotalTime>
  <Words>1070</Words>
  <Application>Microsoft Office PowerPoint</Application>
  <PresentationFormat>Panorámica</PresentationFormat>
  <Paragraphs>107</Paragraphs>
  <Slides>10</Slides>
  <Notes>10</Notes>
  <HiddenSlides>1</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10</vt:i4>
      </vt:variant>
    </vt:vector>
  </HeadingPairs>
  <TitlesOfParts>
    <vt:vector size="13" baseType="lpstr">
      <vt:lpstr>Arial</vt:lpstr>
      <vt:lpstr>Calibri</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CLAUDIA VASQUEZ</dc:creator>
  <cp:lastModifiedBy>JHON JAIRO RODRIGUEZ PEREZ</cp:lastModifiedBy>
  <cp:revision>24</cp:revision>
  <dcterms:modified xsi:type="dcterms:W3CDTF">2021-11-08T06:03:59Z</dcterms:modified>
</cp:coreProperties>
</file>