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89" r:id="rId2"/>
    <p:sldId id="290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0CA"/>
    <a:srgbClr val="FFFFFF"/>
    <a:srgbClr val="D7ECFF"/>
    <a:srgbClr val="4A86E8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7497E-41B2-7523-2E86-554C53C67339}" v="2" dt="2022-03-18T00:30:49.374"/>
  </p1510:revLst>
</p1510:revInfo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7"/>
  </p:normalViewPr>
  <p:slideViewPr>
    <p:cSldViewPr snapToGrid="0">
      <p:cViewPr varScale="1">
        <p:scale>
          <a:sx n="105" d="100"/>
          <a:sy n="105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 SANTIS" userId="5a54c861-0c1f-4c0a-b24b-34ec5280d7f4" providerId="ADAL" clId="{84D35C8D-C32B-4A82-820A-5C0B3652F9E6}"/>
    <pc:docChg chg="undo custSel modSld">
      <pc:chgData name="KAROL SANTIS" userId="5a54c861-0c1f-4c0a-b24b-34ec5280d7f4" providerId="ADAL" clId="{84D35C8D-C32B-4A82-820A-5C0B3652F9E6}" dt="2021-08-28T20:39:14.890" v="350" actId="403"/>
      <pc:docMkLst>
        <pc:docMk/>
      </pc:docMkLst>
      <pc:sldChg chg="modSp mod">
        <pc:chgData name="KAROL SANTIS" userId="5a54c861-0c1f-4c0a-b24b-34ec5280d7f4" providerId="ADAL" clId="{84D35C8D-C32B-4A82-820A-5C0B3652F9E6}" dt="2021-08-28T20:36:23.615" v="0"/>
        <pc:sldMkLst>
          <pc:docMk/>
          <pc:sldMk cId="985467485" sldId="289"/>
        </pc:sldMkLst>
        <pc:spChg chg="mod">
          <ac:chgData name="KAROL SANTIS" userId="5a54c861-0c1f-4c0a-b24b-34ec5280d7f4" providerId="ADAL" clId="{84D35C8D-C32B-4A82-820A-5C0B3652F9E6}" dt="2021-08-28T20:36:23.615" v="0"/>
          <ac:spMkLst>
            <pc:docMk/>
            <pc:sldMk cId="985467485" sldId="289"/>
            <ac:spMk id="110" creationId="{00000000-0000-0000-0000-000000000000}"/>
          </ac:spMkLst>
        </pc:spChg>
      </pc:sldChg>
      <pc:sldChg chg="addSp modSp mod">
        <pc:chgData name="KAROL SANTIS" userId="5a54c861-0c1f-4c0a-b24b-34ec5280d7f4" providerId="ADAL" clId="{84D35C8D-C32B-4A82-820A-5C0B3652F9E6}" dt="2021-08-28T20:39:14.890" v="350" actId="403"/>
        <pc:sldMkLst>
          <pc:docMk/>
          <pc:sldMk cId="1025151286" sldId="290"/>
        </pc:sldMkLst>
        <pc:spChg chg="add mod">
          <ac:chgData name="KAROL SANTIS" userId="5a54c861-0c1f-4c0a-b24b-34ec5280d7f4" providerId="ADAL" clId="{84D35C8D-C32B-4A82-820A-5C0B3652F9E6}" dt="2021-08-28T20:37:16.469" v="83" actId="207"/>
          <ac:spMkLst>
            <pc:docMk/>
            <pc:sldMk cId="1025151286" sldId="290"/>
            <ac:spMk id="12" creationId="{C3DCEE86-FEDD-4CB0-9628-A91B28DB149B}"/>
          </ac:spMkLst>
        </pc:spChg>
        <pc:spChg chg="add mod">
          <ac:chgData name="KAROL SANTIS" userId="5a54c861-0c1f-4c0a-b24b-34ec5280d7f4" providerId="ADAL" clId="{84D35C8D-C32B-4A82-820A-5C0B3652F9E6}" dt="2021-08-28T20:37:25.599" v="84" actId="207"/>
          <ac:spMkLst>
            <pc:docMk/>
            <pc:sldMk cId="1025151286" sldId="290"/>
            <ac:spMk id="13" creationId="{1F0F5995-BFE3-4358-B352-AF3B17BB0977}"/>
          </ac:spMkLst>
        </pc:spChg>
        <pc:spChg chg="add mod">
          <ac:chgData name="KAROL SANTIS" userId="5a54c861-0c1f-4c0a-b24b-34ec5280d7f4" providerId="ADAL" clId="{84D35C8D-C32B-4A82-820A-5C0B3652F9E6}" dt="2021-08-28T20:38:11.403" v="322" actId="208"/>
          <ac:spMkLst>
            <pc:docMk/>
            <pc:sldMk cId="1025151286" sldId="290"/>
            <ac:spMk id="14" creationId="{8BE42E18-6E67-4B91-8BA2-3DD02FD19D97}"/>
          </ac:spMkLst>
        </pc:spChg>
        <pc:spChg chg="mod">
          <ac:chgData name="KAROL SANTIS" userId="5a54c861-0c1f-4c0a-b24b-34ec5280d7f4" providerId="ADAL" clId="{84D35C8D-C32B-4A82-820A-5C0B3652F9E6}" dt="2021-08-28T20:36:33.633" v="1" actId="14100"/>
          <ac:spMkLst>
            <pc:docMk/>
            <pc:sldMk cId="1025151286" sldId="290"/>
            <ac:spMk id="15" creationId="{00000000-0000-0000-0000-000000000000}"/>
          </ac:spMkLst>
        </pc:spChg>
        <pc:spChg chg="add mod">
          <ac:chgData name="KAROL SANTIS" userId="5a54c861-0c1f-4c0a-b24b-34ec5280d7f4" providerId="ADAL" clId="{84D35C8D-C32B-4A82-820A-5C0B3652F9E6}" dt="2021-08-28T20:38:19.335" v="324" actId="207"/>
          <ac:spMkLst>
            <pc:docMk/>
            <pc:sldMk cId="1025151286" sldId="290"/>
            <ac:spMk id="17" creationId="{AF52A61A-920B-4049-B890-C0C61FCDA235}"/>
          </ac:spMkLst>
        </pc:spChg>
        <pc:spChg chg="mod">
          <ac:chgData name="KAROL SANTIS" userId="5a54c861-0c1f-4c0a-b24b-34ec5280d7f4" providerId="ADAL" clId="{84D35C8D-C32B-4A82-820A-5C0B3652F9E6}" dt="2021-08-28T20:38:34.644" v="330" actId="403"/>
          <ac:spMkLst>
            <pc:docMk/>
            <pc:sldMk cId="1025151286" sldId="290"/>
            <ac:spMk id="18" creationId="{00000000-0000-0000-0000-000000000000}"/>
          </ac:spMkLst>
        </pc:spChg>
        <pc:spChg chg="mod">
          <ac:chgData name="KAROL SANTIS" userId="5a54c861-0c1f-4c0a-b24b-34ec5280d7f4" providerId="ADAL" clId="{84D35C8D-C32B-4A82-820A-5C0B3652F9E6}" dt="2021-08-28T20:36:38.573" v="2" actId="14100"/>
          <ac:spMkLst>
            <pc:docMk/>
            <pc:sldMk cId="1025151286" sldId="290"/>
            <ac:spMk id="25" creationId="{00000000-0000-0000-0000-000000000000}"/>
          </ac:spMkLst>
        </pc:spChg>
        <pc:spChg chg="mod">
          <ac:chgData name="KAROL SANTIS" userId="5a54c861-0c1f-4c0a-b24b-34ec5280d7f4" providerId="ADAL" clId="{84D35C8D-C32B-4A82-820A-5C0B3652F9E6}" dt="2021-08-28T20:39:14.890" v="350" actId="403"/>
          <ac:spMkLst>
            <pc:docMk/>
            <pc:sldMk cId="1025151286" sldId="290"/>
            <ac:spMk id="28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D637497E-41B2-7523-2E86-554C53C67339}"/>
    <pc:docChg chg="modSld">
      <pc:chgData name="SANTIAGO FARFAN" userId="S::santiago.farfan@correo.uis.edu.co::6f44aac2-a8b4-4792-bfac-8ca1e4dd04a5" providerId="AD" clId="Web-{D637497E-41B2-7523-2E86-554C53C67339}" dt="2022-03-18T00:30:49.374" v="1" actId="20577"/>
      <pc:docMkLst>
        <pc:docMk/>
      </pc:docMkLst>
      <pc:sldChg chg="modSp">
        <pc:chgData name="SANTIAGO FARFAN" userId="S::santiago.farfan@correo.uis.edu.co::6f44aac2-a8b4-4792-bfac-8ca1e4dd04a5" providerId="AD" clId="Web-{D637497E-41B2-7523-2E86-554C53C67339}" dt="2022-03-18T00:30:49.374" v="1" actId="20577"/>
        <pc:sldMkLst>
          <pc:docMk/>
          <pc:sldMk cId="985467485" sldId="289"/>
        </pc:sldMkLst>
        <pc:spChg chg="mod">
          <ac:chgData name="SANTIAGO FARFAN" userId="S::santiago.farfan@correo.uis.edu.co::6f44aac2-a8b4-4792-bfac-8ca1e4dd04a5" providerId="AD" clId="Web-{D637497E-41B2-7523-2E86-554C53C67339}" dt="2022-03-18T00:30:49.374" v="1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SANTIAGO FARFAN" userId="6f44aac2-a8b4-4792-bfac-8ca1e4dd04a5" providerId="ADAL" clId="{5175F753-AED5-40E1-A932-3A16BE4CEA79}"/>
    <pc:docChg chg="custSel modSld">
      <pc:chgData name="SANTIAGO FARFAN" userId="6f44aac2-a8b4-4792-bfac-8ca1e4dd04a5" providerId="ADAL" clId="{5175F753-AED5-40E1-A932-3A16BE4CEA79}" dt="2022-03-18T00:34:15.417" v="41" actId="1076"/>
      <pc:docMkLst>
        <pc:docMk/>
      </pc:docMkLst>
      <pc:sldChg chg="modSp mod">
        <pc:chgData name="SANTIAGO FARFAN" userId="6f44aac2-a8b4-4792-bfac-8ca1e4dd04a5" providerId="ADAL" clId="{5175F753-AED5-40E1-A932-3A16BE4CEA79}" dt="2022-03-18T00:32:14.863" v="0"/>
        <pc:sldMkLst>
          <pc:docMk/>
          <pc:sldMk cId="985467485" sldId="289"/>
        </pc:sldMkLst>
        <pc:spChg chg="mod">
          <ac:chgData name="SANTIAGO FARFAN" userId="6f44aac2-a8b4-4792-bfac-8ca1e4dd04a5" providerId="ADAL" clId="{5175F753-AED5-40E1-A932-3A16BE4CEA79}" dt="2022-03-18T00:32:14.863" v="0"/>
          <ac:spMkLst>
            <pc:docMk/>
            <pc:sldMk cId="985467485" sldId="289"/>
            <ac:spMk id="110" creationId="{00000000-0000-0000-0000-000000000000}"/>
          </ac:spMkLst>
        </pc:spChg>
      </pc:sldChg>
      <pc:sldChg chg="addSp delSp modSp mod">
        <pc:chgData name="SANTIAGO FARFAN" userId="6f44aac2-a8b4-4792-bfac-8ca1e4dd04a5" providerId="ADAL" clId="{5175F753-AED5-40E1-A932-3A16BE4CEA79}" dt="2022-03-18T00:34:15.417" v="41" actId="1076"/>
        <pc:sldMkLst>
          <pc:docMk/>
          <pc:sldMk cId="1025151286" sldId="290"/>
        </pc:sldMkLst>
        <pc:spChg chg="del">
          <ac:chgData name="SANTIAGO FARFAN" userId="6f44aac2-a8b4-4792-bfac-8ca1e4dd04a5" providerId="ADAL" clId="{5175F753-AED5-40E1-A932-3A16BE4CEA79}" dt="2022-03-18T00:32:20.053" v="1" actId="478"/>
          <ac:spMkLst>
            <pc:docMk/>
            <pc:sldMk cId="1025151286" sldId="290"/>
            <ac:spMk id="12" creationId="{C3DCEE86-FEDD-4CB0-9628-A91B28DB149B}"/>
          </ac:spMkLst>
        </pc:spChg>
        <pc:spChg chg="del">
          <ac:chgData name="SANTIAGO FARFAN" userId="6f44aac2-a8b4-4792-bfac-8ca1e4dd04a5" providerId="ADAL" clId="{5175F753-AED5-40E1-A932-3A16BE4CEA79}" dt="2022-03-18T00:32:20.053" v="1" actId="478"/>
          <ac:spMkLst>
            <pc:docMk/>
            <pc:sldMk cId="1025151286" sldId="290"/>
            <ac:spMk id="13" creationId="{1F0F5995-BFE3-4358-B352-AF3B17BB0977}"/>
          </ac:spMkLst>
        </pc:spChg>
        <pc:spChg chg="del">
          <ac:chgData name="SANTIAGO FARFAN" userId="6f44aac2-a8b4-4792-bfac-8ca1e4dd04a5" providerId="ADAL" clId="{5175F753-AED5-40E1-A932-3A16BE4CEA79}" dt="2022-03-18T00:32:20.053" v="1" actId="478"/>
          <ac:spMkLst>
            <pc:docMk/>
            <pc:sldMk cId="1025151286" sldId="290"/>
            <ac:spMk id="14" creationId="{8BE42E18-6E67-4B91-8BA2-3DD02FD19D97}"/>
          </ac:spMkLst>
        </pc:spChg>
        <pc:spChg chg="mod">
          <ac:chgData name="SANTIAGO FARFAN" userId="6f44aac2-a8b4-4792-bfac-8ca1e4dd04a5" providerId="ADAL" clId="{5175F753-AED5-40E1-A932-3A16BE4CEA79}" dt="2022-03-18T00:32:37.471" v="19" actId="1036"/>
          <ac:spMkLst>
            <pc:docMk/>
            <pc:sldMk cId="1025151286" sldId="290"/>
            <ac:spMk id="15" creationId="{00000000-0000-0000-0000-000000000000}"/>
          </ac:spMkLst>
        </pc:spChg>
        <pc:spChg chg="mod">
          <ac:chgData name="SANTIAGO FARFAN" userId="6f44aac2-a8b4-4792-bfac-8ca1e4dd04a5" providerId="ADAL" clId="{5175F753-AED5-40E1-A932-3A16BE4CEA79}" dt="2022-03-18T00:32:37.471" v="19" actId="1036"/>
          <ac:spMkLst>
            <pc:docMk/>
            <pc:sldMk cId="1025151286" sldId="290"/>
            <ac:spMk id="16" creationId="{00000000-0000-0000-0000-000000000000}"/>
          </ac:spMkLst>
        </pc:spChg>
        <pc:spChg chg="del">
          <ac:chgData name="SANTIAGO FARFAN" userId="6f44aac2-a8b4-4792-bfac-8ca1e4dd04a5" providerId="ADAL" clId="{5175F753-AED5-40E1-A932-3A16BE4CEA79}" dt="2022-03-18T00:32:20.053" v="1" actId="478"/>
          <ac:spMkLst>
            <pc:docMk/>
            <pc:sldMk cId="1025151286" sldId="290"/>
            <ac:spMk id="17" creationId="{AF52A61A-920B-4049-B890-C0C61FCDA235}"/>
          </ac:spMkLst>
        </pc:spChg>
        <pc:spChg chg="del">
          <ac:chgData name="SANTIAGO FARFAN" userId="6f44aac2-a8b4-4792-bfac-8ca1e4dd04a5" providerId="ADAL" clId="{5175F753-AED5-40E1-A932-3A16BE4CEA79}" dt="2022-03-18T00:32:20.053" v="1" actId="478"/>
          <ac:spMkLst>
            <pc:docMk/>
            <pc:sldMk cId="1025151286" sldId="290"/>
            <ac:spMk id="18" creationId="{D376434C-2707-4408-A378-FD3DE86E9A41}"/>
          </ac:spMkLst>
        </pc:spChg>
        <pc:spChg chg="del mod">
          <ac:chgData name="SANTIAGO FARFAN" userId="6f44aac2-a8b4-4792-bfac-8ca1e4dd04a5" providerId="ADAL" clId="{5175F753-AED5-40E1-A932-3A16BE4CEA79}" dt="2022-03-18T00:33:34.863" v="20" actId="478"/>
          <ac:spMkLst>
            <pc:docMk/>
            <pc:sldMk cId="1025151286" sldId="290"/>
            <ac:spMk id="19" creationId="{4D114D19-9AA5-4189-A77A-6DC68E614BA0}"/>
          </ac:spMkLst>
        </pc:spChg>
        <pc:spChg chg="del mod">
          <ac:chgData name="SANTIAGO FARFAN" userId="6f44aac2-a8b4-4792-bfac-8ca1e4dd04a5" providerId="ADAL" clId="{5175F753-AED5-40E1-A932-3A16BE4CEA79}" dt="2022-03-18T00:33:34.863" v="20" actId="478"/>
          <ac:spMkLst>
            <pc:docMk/>
            <pc:sldMk cId="1025151286" sldId="290"/>
            <ac:spMk id="20" creationId="{74E58E32-939A-4A39-9253-81B59A3BC496}"/>
          </ac:spMkLst>
        </pc:spChg>
        <pc:spChg chg="del">
          <ac:chgData name="SANTIAGO FARFAN" userId="6f44aac2-a8b4-4792-bfac-8ca1e4dd04a5" providerId="ADAL" clId="{5175F753-AED5-40E1-A932-3A16BE4CEA79}" dt="2022-03-18T00:32:20.053" v="1" actId="478"/>
          <ac:spMkLst>
            <pc:docMk/>
            <pc:sldMk cId="1025151286" sldId="290"/>
            <ac:spMk id="21" creationId="{3187B175-31E5-44FC-9E41-330214CBF66B}"/>
          </ac:spMkLst>
        </pc:spChg>
        <pc:spChg chg="add mod">
          <ac:chgData name="SANTIAGO FARFAN" userId="6f44aac2-a8b4-4792-bfac-8ca1e4dd04a5" providerId="ADAL" clId="{5175F753-AED5-40E1-A932-3A16BE4CEA79}" dt="2022-03-18T00:33:49.998" v="28" actId="20577"/>
          <ac:spMkLst>
            <pc:docMk/>
            <pc:sldMk cId="1025151286" sldId="290"/>
            <ac:spMk id="22" creationId="{AF89D583-C377-4B41-8161-0121E51445A5}"/>
          </ac:spMkLst>
        </pc:spChg>
        <pc:spChg chg="add mod">
          <ac:chgData name="SANTIAGO FARFAN" userId="6f44aac2-a8b4-4792-bfac-8ca1e4dd04a5" providerId="ADAL" clId="{5175F753-AED5-40E1-A932-3A16BE4CEA79}" dt="2022-03-18T00:34:15.417" v="41" actId="1076"/>
          <ac:spMkLst>
            <pc:docMk/>
            <pc:sldMk cId="1025151286" sldId="290"/>
            <ac:spMk id="23" creationId="{FAAE0EF4-8E49-473C-B6D1-36448840DADB}"/>
          </ac:spMkLst>
        </pc:spChg>
        <pc:spChg chg="mod">
          <ac:chgData name="SANTIAGO FARFAN" userId="6f44aac2-a8b4-4792-bfac-8ca1e4dd04a5" providerId="ADAL" clId="{5175F753-AED5-40E1-A932-3A16BE4CEA79}" dt="2022-03-18T00:32:37.471" v="19" actId="1036"/>
          <ac:spMkLst>
            <pc:docMk/>
            <pc:sldMk cId="1025151286" sldId="290"/>
            <ac:spMk id="25" creationId="{00000000-0000-0000-0000-000000000000}"/>
          </ac:spMkLst>
        </pc:spChg>
        <pc:spChg chg="mod">
          <ac:chgData name="SANTIAGO FARFAN" userId="6f44aac2-a8b4-4792-bfac-8ca1e4dd04a5" providerId="ADAL" clId="{5175F753-AED5-40E1-A932-3A16BE4CEA79}" dt="2022-03-18T00:32:37.471" v="19" actId="1036"/>
          <ac:spMkLst>
            <pc:docMk/>
            <pc:sldMk cId="1025151286" sldId="290"/>
            <ac:spMk id="26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000A9447-FFD5-927B-AD9B-993EBB64B55C}"/>
    <pc:docChg chg="modSld">
      <pc:chgData name="SANTIAGO FARFAN" userId="S::santiago.farfan@correo.uis.edu.co::6f44aac2-a8b4-4792-bfac-8ca1e4dd04a5" providerId="AD" clId="Web-{000A9447-FFD5-927B-AD9B-993EBB64B55C}" dt="2021-08-24T23:45:29.632" v="0" actId="20577"/>
      <pc:docMkLst>
        <pc:docMk/>
      </pc:docMkLst>
      <pc:sldChg chg="modSp">
        <pc:chgData name="SANTIAGO FARFAN" userId="S::santiago.farfan@correo.uis.edu.co::6f44aac2-a8b4-4792-bfac-8ca1e4dd04a5" providerId="AD" clId="Web-{000A9447-FFD5-927B-AD9B-993EBB64B55C}" dt="2021-08-24T23:45:29.632" v="0" actId="20577"/>
        <pc:sldMkLst>
          <pc:docMk/>
          <pc:sldMk cId="985467485" sldId="289"/>
        </pc:sldMkLst>
        <pc:spChg chg="mod">
          <ac:chgData name="SANTIAGO FARFAN" userId="S::santiago.farfan@correo.uis.edu.co::6f44aac2-a8b4-4792-bfac-8ca1e4dd04a5" providerId="AD" clId="Web-{000A9447-FFD5-927B-AD9B-993EBB64B55C}" dt="2021-08-24T23:45:29.632" v="0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BB6551C0-EBCB-BCD8-BAAD-5DDEE96987BD}"/>
    <pc:docChg chg="modSld">
      <pc:chgData name="SANTIAGO FARFAN" userId="S::santiago.farfan@correo.uis.edu.co::6f44aac2-a8b4-4792-bfac-8ca1e4dd04a5" providerId="AD" clId="Web-{BB6551C0-EBCB-BCD8-BAAD-5DDEE96987BD}" dt="2021-08-28T20:53:47.200" v="6"/>
      <pc:docMkLst>
        <pc:docMk/>
      </pc:docMkLst>
      <pc:sldChg chg="addSp delSp modSp">
        <pc:chgData name="SANTIAGO FARFAN" userId="S::santiago.farfan@correo.uis.edu.co::6f44aac2-a8b4-4792-bfac-8ca1e4dd04a5" providerId="AD" clId="Web-{BB6551C0-EBCB-BCD8-BAAD-5DDEE96987BD}" dt="2021-08-28T20:53:47.200" v="6"/>
        <pc:sldMkLst>
          <pc:docMk/>
          <pc:sldMk cId="1025151286" sldId="290"/>
        </pc:sldMkLst>
        <pc:spChg chg="add del mod">
          <ac:chgData name="SANTIAGO FARFAN" userId="S::santiago.farfan@correo.uis.edu.co::6f44aac2-a8b4-4792-bfac-8ca1e4dd04a5" providerId="AD" clId="Web-{BB6551C0-EBCB-BCD8-BAAD-5DDEE96987BD}" dt="2021-08-28T20:53:47.200" v="6"/>
          <ac:spMkLst>
            <pc:docMk/>
            <pc:sldMk cId="1025151286" sldId="290"/>
            <ac:spMk id="2" creationId="{E3D579E9-51A0-4A91-B9A7-8A4B2E292D66}"/>
          </ac:spMkLst>
        </pc:spChg>
        <pc:spChg chg="del">
          <ac:chgData name="SANTIAGO FARFAN" userId="S::santiago.farfan@correo.uis.edu.co::6f44aac2-a8b4-4792-bfac-8ca1e4dd04a5" providerId="AD" clId="Web-{BB6551C0-EBCB-BCD8-BAAD-5DDEE96987BD}" dt="2021-08-28T20:53:27.637" v="0"/>
          <ac:spMkLst>
            <pc:docMk/>
            <pc:sldMk cId="1025151286" sldId="290"/>
            <ac:spMk id="18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BB6551C0-EBCB-BCD8-BAAD-5DDEE96987BD}" dt="2021-08-28T20:53:29.090" v="1"/>
          <ac:spMkLst>
            <pc:docMk/>
            <pc:sldMk cId="1025151286" sldId="290"/>
            <ac:spMk id="28" creationId="{00000000-0000-0000-0000-000000000000}"/>
          </ac:spMkLst>
        </pc:spChg>
      </pc:sldChg>
    </pc:docChg>
  </pc:docChgLst>
  <pc:docChgLst>
    <pc:chgData name="SANTIAGO FARFAN" userId="6f44aac2-a8b4-4792-bfac-8ca1e4dd04a5" providerId="ADAL" clId="{E4382725-C997-463C-8870-0646251707E6}"/>
    <pc:docChg chg="modSld">
      <pc:chgData name="SANTIAGO FARFAN" userId="6f44aac2-a8b4-4792-bfac-8ca1e4dd04a5" providerId="ADAL" clId="{E4382725-C997-463C-8870-0646251707E6}" dt="2021-08-28T20:57:58.131" v="73" actId="1076"/>
      <pc:docMkLst>
        <pc:docMk/>
      </pc:docMkLst>
      <pc:sldChg chg="addSp modSp mod">
        <pc:chgData name="SANTIAGO FARFAN" userId="6f44aac2-a8b4-4792-bfac-8ca1e4dd04a5" providerId="ADAL" clId="{E4382725-C997-463C-8870-0646251707E6}" dt="2021-08-28T20:57:58.131" v="73" actId="1076"/>
        <pc:sldMkLst>
          <pc:docMk/>
          <pc:sldMk cId="1025151286" sldId="290"/>
        </pc:sldMkLst>
        <pc:spChg chg="mod">
          <ac:chgData name="SANTIAGO FARFAN" userId="6f44aac2-a8b4-4792-bfac-8ca1e4dd04a5" providerId="ADAL" clId="{E4382725-C997-463C-8870-0646251707E6}" dt="2021-08-28T20:56:31.485" v="31" actId="14100"/>
          <ac:spMkLst>
            <pc:docMk/>
            <pc:sldMk cId="1025151286" sldId="290"/>
            <ac:spMk id="12" creationId="{C3DCEE86-FEDD-4CB0-9628-A91B28DB149B}"/>
          </ac:spMkLst>
        </pc:spChg>
        <pc:spChg chg="mod">
          <ac:chgData name="SANTIAGO FARFAN" userId="6f44aac2-a8b4-4792-bfac-8ca1e4dd04a5" providerId="ADAL" clId="{E4382725-C997-463C-8870-0646251707E6}" dt="2021-08-28T20:57:41.811" v="68" actId="1076"/>
          <ac:spMkLst>
            <pc:docMk/>
            <pc:sldMk cId="1025151286" sldId="290"/>
            <ac:spMk id="13" creationId="{1F0F5995-BFE3-4358-B352-AF3B17BB0977}"/>
          </ac:spMkLst>
        </pc:spChg>
        <pc:spChg chg="mod">
          <ac:chgData name="SANTIAGO FARFAN" userId="6f44aac2-a8b4-4792-bfac-8ca1e4dd04a5" providerId="ADAL" clId="{E4382725-C997-463C-8870-0646251707E6}" dt="2021-08-28T20:56:31.485" v="31" actId="14100"/>
          <ac:spMkLst>
            <pc:docMk/>
            <pc:sldMk cId="1025151286" sldId="290"/>
            <ac:spMk id="14" creationId="{8BE42E18-6E67-4B91-8BA2-3DD02FD19D97}"/>
          </ac:spMkLst>
        </pc:spChg>
        <pc:spChg chg="mod">
          <ac:chgData name="SANTIAGO FARFAN" userId="6f44aac2-a8b4-4792-bfac-8ca1e4dd04a5" providerId="ADAL" clId="{E4382725-C997-463C-8870-0646251707E6}" dt="2021-08-28T20:56:52.942" v="56" actId="1036"/>
          <ac:spMkLst>
            <pc:docMk/>
            <pc:sldMk cId="1025151286" sldId="290"/>
            <ac:spMk id="15" creationId="{00000000-0000-0000-0000-000000000000}"/>
          </ac:spMkLst>
        </pc:spChg>
        <pc:spChg chg="mod">
          <ac:chgData name="SANTIAGO FARFAN" userId="6f44aac2-a8b4-4792-bfac-8ca1e4dd04a5" providerId="ADAL" clId="{E4382725-C997-463C-8870-0646251707E6}" dt="2021-08-28T20:57:44.483" v="69" actId="1076"/>
          <ac:spMkLst>
            <pc:docMk/>
            <pc:sldMk cId="1025151286" sldId="290"/>
            <ac:spMk id="16" creationId="{00000000-0000-0000-0000-000000000000}"/>
          </ac:spMkLst>
        </pc:spChg>
        <pc:spChg chg="mod">
          <ac:chgData name="SANTIAGO FARFAN" userId="6f44aac2-a8b4-4792-bfac-8ca1e4dd04a5" providerId="ADAL" clId="{E4382725-C997-463C-8870-0646251707E6}" dt="2021-08-28T20:57:58.131" v="73" actId="1076"/>
          <ac:spMkLst>
            <pc:docMk/>
            <pc:sldMk cId="1025151286" sldId="290"/>
            <ac:spMk id="17" creationId="{AF52A61A-920B-4049-B890-C0C61FCDA235}"/>
          </ac:spMkLst>
        </pc:spChg>
        <pc:spChg chg="add mod">
          <ac:chgData name="SANTIAGO FARFAN" userId="6f44aac2-a8b4-4792-bfac-8ca1e4dd04a5" providerId="ADAL" clId="{E4382725-C997-463C-8870-0646251707E6}" dt="2021-08-28T20:57:20.203" v="63" actId="1076"/>
          <ac:spMkLst>
            <pc:docMk/>
            <pc:sldMk cId="1025151286" sldId="290"/>
            <ac:spMk id="18" creationId="{D376434C-2707-4408-A378-FD3DE86E9A41}"/>
          </ac:spMkLst>
        </pc:spChg>
        <pc:spChg chg="add mod">
          <ac:chgData name="SANTIAGO FARFAN" userId="6f44aac2-a8b4-4792-bfac-8ca1e4dd04a5" providerId="ADAL" clId="{E4382725-C997-463C-8870-0646251707E6}" dt="2021-08-28T20:57:50.396" v="71" actId="1076"/>
          <ac:spMkLst>
            <pc:docMk/>
            <pc:sldMk cId="1025151286" sldId="290"/>
            <ac:spMk id="19" creationId="{4D114D19-9AA5-4189-A77A-6DC68E614BA0}"/>
          </ac:spMkLst>
        </pc:spChg>
        <pc:spChg chg="add mod">
          <ac:chgData name="SANTIAGO FARFAN" userId="6f44aac2-a8b4-4792-bfac-8ca1e4dd04a5" providerId="ADAL" clId="{E4382725-C997-463C-8870-0646251707E6}" dt="2021-08-28T20:57:53.811" v="72" actId="1076"/>
          <ac:spMkLst>
            <pc:docMk/>
            <pc:sldMk cId="1025151286" sldId="290"/>
            <ac:spMk id="20" creationId="{74E58E32-939A-4A39-9253-81B59A3BC496}"/>
          </ac:spMkLst>
        </pc:spChg>
        <pc:spChg chg="add mod">
          <ac:chgData name="SANTIAGO FARFAN" userId="6f44aac2-a8b4-4792-bfac-8ca1e4dd04a5" providerId="ADAL" clId="{E4382725-C997-463C-8870-0646251707E6}" dt="2021-08-28T20:57:38.571" v="67" actId="1076"/>
          <ac:spMkLst>
            <pc:docMk/>
            <pc:sldMk cId="1025151286" sldId="290"/>
            <ac:spMk id="21" creationId="{3187B175-31E5-44FC-9E41-330214CBF66B}"/>
          </ac:spMkLst>
        </pc:spChg>
        <pc:spChg chg="mod">
          <ac:chgData name="SANTIAGO FARFAN" userId="6f44aac2-a8b4-4792-bfac-8ca1e4dd04a5" providerId="ADAL" clId="{E4382725-C997-463C-8870-0646251707E6}" dt="2021-08-28T20:56:58.740" v="57" actId="1076"/>
          <ac:spMkLst>
            <pc:docMk/>
            <pc:sldMk cId="1025151286" sldId="290"/>
            <ac:spMk id="25" creationId="{00000000-0000-0000-0000-000000000000}"/>
          </ac:spMkLst>
        </pc:spChg>
        <pc:spChg chg="mod">
          <ac:chgData name="SANTIAGO FARFAN" userId="6f44aac2-a8b4-4792-bfac-8ca1e4dd04a5" providerId="ADAL" clId="{E4382725-C997-463C-8870-0646251707E6}" dt="2021-08-28T20:57:46.835" v="70" actId="1076"/>
          <ac:spMkLst>
            <pc:docMk/>
            <pc:sldMk cId="1025151286" sldId="290"/>
            <ac:spMk id="26" creationId="{00000000-0000-0000-0000-000000000000}"/>
          </ac:spMkLst>
        </pc:spChg>
      </pc:sldChg>
    </pc:docChg>
  </pc:docChgLst>
  <pc:docChgLst>
    <pc:chgData name="KAROL SANTIS" userId="5a54c861-0c1f-4c0a-b24b-34ec5280d7f4" providerId="ADAL" clId="{4D52270E-1918-4F74-BFF5-05DC5D43BF6D}"/>
    <pc:docChg chg="undo custSel modSld">
      <pc:chgData name="KAROL SANTIS" userId="5a54c861-0c1f-4c0a-b24b-34ec5280d7f4" providerId="ADAL" clId="{4D52270E-1918-4F74-BFF5-05DC5D43BF6D}" dt="2022-03-18T03:30:29.068" v="7" actId="1076"/>
      <pc:docMkLst>
        <pc:docMk/>
      </pc:docMkLst>
      <pc:sldChg chg="modSp mod">
        <pc:chgData name="KAROL SANTIS" userId="5a54c861-0c1f-4c0a-b24b-34ec5280d7f4" providerId="ADAL" clId="{4D52270E-1918-4F74-BFF5-05DC5D43BF6D}" dt="2022-03-18T03:30:29.068" v="7" actId="1076"/>
        <pc:sldMkLst>
          <pc:docMk/>
          <pc:sldMk cId="1025151286" sldId="290"/>
        </pc:sldMkLst>
        <pc:spChg chg="mod">
          <ac:chgData name="KAROL SANTIS" userId="5a54c861-0c1f-4c0a-b24b-34ec5280d7f4" providerId="ADAL" clId="{4D52270E-1918-4F74-BFF5-05DC5D43BF6D}" dt="2022-03-18T03:30:03.020" v="1" actId="14100"/>
          <ac:spMkLst>
            <pc:docMk/>
            <pc:sldMk cId="1025151286" sldId="290"/>
            <ac:spMk id="15" creationId="{00000000-0000-0000-0000-000000000000}"/>
          </ac:spMkLst>
        </pc:spChg>
        <pc:spChg chg="mod">
          <ac:chgData name="KAROL SANTIS" userId="5a54c861-0c1f-4c0a-b24b-34ec5280d7f4" providerId="ADAL" clId="{4D52270E-1918-4F74-BFF5-05DC5D43BF6D}" dt="2022-03-18T03:30:11.074" v="2" actId="1076"/>
          <ac:spMkLst>
            <pc:docMk/>
            <pc:sldMk cId="1025151286" sldId="290"/>
            <ac:spMk id="16" creationId="{00000000-0000-0000-0000-000000000000}"/>
          </ac:spMkLst>
        </pc:spChg>
        <pc:spChg chg="mod">
          <ac:chgData name="KAROL SANTIS" userId="5a54c861-0c1f-4c0a-b24b-34ec5280d7f4" providerId="ADAL" clId="{4D52270E-1918-4F74-BFF5-05DC5D43BF6D}" dt="2022-03-18T03:30:22.605" v="6" actId="14100"/>
          <ac:spMkLst>
            <pc:docMk/>
            <pc:sldMk cId="1025151286" sldId="290"/>
            <ac:spMk id="25" creationId="{00000000-0000-0000-0000-000000000000}"/>
          </ac:spMkLst>
        </pc:spChg>
        <pc:spChg chg="mod">
          <ac:chgData name="KAROL SANTIS" userId="5a54c861-0c1f-4c0a-b24b-34ec5280d7f4" providerId="ADAL" clId="{4D52270E-1918-4F74-BFF5-05DC5D43BF6D}" dt="2022-03-18T03:30:29.068" v="7" actId="1076"/>
          <ac:spMkLst>
            <pc:docMk/>
            <pc:sldMk cId="1025151286" sldId="290"/>
            <ac:spMk id="26" creationId="{00000000-0000-0000-0000-000000000000}"/>
          </ac:spMkLst>
        </pc:spChg>
      </pc:sldChg>
    </pc:docChg>
  </pc:docChgLst>
  <pc:docChgLst>
    <pc:chgData name="SANTIAGO FARFAN" userId="6f44aac2-a8b4-4792-bfac-8ca1e4dd04a5" providerId="ADAL" clId="{849F7936-4092-4F28-AC72-0903501FEBAF}"/>
    <pc:docChg chg="undo custSel modSld">
      <pc:chgData name="SANTIAGO FARFAN" userId="6f44aac2-a8b4-4792-bfac-8ca1e4dd04a5" providerId="ADAL" clId="{849F7936-4092-4F28-AC72-0903501FEBAF}" dt="2021-08-25T02:05:35.608" v="33" actId="478"/>
      <pc:docMkLst>
        <pc:docMk/>
      </pc:docMkLst>
      <pc:sldChg chg="delSp modSp mod">
        <pc:chgData name="SANTIAGO FARFAN" userId="6f44aac2-a8b4-4792-bfac-8ca1e4dd04a5" providerId="ADAL" clId="{849F7936-4092-4F28-AC72-0903501FEBAF}" dt="2021-08-25T02:05:35.608" v="33" actId="478"/>
        <pc:sldMkLst>
          <pc:docMk/>
          <pc:sldMk cId="1025151286" sldId="290"/>
        </pc:sldMkLst>
        <pc:spChg chg="del mod">
          <ac:chgData name="SANTIAGO FARFAN" userId="6f44aac2-a8b4-4792-bfac-8ca1e4dd04a5" providerId="ADAL" clId="{849F7936-4092-4F28-AC72-0903501FEBAF}" dt="2021-08-25T02:05:35.608" v="33" actId="478"/>
          <ac:spMkLst>
            <pc:docMk/>
            <pc:sldMk cId="1025151286" sldId="290"/>
            <ac:spMk id="17" creationId="{00000000-0000-0000-0000-000000000000}"/>
          </ac:spMkLst>
        </pc:spChg>
        <pc:spChg chg="mod">
          <ac:chgData name="SANTIAGO FARFAN" userId="6f44aac2-a8b4-4792-bfac-8ca1e4dd04a5" providerId="ADAL" clId="{849F7936-4092-4F28-AC72-0903501FEBAF}" dt="2021-08-25T02:04:12.058" v="11" actId="1076"/>
          <ac:spMkLst>
            <pc:docMk/>
            <pc:sldMk cId="1025151286" sldId="290"/>
            <ac:spMk id="18" creationId="{00000000-0000-0000-0000-000000000000}"/>
          </ac:spMkLst>
        </pc:spChg>
        <pc:spChg chg="mod">
          <ac:chgData name="SANTIAGO FARFAN" userId="6f44aac2-a8b4-4792-bfac-8ca1e4dd04a5" providerId="ADAL" clId="{849F7936-4092-4F28-AC72-0903501FEBAF}" dt="2021-08-25T02:05:31.884" v="31" actId="1076"/>
          <ac:spMkLst>
            <pc:docMk/>
            <pc:sldMk cId="1025151286" sldId="290"/>
            <ac:spMk id="28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89E72539-200F-5119-9656-159570B9D2D5}"/>
    <pc:docChg chg="modSld">
      <pc:chgData name="SANTIAGO FARFAN" userId="S::santiago.farfan@correo.uis.edu.co::6f44aac2-a8b4-4792-bfac-8ca1e4dd04a5" providerId="AD" clId="Web-{89E72539-200F-5119-9656-159570B9D2D5}" dt="2021-08-28T20:50:04.450" v="3" actId="20577"/>
      <pc:docMkLst>
        <pc:docMk/>
      </pc:docMkLst>
      <pc:sldChg chg="modSp">
        <pc:chgData name="SANTIAGO FARFAN" userId="S::santiago.farfan@correo.uis.edu.co::6f44aac2-a8b4-4792-bfac-8ca1e4dd04a5" providerId="AD" clId="Web-{89E72539-200F-5119-9656-159570B9D2D5}" dt="2021-08-28T20:50:04.450" v="3" actId="20577"/>
        <pc:sldMkLst>
          <pc:docMk/>
          <pc:sldMk cId="985467485" sldId="289"/>
        </pc:sldMkLst>
        <pc:spChg chg="mod">
          <ac:chgData name="SANTIAGO FARFAN" userId="S::santiago.farfan@correo.uis.edu.co::6f44aac2-a8b4-4792-bfac-8ca1e4dd04a5" providerId="AD" clId="Web-{89E72539-200F-5119-9656-159570B9D2D5}" dt="2021-08-28T20:50:04.450" v="3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0EF8A296-B668-0FA7-F81A-0CE9594819C5}"/>
    <pc:docChg chg="modSld">
      <pc:chgData name="SANTIAGO FARFAN" userId="S::santiago.farfan@correo.uis.edu.co::6f44aac2-a8b4-4792-bfac-8ca1e4dd04a5" providerId="AD" clId="Web-{0EF8A296-B668-0FA7-F81A-0CE9594819C5}" dt="2021-08-25T02:02:30.814" v="17"/>
      <pc:docMkLst>
        <pc:docMk/>
      </pc:docMkLst>
      <pc:sldChg chg="addSp delSp modSp">
        <pc:chgData name="SANTIAGO FARFAN" userId="S::santiago.farfan@correo.uis.edu.co::6f44aac2-a8b4-4792-bfac-8ca1e4dd04a5" providerId="AD" clId="Web-{0EF8A296-B668-0FA7-F81A-0CE9594819C5}" dt="2021-08-25T02:02:30.814" v="17"/>
        <pc:sldMkLst>
          <pc:docMk/>
          <pc:sldMk cId="1025151286" sldId="290"/>
        </pc:sldMkLst>
        <pc:spChg chg="add del">
          <ac:chgData name="SANTIAGO FARFAN" userId="S::santiago.farfan@correo.uis.edu.co::6f44aac2-a8b4-4792-bfac-8ca1e4dd04a5" providerId="AD" clId="Web-{0EF8A296-B668-0FA7-F81A-0CE9594819C5}" dt="2021-08-25T02:02:26.689" v="12"/>
          <ac:spMkLst>
            <pc:docMk/>
            <pc:sldMk cId="1025151286" sldId="290"/>
            <ac:spMk id="2" creationId="{731ECF78-7461-4597-812F-DBAE7C16898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28.377" v="14"/>
          <ac:spMkLst>
            <pc:docMk/>
            <pc:sldMk cId="1025151286" sldId="290"/>
            <ac:spMk id="4" creationId="{00000000-0000-0000-0000-000000000000}"/>
          </ac:spMkLst>
        </pc:spChg>
        <pc:spChg chg="mod">
          <ac:chgData name="SANTIAGO FARFAN" userId="S::santiago.farfan@correo.uis.edu.co::6f44aac2-a8b4-4792-bfac-8ca1e4dd04a5" providerId="AD" clId="Web-{0EF8A296-B668-0FA7-F81A-0CE9594819C5}" dt="2021-08-25T02:02:21.626" v="6" actId="14100"/>
          <ac:spMkLst>
            <pc:docMk/>
            <pc:sldMk cId="1025151286" sldId="290"/>
            <ac:spMk id="15" creationId="{00000000-0000-0000-0000-000000000000}"/>
          </ac:spMkLst>
        </pc:spChg>
        <pc:spChg chg="del mod">
          <ac:chgData name="SANTIAGO FARFAN" userId="S::santiago.farfan@correo.uis.edu.co::6f44aac2-a8b4-4792-bfac-8ca1e4dd04a5" providerId="AD" clId="Web-{0EF8A296-B668-0FA7-F81A-0CE9594819C5}" dt="2021-08-25T02:02:25.330" v="10"/>
          <ac:spMkLst>
            <pc:docMk/>
            <pc:sldMk cId="1025151286" sldId="290"/>
            <ac:spMk id="23" creationId="{00000000-0000-0000-0000-000000000000}"/>
          </ac:spMkLst>
        </pc:spChg>
        <pc:spChg chg="del mod">
          <ac:chgData name="SANTIAGO FARFAN" userId="S::santiago.farfan@correo.uis.edu.co::6f44aac2-a8b4-4792-bfac-8ca1e4dd04a5" providerId="AD" clId="Web-{0EF8A296-B668-0FA7-F81A-0CE9594819C5}" dt="2021-08-25T02:02:30.814" v="17"/>
          <ac:spMkLst>
            <pc:docMk/>
            <pc:sldMk cId="1025151286" sldId="290"/>
            <ac:spMk id="24" creationId="{00000000-0000-0000-0000-000000000000}"/>
          </ac:spMkLst>
        </pc:spChg>
        <pc:spChg chg="mod">
          <ac:chgData name="SANTIAGO FARFAN" userId="S::santiago.farfan@correo.uis.edu.co::6f44aac2-a8b4-4792-bfac-8ca1e4dd04a5" providerId="AD" clId="Web-{0EF8A296-B668-0FA7-F81A-0CE9594819C5}" dt="2021-08-25T02:02:21.642" v="7" actId="14100"/>
          <ac:spMkLst>
            <pc:docMk/>
            <pc:sldMk cId="1025151286" sldId="290"/>
            <ac:spMk id="25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3.642" v="5"/>
          <ac:spMkLst>
            <pc:docMk/>
            <pc:sldMk cId="1025151286" sldId="290"/>
            <ac:spMk id="29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501" v="4"/>
          <ac:spMkLst>
            <pc:docMk/>
            <pc:sldMk cId="1025151286" sldId="290"/>
            <ac:spMk id="30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501" v="3"/>
          <ac:spMkLst>
            <pc:docMk/>
            <pc:sldMk cId="1025151286" sldId="290"/>
            <ac:spMk id="31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501" v="2"/>
          <ac:spMkLst>
            <pc:docMk/>
            <pc:sldMk cId="1025151286" sldId="290"/>
            <ac:spMk id="32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501" v="1"/>
          <ac:spMkLst>
            <pc:docMk/>
            <pc:sldMk cId="1025151286" sldId="290"/>
            <ac:spMk id="33" creationId="{00000000-0000-0000-0000-000000000000}"/>
          </ac:spMkLst>
        </pc:spChg>
        <pc:spChg chg="del">
          <ac:chgData name="SANTIAGO FARFAN" userId="S::santiago.farfan@correo.uis.edu.co::6f44aac2-a8b4-4792-bfac-8ca1e4dd04a5" providerId="AD" clId="Web-{0EF8A296-B668-0FA7-F81A-0CE9594819C5}" dt="2021-08-25T02:02:11.486" v="0"/>
          <ac:spMkLst>
            <pc:docMk/>
            <pc:sldMk cId="1025151286" sldId="290"/>
            <ac:spMk id="34" creationId="{00000000-0000-0000-0000-000000000000}"/>
          </ac:spMkLst>
        </pc:spChg>
        <pc:cxnChg chg="del">
          <ac:chgData name="SANTIAGO FARFAN" userId="S::santiago.farfan@correo.uis.edu.co::6f44aac2-a8b4-4792-bfac-8ca1e4dd04a5" providerId="AD" clId="Web-{0EF8A296-B668-0FA7-F81A-0CE9594819C5}" dt="2021-08-25T02:02:27.220" v="13"/>
          <ac:cxnSpMkLst>
            <pc:docMk/>
            <pc:sldMk cId="1025151286" sldId="290"/>
            <ac:cxnSpMk id="6" creationId="{00000000-0000-0000-0000-000000000000}"/>
          </ac:cxnSpMkLst>
        </pc:cxnChg>
      </pc:sldChg>
    </pc:docChg>
  </pc:docChgLst>
  <pc:docChgLst>
    <pc:chgData name="KAROL SANTIS" userId="5a54c861-0c1f-4c0a-b24b-34ec5280d7f4" providerId="ADAL" clId="{E6DCEE26-E351-4C2C-BB81-77FBF7316737}"/>
    <pc:docChg chg="custSel modSld">
      <pc:chgData name="KAROL SANTIS" userId="5a54c861-0c1f-4c0a-b24b-34ec5280d7f4" providerId="ADAL" clId="{E6DCEE26-E351-4C2C-BB81-77FBF7316737}" dt="2021-08-25T01:37:50.969" v="6"/>
      <pc:docMkLst>
        <pc:docMk/>
      </pc:docMkLst>
      <pc:sldChg chg="addSp delSp modSp mod">
        <pc:chgData name="KAROL SANTIS" userId="5a54c861-0c1f-4c0a-b24b-34ec5280d7f4" providerId="ADAL" clId="{E6DCEE26-E351-4C2C-BB81-77FBF7316737}" dt="2021-08-25T01:37:50.969" v="6"/>
        <pc:sldMkLst>
          <pc:docMk/>
          <pc:sldMk cId="985467485" sldId="289"/>
        </pc:sldMkLst>
        <pc:spChg chg="mod">
          <ac:chgData name="KAROL SANTIS" userId="5a54c861-0c1f-4c0a-b24b-34ec5280d7f4" providerId="ADAL" clId="{E6DCEE26-E351-4C2C-BB81-77FBF7316737}" dt="2021-08-25T01:37:50.969" v="6"/>
          <ac:spMkLst>
            <pc:docMk/>
            <pc:sldMk cId="985467485" sldId="289"/>
            <ac:spMk id="110" creationId="{00000000-0000-0000-0000-000000000000}"/>
          </ac:spMkLst>
        </pc:spChg>
        <pc:picChg chg="del">
          <ac:chgData name="KAROL SANTIS" userId="5a54c861-0c1f-4c0a-b24b-34ec5280d7f4" providerId="ADAL" clId="{E6DCEE26-E351-4C2C-BB81-77FBF7316737}" dt="2021-08-25T01:37:33.865" v="0" actId="478"/>
          <ac:picMkLst>
            <pc:docMk/>
            <pc:sldMk cId="985467485" sldId="289"/>
            <ac:picMk id="3" creationId="{00000000-0000-0000-0000-000000000000}"/>
          </ac:picMkLst>
        </pc:picChg>
        <pc:picChg chg="add mod">
          <ac:chgData name="KAROL SANTIS" userId="5a54c861-0c1f-4c0a-b24b-34ec5280d7f4" providerId="ADAL" clId="{E6DCEE26-E351-4C2C-BB81-77FBF7316737}" dt="2021-08-25T01:37:40.743" v="5" actId="14100"/>
          <ac:picMkLst>
            <pc:docMk/>
            <pc:sldMk cId="985467485" sldId="289"/>
            <ac:picMk id="4" creationId="{50792BCC-5D51-46BE-8251-C7545E7FC3AF}"/>
          </ac:picMkLst>
        </pc:picChg>
      </pc:sldChg>
    </pc:docChg>
  </pc:docChgLst>
  <pc:docChgLst>
    <pc:chgData name="SANTIAGO FARFAN" userId="S::santiago.farfan@correo.uis.edu.co::6f44aac2-a8b4-4792-bfac-8ca1e4dd04a5" providerId="AD" clId="Web-{162B030E-FD4B-0AD0-2745-FCF0619AAC6A}"/>
    <pc:docChg chg="modSld">
      <pc:chgData name="SANTIAGO FARFAN" userId="S::santiago.farfan@correo.uis.edu.co::6f44aac2-a8b4-4792-bfac-8ca1e4dd04a5" providerId="AD" clId="Web-{162B030E-FD4B-0AD0-2745-FCF0619AAC6A}" dt="2021-08-28T20:58:56.017" v="2" actId="20577"/>
      <pc:docMkLst>
        <pc:docMk/>
      </pc:docMkLst>
      <pc:sldChg chg="modSp">
        <pc:chgData name="SANTIAGO FARFAN" userId="S::santiago.farfan@correo.uis.edu.co::6f44aac2-a8b4-4792-bfac-8ca1e4dd04a5" providerId="AD" clId="Web-{162B030E-FD4B-0AD0-2745-FCF0619AAC6A}" dt="2021-08-28T20:58:56.017" v="2" actId="20577"/>
        <pc:sldMkLst>
          <pc:docMk/>
          <pc:sldMk cId="985467485" sldId="289"/>
        </pc:sldMkLst>
        <pc:spChg chg="mod">
          <ac:chgData name="SANTIAGO FARFAN" userId="S::santiago.farfan@correo.uis.edu.co::6f44aac2-a8b4-4792-bfac-8ca1e4dd04a5" providerId="AD" clId="Web-{162B030E-FD4B-0AD0-2745-FCF0619AAC6A}" dt="2021-08-28T20:58:56.017" v="2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29/03/22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035473" y="778475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</a:rPr>
              <a:t>Tarjetas con número</a:t>
            </a:r>
            <a:endParaRPr lang="es-MX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r>
              <a:rPr lang="es-CO" sz="1800" dirty="0">
                <a:solidFill>
                  <a:schemeClr val="lt1"/>
                </a:solidFill>
                <a:latin typeface="+mn-lt"/>
                <a:ea typeface="Calibri"/>
                <a:cs typeface="Calibri"/>
              </a:rPr>
              <a:t>CF001_1_1_riesgos</a:t>
            </a:r>
            <a:endParaRPr lang="es-ES" sz="1800" dirty="0">
              <a:solidFill>
                <a:schemeClr val="lt1"/>
              </a:solidFill>
              <a:cs typeface="Calibri"/>
            </a:endParaRPr>
          </a:p>
        </p:txBody>
      </p:sp>
      <p:pic>
        <p:nvPicPr>
          <p:cNvPr id="4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50792BCC-5D51-46BE-8251-C7545E7F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547937"/>
            <a:ext cx="5705476" cy="40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1" y="718265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SzPct val="25000"/>
              <a:buFont typeface="Arial" panose="020B0604020202020204" pitchFamily="34" charset="0"/>
              <a:buChar char="•"/>
            </a:pPr>
            <a:r>
              <a:rPr lang="es-ES_tradnl" i="1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Crear una tarjeta con los textos indicados en cada una. 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41556" y="3841801"/>
            <a:ext cx="3948174" cy="3016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500" b="0" i="0" u="none" strike="noStrike" cap="none" baseline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62572" y="2272552"/>
            <a:ext cx="3453203" cy="229944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65637" y="1986113"/>
            <a:ext cx="561860" cy="572878"/>
          </a:xfrm>
          <a:prstGeom prst="ellipse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>
                <a:solidFill>
                  <a:schemeClr val="bg1"/>
                </a:solidFill>
              </a:rPr>
              <a:t>1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4503212" y="2272552"/>
            <a:ext cx="3453203" cy="229944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4312710" y="2031770"/>
            <a:ext cx="561860" cy="5728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>
                <a:solidFill>
                  <a:schemeClr val="bg1"/>
                </a:solidFill>
              </a:rPr>
              <a:t>2</a:t>
            </a:r>
            <a:endParaRPr lang="es-ES" sz="360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F89D583-C377-4B41-8161-0121E51445A5}"/>
              </a:ext>
            </a:extLst>
          </p:cNvPr>
          <p:cNvSpPr txBox="1"/>
          <p:nvPr/>
        </p:nvSpPr>
        <p:spPr>
          <a:xfrm>
            <a:off x="703721" y="2646865"/>
            <a:ext cx="3170903" cy="14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Riesgos físicos</a:t>
            </a: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ccesos no autorizados a la información, catástrofes naturales, inundaciones, terremotos, incendios, vandalismo, entre otros.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AAE0EF4-8E49-473C-B6D1-36448840DADB}"/>
              </a:ext>
            </a:extLst>
          </p:cNvPr>
          <p:cNvSpPr txBox="1"/>
          <p:nvPr/>
        </p:nvSpPr>
        <p:spPr>
          <a:xfrm>
            <a:off x="4671344" y="2817681"/>
            <a:ext cx="3247228" cy="96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Riesgos lógicos</a:t>
            </a:r>
            <a:endParaRPr lang="es-CO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Virus, ataques de denegación de servicio, entre otros.</a:t>
            </a:r>
            <a:r>
              <a:rPr lang="es-CO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51286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</Words>
  <Application>Microsoft Macintosh PowerPoint</Application>
  <PresentationFormat>Panorámica</PresentationFormat>
  <Paragraphs>12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11</cp:revision>
  <dcterms:modified xsi:type="dcterms:W3CDTF">2022-03-29T18:32:54Z</dcterms:modified>
</cp:coreProperties>
</file>