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handoutMasterIdLst>
    <p:handoutMasterId r:id="rId6"/>
  </p:handoutMasterIdLst>
  <p:sldIdLst>
    <p:sldId id="289" r:id="rId2"/>
    <p:sldId id="290" r:id="rId3"/>
    <p:sldId id="291" r:id="rId4"/>
  </p:sldIdLst>
  <p:sldSz cx="12192000" cy="6858000"/>
  <p:notesSz cx="6858000" cy="9144000"/>
  <p:custDataLst>
    <p:tags r:id="rId7"/>
  </p:custData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liana Morales" initials="LM" lastIdx="5" clrIdx="0">
    <p:extLst>
      <p:ext uri="{19B8F6BF-5375-455C-9EA6-DF929625EA0E}">
        <p15:presenceInfo xmlns:p15="http://schemas.microsoft.com/office/powerpoint/2012/main" userId="Liliana Morales" providerId="None"/>
      </p:ext>
    </p:extLst>
  </p:cmAuthor>
  <p:cmAuthor id="2" name="Diana Luis" initials="DL" lastIdx="1" clrIdx="1">
    <p:extLst>
      <p:ext uri="{19B8F6BF-5375-455C-9EA6-DF929625EA0E}">
        <p15:presenceInfo xmlns:p15="http://schemas.microsoft.com/office/powerpoint/2012/main" userId="1b3ef2af820ed3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FFFFFF"/>
    <a:srgbClr val="D7ECFF"/>
    <a:srgbClr val="4A86E8"/>
    <a:srgbClr val="DCE2E2"/>
    <a:srgbClr val="D7DC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BB490C-8718-495E-82DF-1F419299249F}" v="1" dt="2022-03-18T00:58:07.924"/>
  </p1510:revLst>
</p1510:revInfo>
</file>

<file path=ppt/tableStyles.xml><?xml version="1.0" encoding="utf-8"?>
<a:tblStyleLst xmlns:a="http://schemas.openxmlformats.org/drawingml/2006/main" def="{BB3C8625-F1AC-4C01-BAC9-3CD3015F1BBD}">
  <a:tblStyle styleId="{BB3C8625-F1AC-4C01-BAC9-3CD3015F1BBD}" styleName="Table_0"/>
  <a:tblStyle styleId="{BF564A1C-97B1-4D8F-8997-F2116A1512E2}"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763B9DBF-B480-47DA-A6E1-43C5474EF4B7}" styleName="Table_2">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DA56D29A-3347-4097-BB56-BC4704688742}" styleName="Table_3">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E25CA6D2-C51F-4EB5-8F98-FF5386C87FD4}" styleName="Table_4">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06" autoAdjust="0"/>
    <p:restoredTop sz="86266" autoAdjust="0"/>
  </p:normalViewPr>
  <p:slideViewPr>
    <p:cSldViewPr snapToGrid="0">
      <p:cViewPr varScale="1">
        <p:scale>
          <a:sx n="99" d="100"/>
          <a:sy n="99" d="100"/>
        </p:scale>
        <p:origin x="568" y="184"/>
      </p:cViewPr>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FARFAN" userId="S::santiago.farfan@correo.uis.edu.co::6f44aac2-a8b4-4792-bfac-8ca1e4dd04a5" providerId="AD" clId="Web-{6F3E46DD-6ECF-83CB-25B4-73D1002E9922}"/>
    <pc:docChg chg="modSld">
      <pc:chgData name="SANTIAGO FARFAN" userId="S::santiago.farfan@correo.uis.edu.co::6f44aac2-a8b4-4792-bfac-8ca1e4dd04a5" providerId="AD" clId="Web-{6F3E46DD-6ECF-83CB-25B4-73D1002E9922}" dt="2021-09-01T01:38:53.114" v="7" actId="20577"/>
      <pc:docMkLst>
        <pc:docMk/>
      </pc:docMkLst>
      <pc:sldChg chg="modSp">
        <pc:chgData name="SANTIAGO FARFAN" userId="S::santiago.farfan@correo.uis.edu.co::6f44aac2-a8b4-4792-bfac-8ca1e4dd04a5" providerId="AD" clId="Web-{6F3E46DD-6ECF-83CB-25B4-73D1002E9922}" dt="2021-09-01T01:38:53.114" v="7" actId="20577"/>
        <pc:sldMkLst>
          <pc:docMk/>
          <pc:sldMk cId="1025151286" sldId="290"/>
        </pc:sldMkLst>
        <pc:spChg chg="mod">
          <ac:chgData name="SANTIAGO FARFAN" userId="S::santiago.farfan@correo.uis.edu.co::6f44aac2-a8b4-4792-bfac-8ca1e4dd04a5" providerId="AD" clId="Web-{6F3E46DD-6ECF-83CB-25B4-73D1002E9922}" dt="2021-09-01T01:38:53.114" v="7" actId="20577"/>
          <ac:spMkLst>
            <pc:docMk/>
            <pc:sldMk cId="1025151286" sldId="290"/>
            <ac:spMk id="109" creationId="{00000000-0000-0000-0000-000000000000}"/>
          </ac:spMkLst>
        </pc:spChg>
      </pc:sldChg>
    </pc:docChg>
  </pc:docChgLst>
  <pc:docChgLst>
    <pc:chgData name="SANTIAGO FARFAN" userId="6f44aac2-a8b4-4792-bfac-8ca1e4dd04a5" providerId="ADAL" clId="{A6BB490C-8718-495E-82DF-1F419299249F}"/>
    <pc:docChg chg="custSel modSld">
      <pc:chgData name="SANTIAGO FARFAN" userId="6f44aac2-a8b4-4792-bfac-8ca1e4dd04a5" providerId="ADAL" clId="{A6BB490C-8718-495E-82DF-1F419299249F}" dt="2022-03-18T01:29:38.648" v="189" actId="20577"/>
      <pc:docMkLst>
        <pc:docMk/>
      </pc:docMkLst>
      <pc:sldChg chg="modSp mod">
        <pc:chgData name="SANTIAGO FARFAN" userId="6f44aac2-a8b4-4792-bfac-8ca1e4dd04a5" providerId="ADAL" clId="{A6BB490C-8718-495E-82DF-1F419299249F}" dt="2022-03-18T00:37:09.540" v="0"/>
        <pc:sldMkLst>
          <pc:docMk/>
          <pc:sldMk cId="985467485" sldId="289"/>
        </pc:sldMkLst>
        <pc:spChg chg="mod">
          <ac:chgData name="SANTIAGO FARFAN" userId="6f44aac2-a8b4-4792-bfac-8ca1e4dd04a5" providerId="ADAL" clId="{A6BB490C-8718-495E-82DF-1F419299249F}" dt="2022-03-18T00:37:09.540" v="0"/>
          <ac:spMkLst>
            <pc:docMk/>
            <pc:sldMk cId="985467485" sldId="289"/>
            <ac:spMk id="110" creationId="{00000000-0000-0000-0000-000000000000}"/>
          </ac:spMkLst>
        </pc:spChg>
      </pc:sldChg>
      <pc:sldChg chg="addSp delSp modSp mod">
        <pc:chgData name="SANTIAGO FARFAN" userId="6f44aac2-a8b4-4792-bfac-8ca1e4dd04a5" providerId="ADAL" clId="{A6BB490C-8718-495E-82DF-1F419299249F}" dt="2022-03-18T01:29:38.648" v="189" actId="20577"/>
        <pc:sldMkLst>
          <pc:docMk/>
          <pc:sldMk cId="1025151286" sldId="290"/>
        </pc:sldMkLst>
        <pc:spChg chg="add mod">
          <ac:chgData name="SANTIAGO FARFAN" userId="6f44aac2-a8b4-4792-bfac-8ca1e4dd04a5" providerId="ADAL" clId="{A6BB490C-8718-495E-82DF-1F419299249F}" dt="2022-03-18T01:29:38.648" v="189" actId="20577"/>
          <ac:spMkLst>
            <pc:docMk/>
            <pc:sldMk cId="1025151286" sldId="290"/>
            <ac:spMk id="9" creationId="{0B65E67F-D485-4A70-8EE0-96AC17BA4C99}"/>
          </ac:spMkLst>
        </pc:spChg>
        <pc:spChg chg="del">
          <ac:chgData name="SANTIAGO FARFAN" userId="6f44aac2-a8b4-4792-bfac-8ca1e4dd04a5" providerId="ADAL" clId="{A6BB490C-8718-495E-82DF-1F419299249F}" dt="2022-03-18T00:58:31.216" v="8" actId="478"/>
          <ac:spMkLst>
            <pc:docMk/>
            <pc:sldMk cId="1025151286" sldId="290"/>
            <ac:spMk id="17" creationId="{00000000-0000-0000-0000-000000000000}"/>
          </ac:spMkLst>
        </pc:spChg>
        <pc:spChg chg="mod">
          <ac:chgData name="SANTIAGO FARFAN" userId="6f44aac2-a8b4-4792-bfac-8ca1e4dd04a5" providerId="ADAL" clId="{A6BB490C-8718-495E-82DF-1F419299249F}" dt="2022-03-18T01:02:09.451" v="161" actId="12"/>
          <ac:spMkLst>
            <pc:docMk/>
            <pc:sldMk cId="1025151286" sldId="290"/>
            <ac:spMk id="109" creationId="{00000000-0000-0000-0000-000000000000}"/>
          </ac:spMkLst>
        </pc:spChg>
        <pc:picChg chg="del">
          <ac:chgData name="SANTIAGO FARFAN" userId="6f44aac2-a8b4-4792-bfac-8ca1e4dd04a5" providerId="ADAL" clId="{A6BB490C-8718-495E-82DF-1F419299249F}" dt="2022-03-18T00:58:07.419" v="1" actId="478"/>
          <ac:picMkLst>
            <pc:docMk/>
            <pc:sldMk cId="1025151286" sldId="290"/>
            <ac:picMk id="4" creationId="{00000000-0000-0000-0000-000000000000}"/>
          </ac:picMkLst>
        </pc:picChg>
        <pc:picChg chg="add mod">
          <ac:chgData name="SANTIAGO FARFAN" userId="6f44aac2-a8b4-4792-bfac-8ca1e4dd04a5" providerId="ADAL" clId="{A6BB490C-8718-495E-82DF-1F419299249F}" dt="2022-03-18T01:29:17.849" v="167" actId="1076"/>
          <ac:picMkLst>
            <pc:docMk/>
            <pc:sldMk cId="1025151286" sldId="290"/>
            <ac:picMk id="8" creationId="{B026D6F8-4F16-4555-BFEA-55AE582900E2}"/>
          </ac:picMkLst>
        </pc:picChg>
      </pc:sldChg>
      <pc:sldChg chg="modSp mod">
        <pc:chgData name="SANTIAGO FARFAN" userId="6f44aac2-a8b4-4792-bfac-8ca1e4dd04a5" providerId="ADAL" clId="{A6BB490C-8718-495E-82DF-1F419299249F}" dt="2022-03-18T01:02:38.506" v="164" actId="20577"/>
        <pc:sldMkLst>
          <pc:docMk/>
          <pc:sldMk cId="1855696389" sldId="291"/>
        </pc:sldMkLst>
        <pc:spChg chg="mod">
          <ac:chgData name="SANTIAGO FARFAN" userId="6f44aac2-a8b4-4792-bfac-8ca1e4dd04a5" providerId="ADAL" clId="{A6BB490C-8718-495E-82DF-1F419299249F}" dt="2022-03-18T01:02:38.506" v="164" actId="20577"/>
          <ac:spMkLst>
            <pc:docMk/>
            <pc:sldMk cId="1855696389" sldId="291"/>
            <ac:spMk id="3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2B4DD1-0BA0-41EA-B685-F252DA25B945}" type="datetimeFigureOut">
              <a:rPr lang="es-CO" smtClean="0"/>
              <a:t>29/03/22</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D36486-01DA-4660-80C3-34274CB1AAF0}" type="slidenum">
              <a:rPr lang="es-CO" smtClean="0"/>
              <a:t>‹Nº›</a:t>
            </a:fld>
            <a:endParaRPr lang="es-CO"/>
          </a:p>
        </p:txBody>
      </p:sp>
    </p:spTree>
    <p:extLst>
      <p:ext uri="{BB962C8B-B14F-4D97-AF65-F5344CB8AC3E}">
        <p14:creationId xmlns:p14="http://schemas.microsoft.com/office/powerpoint/2010/main" val="26685879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29297784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16478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b="1" dirty="0"/>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206379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019725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rtl="0">
              <a:spcBef>
                <a:spcPts val="0"/>
              </a:spcBef>
              <a:defRPr sz="6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indent="0" rtl="0">
              <a:spcBef>
                <a:spcPts val="0"/>
              </a:spcBef>
              <a:buClr>
                <a:srgbClr val="888888"/>
              </a:buClr>
              <a:buFont typeface="Calibri"/>
              <a:buNone/>
              <a:defRPr sz="2400">
                <a:solidFill>
                  <a:srgbClr val="888888"/>
                </a:solidFill>
              </a:defRPr>
            </a:lvl1pPr>
            <a:lvl2pPr marL="457200" indent="0" rtl="0">
              <a:spcBef>
                <a:spcPts val="0"/>
              </a:spcBef>
              <a:buClr>
                <a:srgbClr val="888888"/>
              </a:buClr>
              <a:buFont typeface="Calibri"/>
              <a:buNone/>
              <a:defRPr sz="2000">
                <a:solidFill>
                  <a:srgbClr val="888888"/>
                </a:solidFill>
              </a:defRPr>
            </a:lvl2pPr>
            <a:lvl3pPr marL="914400" indent="0" rtl="0">
              <a:spcBef>
                <a:spcPts val="0"/>
              </a:spcBef>
              <a:buClr>
                <a:srgbClr val="888888"/>
              </a:buClr>
              <a:buFont typeface="Calibri"/>
              <a:buNone/>
              <a:defRPr sz="1800">
                <a:solidFill>
                  <a:srgbClr val="888888"/>
                </a:solidFill>
              </a:defRPr>
            </a:lvl3pPr>
            <a:lvl4pPr marL="1371600" indent="0" rtl="0">
              <a:spcBef>
                <a:spcPts val="0"/>
              </a:spcBef>
              <a:buClr>
                <a:srgbClr val="888888"/>
              </a:buClr>
              <a:buFont typeface="Calibri"/>
              <a:buNone/>
              <a:defRPr sz="1600">
                <a:solidFill>
                  <a:srgbClr val="888888"/>
                </a:solidFill>
              </a:defRPr>
            </a:lvl4pPr>
            <a:lvl5pPr marL="1828800" indent="0" rtl="0">
              <a:spcBef>
                <a:spcPts val="0"/>
              </a:spcBef>
              <a:buClr>
                <a:srgbClr val="888888"/>
              </a:buClr>
              <a:buFont typeface="Calibri"/>
              <a:buNone/>
              <a:defRPr sz="1600">
                <a:solidFill>
                  <a:srgbClr val="888888"/>
                </a:solidFill>
              </a:defRPr>
            </a:lvl5pPr>
            <a:lvl6pPr marL="2286000" indent="0" rtl="0">
              <a:spcBef>
                <a:spcPts val="0"/>
              </a:spcBef>
              <a:buClr>
                <a:srgbClr val="888888"/>
              </a:buClr>
              <a:buFont typeface="Calibri"/>
              <a:buNone/>
              <a:defRPr sz="1600">
                <a:solidFill>
                  <a:srgbClr val="888888"/>
                </a:solidFill>
              </a:defRPr>
            </a:lvl6pPr>
            <a:lvl7pPr marL="2743200" indent="0" rtl="0">
              <a:spcBef>
                <a:spcPts val="0"/>
              </a:spcBef>
              <a:buClr>
                <a:srgbClr val="888888"/>
              </a:buClr>
              <a:buFont typeface="Calibri"/>
              <a:buNone/>
              <a:defRPr sz="1600">
                <a:solidFill>
                  <a:srgbClr val="888888"/>
                </a:solidFill>
              </a:defRPr>
            </a:lvl7pPr>
            <a:lvl8pPr marL="3200400" indent="0" rtl="0">
              <a:spcBef>
                <a:spcPts val="0"/>
              </a:spcBef>
              <a:buClr>
                <a:srgbClr val="888888"/>
              </a:buClr>
              <a:buFont typeface="Calibri"/>
              <a:buNone/>
              <a:defRPr sz="1600">
                <a:solidFill>
                  <a:srgbClr val="888888"/>
                </a:solidFill>
              </a:defRPr>
            </a:lvl8pPr>
            <a:lvl9pPr marL="3657600" indent="0" rtl="0">
              <a:spcBef>
                <a:spcPts val="0"/>
              </a:spcBef>
              <a:buClr>
                <a:srgbClr val="888888"/>
              </a:buClr>
              <a:buFont typeface="Calibri"/>
              <a:buNone/>
              <a:defRPr sz="1600">
                <a:solidFill>
                  <a:srgbClr val="888888"/>
                </a:solidFill>
              </a:defRPr>
            </a:lvl9pPr>
          </a:lstStyle>
          <a:p>
            <a:endParaRPr/>
          </a:p>
        </p:txBody>
      </p:sp>
      <p:sp>
        <p:nvSpPr>
          <p:cNvPr id="25" name="Shape 2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6" name="Shape 2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27" name="Shape 2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indent="0" algn="ctr" rtl="0">
              <a:lnSpc>
                <a:spcPct val="90000"/>
              </a:lnSpc>
              <a:spcBef>
                <a:spcPts val="0"/>
              </a:spcBef>
              <a:buClr>
                <a:schemeClr val="dk1"/>
              </a:buClr>
              <a:buFont typeface="Calibri"/>
              <a:buNone/>
              <a:defRPr sz="60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2" name="Shape 12"/>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indent="0" algn="ctr" rtl="0">
              <a:lnSpc>
                <a:spcPct val="90000"/>
              </a:lnSpc>
              <a:spcBef>
                <a:spcPts val="1000"/>
              </a:spcBef>
              <a:buClr>
                <a:schemeClr val="dk1"/>
              </a:buClr>
              <a:buFont typeface="Arial"/>
              <a:buNone/>
              <a:defRPr sz="2400" b="0" i="0" u="none" strike="noStrike" cap="none" baseline="0">
                <a:solidFill>
                  <a:schemeClr val="dk1"/>
                </a:solidFill>
                <a:latin typeface="Calibri"/>
                <a:ea typeface="Calibri"/>
                <a:cs typeface="Calibri"/>
                <a:sym typeface="Calibri"/>
              </a:defRPr>
            </a:lvl1pPr>
            <a:lvl2pPr marL="457200" marR="0" indent="0" algn="ctr" rtl="0">
              <a:lnSpc>
                <a:spcPct val="90000"/>
              </a:lnSpc>
              <a:spcBef>
                <a:spcPts val="500"/>
              </a:spcBef>
              <a:buClr>
                <a:schemeClr val="dk1"/>
              </a:buClr>
              <a:buFont typeface="Arial"/>
              <a:buNone/>
              <a:defRPr sz="2000" b="0" i="0" u="none" strike="noStrike" cap="none" baseline="0">
                <a:solidFill>
                  <a:schemeClr val="dk1"/>
                </a:solidFill>
                <a:latin typeface="Calibri"/>
                <a:ea typeface="Calibri"/>
                <a:cs typeface="Calibri"/>
                <a:sym typeface="Calibri"/>
              </a:defRPr>
            </a:lvl2pPr>
            <a:lvl3pPr marL="914400" marR="0" indent="0" algn="ctr" rtl="0">
              <a:lnSpc>
                <a:spcPct val="90000"/>
              </a:lnSpc>
              <a:spcBef>
                <a:spcPts val="500"/>
              </a:spcBef>
              <a:buClr>
                <a:schemeClr val="dk1"/>
              </a:buClr>
              <a:buFont typeface="Arial"/>
              <a:buNone/>
              <a:defRPr sz="1800" b="0" i="0" u="none" strike="noStrike" cap="none" baseline="0">
                <a:solidFill>
                  <a:schemeClr val="dk1"/>
                </a:solidFill>
                <a:latin typeface="Calibri"/>
                <a:ea typeface="Calibri"/>
                <a:cs typeface="Calibri"/>
                <a:sym typeface="Calibri"/>
              </a:defRPr>
            </a:lvl3pPr>
            <a:lvl4pPr marL="13716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4pPr>
            <a:lvl5pPr marL="18288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5pPr>
            <a:lvl6pPr marL="22860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6pPr>
            <a:lvl7pPr marL="27432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7pPr>
            <a:lvl8pPr marL="32004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8pPr>
            <a:lvl9pPr marL="3657600" marR="0" indent="0" algn="ctr" rtl="0">
              <a:lnSpc>
                <a:spcPct val="90000"/>
              </a:lnSpc>
              <a:spcBef>
                <a:spcPts val="500"/>
              </a:spcBef>
              <a:buClr>
                <a:schemeClr val="dk1"/>
              </a:buClr>
              <a:buFont typeface="Arial"/>
              <a:buNone/>
              <a:defRPr sz="1600" b="0" i="0" u="none" strike="noStrike" cap="none" baseline="0">
                <a:solidFill>
                  <a:schemeClr val="dk1"/>
                </a:solidFill>
                <a:latin typeface="Calibri"/>
                <a:ea typeface="Calibri"/>
                <a:cs typeface="Calibri"/>
                <a:sym typeface="Calibri"/>
              </a:defRPr>
            </a:lvl9pPr>
          </a:lstStyle>
          <a:p>
            <a:endParaRPr/>
          </a:p>
        </p:txBody>
      </p:sp>
      <p:sp>
        <p:nvSpPr>
          <p:cNvPr id="13" name="Shape 13"/>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4" name="Shape 14"/>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15" name="Shape 15"/>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16058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31" name="Shape 31"/>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32" name="Shape 3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3" name="Shape 3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34" name="Shape 3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38" name="Shape 38"/>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indent="0" rtl="0">
              <a:spcBef>
                <a:spcPts val="0"/>
              </a:spcBef>
              <a:buFont typeface="Calibri"/>
              <a:buNone/>
              <a:defRPr sz="2400" b="1"/>
            </a:lvl1pPr>
            <a:lvl2pPr marL="457200" indent="0" rtl="0">
              <a:spcBef>
                <a:spcPts val="0"/>
              </a:spcBef>
              <a:buFont typeface="Calibri"/>
              <a:buNone/>
              <a:defRPr sz="2000" b="1"/>
            </a:lvl2pPr>
            <a:lvl3pPr marL="914400" indent="0" rtl="0">
              <a:spcBef>
                <a:spcPts val="0"/>
              </a:spcBef>
              <a:buFont typeface="Calibri"/>
              <a:buNone/>
              <a:defRPr sz="1800" b="1"/>
            </a:lvl3pPr>
            <a:lvl4pPr marL="1371600" indent="0" rtl="0">
              <a:spcBef>
                <a:spcPts val="0"/>
              </a:spcBef>
              <a:buFont typeface="Calibri"/>
              <a:buNone/>
              <a:defRPr sz="1600" b="1"/>
            </a:lvl4pPr>
            <a:lvl5pPr marL="1828800" indent="0" rtl="0">
              <a:spcBef>
                <a:spcPts val="0"/>
              </a:spcBef>
              <a:buFont typeface="Calibri"/>
              <a:buNone/>
              <a:defRPr sz="1600" b="1"/>
            </a:lvl5pPr>
            <a:lvl6pPr marL="2286000" indent="0" rtl="0">
              <a:spcBef>
                <a:spcPts val="0"/>
              </a:spcBef>
              <a:buFont typeface="Calibri"/>
              <a:buNone/>
              <a:defRPr sz="1600" b="1"/>
            </a:lvl6pPr>
            <a:lvl7pPr marL="2743200" indent="0" rtl="0">
              <a:spcBef>
                <a:spcPts val="0"/>
              </a:spcBef>
              <a:buFont typeface="Calibri"/>
              <a:buNone/>
              <a:defRPr sz="1600" b="1"/>
            </a:lvl7pPr>
            <a:lvl8pPr marL="3200400" indent="0" rtl="0">
              <a:spcBef>
                <a:spcPts val="0"/>
              </a:spcBef>
              <a:buFont typeface="Calibri"/>
              <a:buNone/>
              <a:defRPr sz="1600" b="1"/>
            </a:lvl8pPr>
            <a:lvl9pPr marL="3657600" indent="0" rtl="0">
              <a:spcBef>
                <a:spcPts val="0"/>
              </a:spcBef>
              <a:buFont typeface="Calibri"/>
              <a:buNone/>
              <a:defRPr sz="1600" b="1"/>
            </a:lvl9pPr>
          </a:lstStyle>
          <a:p>
            <a:endParaRPr/>
          </a:p>
        </p:txBody>
      </p:sp>
      <p:sp>
        <p:nvSpPr>
          <p:cNvPr id="40" name="Shape 40"/>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56" name="Shape 56"/>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indent="0" rtl="0">
              <a:spcBef>
                <a:spcPts val="0"/>
              </a:spcBef>
              <a:buFont typeface="Calibri"/>
              <a:buNone/>
              <a:defRPr sz="1600"/>
            </a:lvl1pPr>
            <a:lvl2pPr marL="457200" indent="0" rtl="0">
              <a:spcBef>
                <a:spcPts val="0"/>
              </a:spcBef>
              <a:buFont typeface="Calibri"/>
              <a:buNone/>
              <a:defRPr sz="1400"/>
            </a:lvl2pPr>
            <a:lvl3pPr marL="914400" indent="0" rtl="0">
              <a:spcBef>
                <a:spcPts val="0"/>
              </a:spcBef>
              <a:buFont typeface="Calibri"/>
              <a:buNone/>
              <a:defRPr sz="1200"/>
            </a:lvl3pPr>
            <a:lvl4pPr marL="1371600" indent="0" rtl="0">
              <a:spcBef>
                <a:spcPts val="0"/>
              </a:spcBef>
              <a:buFont typeface="Calibri"/>
              <a:buNone/>
              <a:defRPr sz="1000"/>
            </a:lvl4pPr>
            <a:lvl5pPr marL="1828800" indent="0" rtl="0">
              <a:spcBef>
                <a:spcPts val="0"/>
              </a:spcBef>
              <a:buFont typeface="Calibri"/>
              <a:buNone/>
              <a:defRPr sz="1000"/>
            </a:lvl5pPr>
            <a:lvl6pPr marL="2286000" indent="0" rtl="0">
              <a:spcBef>
                <a:spcPts val="0"/>
              </a:spcBef>
              <a:buFont typeface="Calibri"/>
              <a:buNone/>
              <a:defRPr sz="1000"/>
            </a:lvl6pPr>
            <a:lvl7pPr marL="2743200" indent="0" rtl="0">
              <a:spcBef>
                <a:spcPts val="0"/>
              </a:spcBef>
              <a:buFont typeface="Calibri"/>
              <a:buNone/>
              <a:defRPr sz="1000"/>
            </a:lvl7pPr>
            <a:lvl8pPr marL="3200400" indent="0" rtl="0">
              <a:spcBef>
                <a:spcPts val="0"/>
              </a:spcBef>
              <a:buFont typeface="Calibri"/>
              <a:buNone/>
              <a:defRPr sz="1000"/>
            </a:lvl8pPr>
            <a:lvl9pPr marL="3657600" indent="0" rtl="0">
              <a:spcBef>
                <a:spcPts val="0"/>
              </a:spcBef>
              <a:buFont typeface="Calibri"/>
              <a:buNone/>
              <a:defRPr sz="1000"/>
            </a:lvl9pPr>
          </a:lstStyle>
          <a:p>
            <a:endParaRPr/>
          </a:p>
        </p:txBody>
      </p:sp>
      <p:sp>
        <p:nvSpPr>
          <p:cNvPr id="57" name="Shape 5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rtl="0">
              <a:spcBef>
                <a:spcPts val="0"/>
              </a:spcBef>
              <a:defRPr sz="32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a:spLocks noGrp="1"/>
          </p:cNvSpPr>
          <p:nvPr>
            <p:ph type="pic" idx="2"/>
          </p:nvPr>
        </p:nvSpPr>
        <p:spPr>
          <a:xfrm>
            <a:off x="5183187" y="987425"/>
            <a:ext cx="6172199" cy="4873624"/>
          </a:xfrm>
          <a:prstGeom prst="rect">
            <a:avLst/>
          </a:prstGeom>
          <a:noFill/>
          <a:ln>
            <a:noFill/>
          </a:ln>
        </p:spPr>
        <p:txBody>
          <a:bodyPr lIns="91425" tIns="91425" rIns="91425" bIns="91425" anchor="ctr" anchorCtr="0"/>
          <a:lstStyle>
            <a:lvl1pPr marL="0" marR="0" indent="0" algn="l" rtl="0">
              <a:spcBef>
                <a:spcPts val="0"/>
              </a:spcBef>
              <a:buClr>
                <a:srgbClr val="888888"/>
              </a:buClr>
              <a:buFont typeface="Calibri"/>
              <a:buNone/>
              <a:defRPr sz="3200" b="0" i="0" u="none" strike="noStrike" cap="none" baseline="0">
                <a:solidFill>
                  <a:srgbClr val="888888"/>
                </a:solidFill>
                <a:latin typeface="Calibri"/>
                <a:ea typeface="Calibri"/>
                <a:cs typeface="Calibri"/>
                <a:sym typeface="Calibri"/>
              </a:defRPr>
            </a:lvl1pPr>
            <a:lvl2pPr marL="457200" marR="0" indent="0" algn="l" rtl="0">
              <a:spcBef>
                <a:spcPts val="0"/>
              </a:spcBef>
              <a:buClr>
                <a:schemeClr val="dk1"/>
              </a:buClr>
              <a:buFont typeface="Calibri"/>
              <a:buNone/>
              <a:defRPr sz="2800" b="0" i="0" u="none" strike="noStrike" cap="none" baseline="0">
                <a:solidFill>
                  <a:schemeClr val="dk1"/>
                </a:solidFill>
                <a:latin typeface="Calibri"/>
                <a:ea typeface="Calibri"/>
                <a:cs typeface="Calibri"/>
                <a:sym typeface="Calibri"/>
              </a:defRPr>
            </a:lvl2pPr>
            <a:lvl3pPr marL="914400" marR="0" indent="0" algn="l" rtl="0">
              <a:spcBef>
                <a:spcPts val="0"/>
              </a:spcBef>
              <a:buClr>
                <a:schemeClr val="dk1"/>
              </a:buClr>
              <a:buFont typeface="Calibri"/>
              <a:buNone/>
              <a:defRPr sz="2400" b="0" i="0" u="none" strike="noStrike" cap="none" baseline="0">
                <a:solidFill>
                  <a:schemeClr val="dk1"/>
                </a:solidFill>
                <a:latin typeface="Calibri"/>
                <a:ea typeface="Calibri"/>
                <a:cs typeface="Calibri"/>
                <a:sym typeface="Calibri"/>
              </a:defRPr>
            </a:lvl3pPr>
            <a:lvl4pPr marL="13716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4pPr>
            <a:lvl5pPr marL="18288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5pPr>
            <a:lvl6pPr marL="22860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6pPr>
            <a:lvl7pPr marL="27432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7pPr>
            <a:lvl8pPr marL="32004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8pPr>
            <a:lvl9pPr marL="3657600" marR="0" indent="0" algn="l" rtl="0">
              <a:spcBef>
                <a:spcPts val="0"/>
              </a:spcBef>
              <a:buClr>
                <a:schemeClr val="dk1"/>
              </a:buClr>
              <a:buFont typeface="Calibri"/>
              <a:buNone/>
              <a:defRPr sz="2000" b="0" i="0" u="none" strike="noStrike" cap="none" baseline="0">
                <a:solidFill>
                  <a:schemeClr val="dk1"/>
                </a:solidFill>
                <a:latin typeface="Calibri"/>
                <a:ea typeface="Calibri"/>
                <a:cs typeface="Calibri"/>
                <a:sym typeface="Calibri"/>
              </a:defRPr>
            </a:lvl9pPr>
          </a:lstStyle>
          <a:p>
            <a:endParaRPr/>
          </a:p>
        </p:txBody>
      </p:sp>
      <p:sp>
        <p:nvSpPr>
          <p:cNvPr id="63" name="Shape 63"/>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indent="0" rtl="0">
              <a:spcBef>
                <a:spcPts val="0"/>
              </a:spcBef>
              <a:buFont typeface="Calibri"/>
              <a:buNone/>
              <a:defRPr sz="1600"/>
            </a:lvl1pPr>
            <a:lvl2pPr marL="457200" indent="0" rtl="0">
              <a:spcBef>
                <a:spcPts val="0"/>
              </a:spcBef>
              <a:buFont typeface="Calibri"/>
              <a:buNone/>
              <a:defRPr sz="1400"/>
            </a:lvl2pPr>
            <a:lvl3pPr marL="914400" indent="0" rtl="0">
              <a:spcBef>
                <a:spcPts val="0"/>
              </a:spcBef>
              <a:buFont typeface="Calibri"/>
              <a:buNone/>
              <a:defRPr sz="1200"/>
            </a:lvl3pPr>
            <a:lvl4pPr marL="1371600" indent="0" rtl="0">
              <a:spcBef>
                <a:spcPts val="0"/>
              </a:spcBef>
              <a:buFont typeface="Calibri"/>
              <a:buNone/>
              <a:defRPr sz="1000"/>
            </a:lvl4pPr>
            <a:lvl5pPr marL="1828800" indent="0" rtl="0">
              <a:spcBef>
                <a:spcPts val="0"/>
              </a:spcBef>
              <a:buFont typeface="Calibri"/>
              <a:buNone/>
              <a:defRPr sz="1000"/>
            </a:lvl5pPr>
            <a:lvl6pPr marL="2286000" indent="0" rtl="0">
              <a:spcBef>
                <a:spcPts val="0"/>
              </a:spcBef>
              <a:buFont typeface="Calibri"/>
              <a:buNone/>
              <a:defRPr sz="1000"/>
            </a:lvl6pPr>
            <a:lvl7pPr marL="2743200" indent="0" rtl="0">
              <a:spcBef>
                <a:spcPts val="0"/>
              </a:spcBef>
              <a:buFont typeface="Calibri"/>
              <a:buNone/>
              <a:defRPr sz="1000"/>
            </a:lvl7pPr>
            <a:lvl8pPr marL="3200400" indent="0" rtl="0">
              <a:spcBef>
                <a:spcPts val="0"/>
              </a:spcBef>
              <a:buFont typeface="Calibri"/>
              <a:buNone/>
              <a:defRPr sz="1000"/>
            </a:lvl8pPr>
            <a:lvl9pPr marL="3657600" indent="0" rtl="0">
              <a:spcBef>
                <a:spcPts val="0"/>
              </a:spcBef>
              <a:buFont typeface="Calibri"/>
              <a:buNone/>
              <a:defRPr sz="1000"/>
            </a:lvl9pPr>
          </a:lstStyle>
          <a:p>
            <a:endParaRPr/>
          </a:p>
        </p:txBody>
      </p:sp>
      <p:sp>
        <p:nvSpPr>
          <p:cNvPr id="64" name="Shape 6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5" name="Shape 6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66" name="Shape 6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1" name="Shape 7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2" name="Shape 7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algn="l" rtl="0">
              <a:lnSpc>
                <a:spcPct val="90000"/>
              </a:lnSpc>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indent="-50800" algn="l" rtl="0">
              <a:lnSpc>
                <a:spcPct val="90000"/>
              </a:lnSpc>
              <a:spcBef>
                <a:spcPts val="1000"/>
              </a:spcBef>
              <a:buClr>
                <a:schemeClr val="dk1"/>
              </a:buClr>
              <a:buFont typeface="Arial"/>
              <a:buChar char="•"/>
              <a:defRPr sz="2800">
                <a:solidFill>
                  <a:schemeClr val="dk1"/>
                </a:solidFill>
                <a:latin typeface="Calibri"/>
                <a:ea typeface="Calibri"/>
                <a:cs typeface="Calibri"/>
                <a:sym typeface="Calibri"/>
              </a:defRPr>
            </a:lvl1pPr>
            <a:lvl2pPr marL="685800" indent="-76200" algn="l" rtl="0">
              <a:lnSpc>
                <a:spcPct val="90000"/>
              </a:lnSpc>
              <a:spcBef>
                <a:spcPts val="500"/>
              </a:spcBef>
              <a:buClr>
                <a:schemeClr val="dk1"/>
              </a:buClr>
              <a:buFont typeface="Arial"/>
              <a:buChar char="•"/>
              <a:defRPr sz="2400">
                <a:solidFill>
                  <a:schemeClr val="dk1"/>
                </a:solidFill>
                <a:latin typeface="Calibri"/>
                <a:ea typeface="Calibri"/>
                <a:cs typeface="Calibri"/>
                <a:sym typeface="Calibri"/>
              </a:defRPr>
            </a:lvl2pPr>
            <a:lvl3pPr marL="1143000" indent="-101600" algn="l" rtl="0">
              <a:lnSpc>
                <a:spcPct val="90000"/>
              </a:lnSpc>
              <a:spcBef>
                <a:spcPts val="500"/>
              </a:spcBef>
              <a:buClr>
                <a:schemeClr val="dk1"/>
              </a:buClr>
              <a:buFont typeface="Arial"/>
              <a:buChar char="•"/>
              <a:defRPr sz="2000">
                <a:solidFill>
                  <a:schemeClr val="dk1"/>
                </a:solidFill>
                <a:latin typeface="Calibri"/>
                <a:ea typeface="Calibri"/>
                <a:cs typeface="Calibri"/>
                <a:sym typeface="Calibri"/>
              </a:defRPr>
            </a:lvl3pPr>
            <a:lvl4pPr marL="1600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4pPr>
            <a:lvl5pPr marL="20574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5pPr>
            <a:lvl6pPr marL="25146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6pPr>
            <a:lvl7pPr marL="29718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7pPr>
            <a:lvl8pPr marL="34290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8pPr>
            <a:lvl9pPr marL="3886200" indent="-114300" algn="l" rtl="0">
              <a:lnSpc>
                <a:spcPct val="90000"/>
              </a:lnSpc>
              <a:spcBef>
                <a:spcPts val="500"/>
              </a:spcBef>
              <a:buClr>
                <a:schemeClr val="dk1"/>
              </a:buClr>
              <a:buFont typeface="Arial"/>
              <a:buChar char="•"/>
              <a:defRPr sz="1800">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7" name="Shape 77"/>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78" name="Shape 78"/>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indent="0" algn="l" rtl="0">
              <a:lnSpc>
                <a:spcPct val="90000"/>
              </a:lnSpc>
              <a:spcBef>
                <a:spcPts val="0"/>
              </a:spcBef>
              <a:buClr>
                <a:schemeClr val="dk1"/>
              </a:buClr>
              <a:buFont typeface="Calibri"/>
              <a:buNone/>
              <a:defRPr sz="4400" b="0" i="0" u="none" strike="noStrike" cap="none" baseline="0">
                <a:solidFill>
                  <a:schemeClr val="dk1"/>
                </a:solidFill>
                <a:latin typeface="Calibri"/>
                <a:ea typeface="Calibri"/>
                <a:cs typeface="Calibri"/>
                <a:sym typeface="Calibri"/>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6" name="Shape 6"/>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indent="-50800" algn="l" rtl="0">
              <a:lnSpc>
                <a:spcPct val="90000"/>
              </a:lnSpc>
              <a:spcBef>
                <a:spcPts val="1000"/>
              </a:spcBef>
              <a:buClr>
                <a:schemeClr val="dk1"/>
              </a:buClr>
              <a:buFont typeface="Arial"/>
              <a:buChar char="•"/>
              <a:defRPr sz="2800" b="0" i="0" u="none" strike="noStrike" cap="none" baseline="0">
                <a:solidFill>
                  <a:schemeClr val="dk1"/>
                </a:solidFill>
                <a:latin typeface="Calibri"/>
                <a:ea typeface="Calibri"/>
                <a:cs typeface="Calibri"/>
                <a:sym typeface="Calibri"/>
              </a:defRPr>
            </a:lvl1pPr>
            <a:lvl2pPr marL="685800" marR="0" indent="-76200" algn="l" rtl="0">
              <a:lnSpc>
                <a:spcPct val="90000"/>
              </a:lnSpc>
              <a:spcBef>
                <a:spcPts val="500"/>
              </a:spcBef>
              <a:buClr>
                <a:schemeClr val="dk1"/>
              </a:buClr>
              <a:buFont typeface="Arial"/>
              <a:buChar char="•"/>
              <a:defRPr sz="2400" b="0" i="0" u="none" strike="noStrike" cap="none" baseline="0">
                <a:solidFill>
                  <a:schemeClr val="dk1"/>
                </a:solidFill>
                <a:latin typeface="Calibri"/>
                <a:ea typeface="Calibri"/>
                <a:cs typeface="Calibri"/>
                <a:sym typeface="Calibri"/>
              </a:defRPr>
            </a:lvl2pPr>
            <a:lvl3pPr marL="1143000" marR="0" indent="-101600" algn="l" rtl="0">
              <a:lnSpc>
                <a:spcPct val="90000"/>
              </a:lnSpc>
              <a:spcBef>
                <a:spcPts val="500"/>
              </a:spcBef>
              <a:buClr>
                <a:schemeClr val="dk1"/>
              </a:buClr>
              <a:buFont typeface="Arial"/>
              <a:buChar char="•"/>
              <a:defRPr sz="2000" b="0" i="0" u="none" strike="noStrike" cap="none" baseline="0">
                <a:solidFill>
                  <a:schemeClr val="dk1"/>
                </a:solidFill>
                <a:latin typeface="Calibri"/>
                <a:ea typeface="Calibri"/>
                <a:cs typeface="Calibri"/>
                <a:sym typeface="Calibri"/>
              </a:defRPr>
            </a:lvl3pPr>
            <a:lvl4pPr marL="16002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4pPr>
            <a:lvl5pPr marL="20574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5pPr>
            <a:lvl6pPr marL="25146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6pPr>
            <a:lvl7pPr marL="29718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7pPr>
            <a:lvl8pPr marL="34290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8pPr>
            <a:lvl9pPr marL="3886200" marR="0" indent="-114300" algn="l" rtl="0">
              <a:lnSpc>
                <a:spcPct val="90000"/>
              </a:lnSpc>
              <a:spcBef>
                <a:spcPts val="500"/>
              </a:spcBef>
              <a:buClr>
                <a:schemeClr val="dk1"/>
              </a:buClr>
              <a:buFont typeface="Arial"/>
              <a:buChar char="•"/>
              <a:defRPr sz="1800" b="0" i="0" u="none" strike="noStrike" cap="none" baseline="0">
                <a:solidFill>
                  <a:schemeClr val="dk1"/>
                </a:solidFill>
                <a:latin typeface="Calibri"/>
                <a:ea typeface="Calibri"/>
                <a:cs typeface="Calibri"/>
                <a:sym typeface="Calibri"/>
              </a:defRPr>
            </a:lvl9pPr>
          </a:lstStyle>
          <a:p>
            <a:endParaRPr/>
          </a:p>
        </p:txBody>
      </p:sp>
      <p:sp>
        <p:nvSpPr>
          <p:cNvPr id="7" name="Shape 7"/>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indent="0" algn="l"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8" name="Shape 8"/>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indent="0" algn="ctr" rtl="0">
              <a:spcBef>
                <a:spcPts val="0"/>
              </a:spcBef>
              <a:defRPr sz="1200" b="0" i="0" u="none" strike="noStrike" cap="none" baseline="0">
                <a:solidFill>
                  <a:srgbClr val="888888"/>
                </a:solidFill>
                <a:latin typeface="Calibri"/>
                <a:ea typeface="Calibri"/>
                <a:cs typeface="Calibri"/>
                <a:sym typeface="Calibri"/>
              </a:defRPr>
            </a:lvl1pPr>
            <a:lvl2pPr marL="457200" marR="0" indent="0" algn="l" rtl="0">
              <a:spcBef>
                <a:spcPts val="0"/>
              </a:spcBef>
              <a:defRPr sz="1800" b="0" i="0" u="none" strike="noStrike" cap="none" baseline="0">
                <a:solidFill>
                  <a:schemeClr val="dk1"/>
                </a:solidFill>
                <a:latin typeface="Calibri"/>
                <a:ea typeface="Calibri"/>
                <a:cs typeface="Calibri"/>
                <a:sym typeface="Calibri"/>
              </a:defRPr>
            </a:lvl2pPr>
            <a:lvl3pPr marL="914400" marR="0" indent="0" algn="l" rtl="0">
              <a:spcBef>
                <a:spcPts val="0"/>
              </a:spcBef>
              <a:defRPr sz="1800" b="0" i="0" u="none" strike="noStrike" cap="none" baseline="0">
                <a:solidFill>
                  <a:schemeClr val="dk1"/>
                </a:solidFill>
                <a:latin typeface="Calibri"/>
                <a:ea typeface="Calibri"/>
                <a:cs typeface="Calibri"/>
                <a:sym typeface="Calibri"/>
              </a:defRPr>
            </a:lvl3pPr>
            <a:lvl4pPr marL="1371600" marR="0" indent="0" algn="l" rtl="0">
              <a:spcBef>
                <a:spcPts val="0"/>
              </a:spcBef>
              <a:defRPr sz="1800" b="0" i="0" u="none" strike="noStrike" cap="none" baseline="0">
                <a:solidFill>
                  <a:schemeClr val="dk1"/>
                </a:solidFill>
                <a:latin typeface="Calibri"/>
                <a:ea typeface="Calibri"/>
                <a:cs typeface="Calibri"/>
                <a:sym typeface="Calibri"/>
              </a:defRPr>
            </a:lvl4pPr>
            <a:lvl5pPr marL="1828800" marR="0" indent="0" algn="l" rtl="0">
              <a:spcBef>
                <a:spcPts val="0"/>
              </a:spcBef>
              <a:defRPr sz="1800" b="0" i="0" u="none" strike="noStrike" cap="none" baseline="0">
                <a:solidFill>
                  <a:schemeClr val="dk1"/>
                </a:solidFill>
                <a:latin typeface="Calibri"/>
                <a:ea typeface="Calibri"/>
                <a:cs typeface="Calibri"/>
                <a:sym typeface="Calibri"/>
              </a:defRPr>
            </a:lvl5pPr>
            <a:lvl6pPr marL="2286000" marR="0" indent="0" algn="l" rtl="0">
              <a:spcBef>
                <a:spcPts val="0"/>
              </a:spcBef>
              <a:defRPr sz="1800" b="0" i="0" u="none" strike="noStrike" cap="none" baseline="0">
                <a:solidFill>
                  <a:schemeClr val="dk1"/>
                </a:solidFill>
                <a:latin typeface="Calibri"/>
                <a:ea typeface="Calibri"/>
                <a:cs typeface="Calibri"/>
                <a:sym typeface="Calibri"/>
              </a:defRPr>
            </a:lvl6pPr>
            <a:lvl7pPr marL="2743200" marR="0" indent="0" algn="l" rtl="0">
              <a:spcBef>
                <a:spcPts val="0"/>
              </a:spcBef>
              <a:defRPr sz="1800" b="0" i="0" u="none" strike="noStrike" cap="none" baseline="0">
                <a:solidFill>
                  <a:schemeClr val="dk1"/>
                </a:solidFill>
                <a:latin typeface="Calibri"/>
                <a:ea typeface="Calibri"/>
                <a:cs typeface="Calibri"/>
                <a:sym typeface="Calibri"/>
              </a:defRPr>
            </a:lvl7pPr>
            <a:lvl8pPr marL="3200400" marR="0" indent="0" algn="l" rtl="0">
              <a:spcBef>
                <a:spcPts val="0"/>
              </a:spcBef>
              <a:defRPr sz="1800" b="0" i="0" u="none" strike="noStrike" cap="none" baseline="0">
                <a:solidFill>
                  <a:schemeClr val="dk1"/>
                </a:solidFill>
                <a:latin typeface="Calibri"/>
                <a:ea typeface="Calibri"/>
                <a:cs typeface="Calibri"/>
                <a:sym typeface="Calibri"/>
              </a:defRPr>
            </a:lvl8pPr>
            <a:lvl9pPr marL="3657600" marR="0" indent="0" algn="l" rtl="0">
              <a:spcBef>
                <a:spcPts val="0"/>
              </a:spcBef>
              <a:defRPr sz="1800" b="0" i="0" u="none" strike="noStrike" cap="none" baseline="0">
                <a:solidFill>
                  <a:schemeClr val="dk1"/>
                </a:solidFill>
                <a:latin typeface="Calibri"/>
                <a:ea typeface="Calibri"/>
                <a:cs typeface="Calibri"/>
                <a:sym typeface="Calibri"/>
              </a:defRPr>
            </a:lvl9pPr>
          </a:lstStyle>
          <a:p>
            <a:endParaRPr/>
          </a:p>
        </p:txBody>
      </p:sp>
      <p:sp>
        <p:nvSpPr>
          <p:cNvPr id="9" name="Shape 9"/>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s-ES" sz="1200" b="0" i="0" u="none" strike="noStrike" cap="none" baseline="0">
                <a:solidFill>
                  <a:srgbClr val="888888"/>
                </a:solidFill>
                <a:latin typeface="Calibri"/>
                <a:ea typeface="Calibri"/>
                <a:cs typeface="Calibri"/>
                <a:sym typeface="Calibri"/>
              </a:rPr>
              <a:t>‹Nº›</a:t>
            </a:fld>
            <a:endParaRPr lang="es-ES" sz="1200" b="0" i="0" u="none" strike="noStrike" cap="none" baseline="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10" name="Shape 110"/>
          <p:cNvSpPr/>
          <p:nvPr/>
        </p:nvSpPr>
        <p:spPr>
          <a:xfrm>
            <a:off x="2112591" y="1979314"/>
            <a:ext cx="7588333" cy="1211283"/>
          </a:xfrm>
          <a:prstGeom prst="rect">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MX" sz="1800" dirty="0">
                <a:solidFill>
                  <a:schemeClr val="lt1"/>
                </a:solidFill>
                <a:latin typeface="+mn-lt"/>
                <a:ea typeface="Calibri"/>
                <a:cs typeface="Calibri"/>
                <a:sym typeface="Calibri"/>
              </a:rPr>
              <a:t>Imagen </a:t>
            </a:r>
            <a:r>
              <a:rPr lang="es-MX" sz="1800" dirty="0" err="1">
                <a:solidFill>
                  <a:schemeClr val="lt1"/>
                </a:solidFill>
                <a:latin typeface="+mn-lt"/>
                <a:ea typeface="Calibri"/>
                <a:cs typeface="Calibri"/>
                <a:sym typeface="Calibri"/>
              </a:rPr>
              <a:t>Infográfica</a:t>
            </a:r>
            <a:endParaRPr lang="es-MX" sz="1800" dirty="0">
              <a:solidFill>
                <a:schemeClr val="lt1"/>
              </a:solidFill>
              <a:latin typeface="+mn-lt"/>
              <a:ea typeface="Calibri"/>
              <a:cs typeface="Calibri"/>
              <a:sym typeface="Calibri"/>
            </a:endParaRPr>
          </a:p>
          <a:p>
            <a:pPr lvl="0" algn="ctr">
              <a:buSzPct val="25000"/>
            </a:pPr>
            <a:r>
              <a:rPr lang="es-CO" sz="1800" dirty="0">
                <a:solidFill>
                  <a:schemeClr val="lt1"/>
                </a:solidFill>
                <a:latin typeface="+mn-lt"/>
                <a:ea typeface="Calibri"/>
                <a:cs typeface="Calibri"/>
              </a:rPr>
              <a:t>CF001_1_1_seguridad_datos</a:t>
            </a:r>
            <a:endParaRPr lang="es-ES" sz="1800" dirty="0">
              <a:solidFill>
                <a:schemeClr val="lt1"/>
              </a:solidFill>
              <a:latin typeface="+mn-lt"/>
              <a:ea typeface="Calibri"/>
              <a:cs typeface="Calibri"/>
              <a:sym typeface="Calibri"/>
            </a:endParaRPr>
          </a:p>
        </p:txBody>
      </p:sp>
    </p:spTree>
    <p:extLst>
      <p:ext uri="{BB962C8B-B14F-4D97-AF65-F5344CB8AC3E}">
        <p14:creationId xmlns:p14="http://schemas.microsoft.com/office/powerpoint/2010/main" val="985467485"/>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p:nvPr/>
        </p:nvSpPr>
        <p:spPr>
          <a:xfrm>
            <a:off x="8253350" y="0"/>
            <a:ext cx="3938649" cy="6858000"/>
          </a:xfrm>
          <a:prstGeom prst="rect">
            <a:avLst/>
          </a:prstGeom>
          <a:solidFill>
            <a:srgbClr val="F2F2F2"/>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mn-lt"/>
              <a:ea typeface="Calibri"/>
              <a:cs typeface="Calibri"/>
              <a:sym typeface="Calibri"/>
            </a:endParaRPr>
          </a:p>
        </p:txBody>
      </p:sp>
      <p:sp>
        <p:nvSpPr>
          <p:cNvPr id="109" name="Shape 109"/>
          <p:cNvSpPr txBox="1"/>
          <p:nvPr/>
        </p:nvSpPr>
        <p:spPr>
          <a:xfrm>
            <a:off x="8234451" y="718265"/>
            <a:ext cx="3957549" cy="3016199"/>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r>
              <a:rPr lang="es-ES_tradnl" dirty="0">
                <a:solidFill>
                  <a:schemeClr val="dk1"/>
                </a:solidFill>
                <a:latin typeface="+mn-lt"/>
                <a:ea typeface="Calibri"/>
                <a:cs typeface="Calibri"/>
                <a:sym typeface="Calibri"/>
              </a:rPr>
              <a:t>Se solicita </a:t>
            </a:r>
            <a:r>
              <a:rPr lang="es-ES_tradnl" b="1" dirty="0">
                <a:solidFill>
                  <a:srgbClr val="FF0000"/>
                </a:solidFill>
                <a:latin typeface="+mn-lt"/>
                <a:ea typeface="Calibri"/>
                <a:cs typeface="Calibri"/>
                <a:sym typeface="Calibri"/>
              </a:rPr>
              <a:t>crear imagen </a:t>
            </a:r>
            <a:r>
              <a:rPr lang="es-ES_tradnl" dirty="0">
                <a:solidFill>
                  <a:schemeClr val="dk1"/>
                </a:solidFill>
                <a:latin typeface="+mn-lt"/>
                <a:ea typeface="Calibri"/>
                <a:cs typeface="Calibri"/>
                <a:sym typeface="Calibri"/>
              </a:rPr>
              <a:t>como la de referencia con los siguiente textos: </a:t>
            </a:r>
          </a:p>
          <a:p>
            <a:pPr marL="285750" marR="0" lvl="0" indent="-285750" algn="just" rtl="0">
              <a:spcBef>
                <a:spcPts val="0"/>
              </a:spcBef>
              <a:buSzPct val="25000"/>
              <a:buFont typeface="Arial" panose="020B0604020202020204" pitchFamily="34" charset="0"/>
              <a:buChar char="•"/>
            </a:pPr>
            <a:r>
              <a:rPr lang="es-ES_tradnl" dirty="0">
                <a:solidFill>
                  <a:schemeClr val="dk1"/>
                </a:solidFill>
                <a:latin typeface="+mn-lt"/>
                <a:ea typeface="Calibri"/>
                <a:cs typeface="Calibri"/>
                <a:sym typeface="Calibri"/>
              </a:rPr>
              <a:t>Confidencialidad</a:t>
            </a:r>
          </a:p>
          <a:p>
            <a:pPr marL="285750" marR="0" lvl="0" indent="-285750" algn="just" rtl="0">
              <a:spcBef>
                <a:spcPts val="0"/>
              </a:spcBef>
              <a:buSzPct val="25000"/>
              <a:buFont typeface="Arial" panose="020B0604020202020204" pitchFamily="34" charset="0"/>
              <a:buChar char="•"/>
            </a:pPr>
            <a:r>
              <a:rPr lang="es-ES_tradnl" dirty="0">
                <a:solidFill>
                  <a:schemeClr val="dk1"/>
                </a:solidFill>
                <a:latin typeface="+mn-lt"/>
                <a:ea typeface="Calibri"/>
                <a:cs typeface="Calibri"/>
                <a:sym typeface="Calibri"/>
              </a:rPr>
              <a:t>Integridad</a:t>
            </a:r>
          </a:p>
          <a:p>
            <a:pPr marL="285750" marR="0" lvl="0" indent="-285750" algn="just" rtl="0">
              <a:spcBef>
                <a:spcPts val="0"/>
              </a:spcBef>
              <a:buSzPct val="25000"/>
              <a:buFont typeface="Arial" panose="020B0604020202020204" pitchFamily="34" charset="0"/>
              <a:buChar char="•"/>
            </a:pPr>
            <a:r>
              <a:rPr lang="es-ES_tradnl" dirty="0">
                <a:solidFill>
                  <a:schemeClr val="dk1"/>
                </a:solidFill>
                <a:latin typeface="+mn-lt"/>
                <a:ea typeface="Calibri"/>
                <a:cs typeface="Calibri"/>
                <a:sym typeface="Calibri"/>
              </a:rPr>
              <a:t>Disponibilidad</a:t>
            </a:r>
          </a:p>
          <a:p>
            <a:pPr marL="285750" marR="0" lvl="0" indent="-285750" algn="just" rtl="0">
              <a:spcBef>
                <a:spcPts val="0"/>
              </a:spcBef>
              <a:buSzPct val="25000"/>
              <a:buFont typeface="Arial" panose="020B0604020202020204" pitchFamily="34" charset="0"/>
              <a:buChar char="•"/>
            </a:pPr>
            <a:r>
              <a:rPr lang="es-ES_tradnl" dirty="0">
                <a:solidFill>
                  <a:schemeClr val="dk1"/>
                </a:solidFill>
                <a:latin typeface="+mn-lt"/>
                <a:ea typeface="Calibri"/>
                <a:cs typeface="Calibri"/>
                <a:sym typeface="Calibri"/>
              </a:rPr>
              <a:t>Seguridad de datos </a:t>
            </a:r>
          </a:p>
          <a:p>
            <a:pPr marL="0" marR="0" lvl="0" indent="0" algn="just" rtl="0">
              <a:spcBef>
                <a:spcPts val="0"/>
              </a:spcBef>
              <a:buSzPct val="25000"/>
              <a:buNone/>
            </a:pPr>
            <a:endParaRPr lang="es-ES_tradnl" dirty="0">
              <a:solidFill>
                <a:schemeClr val="dk1"/>
              </a:solidFill>
              <a:latin typeface="+mn-lt"/>
              <a:ea typeface="Calibri"/>
              <a:cs typeface="Calibri"/>
              <a:sym typeface="Calibri"/>
            </a:endParaRPr>
          </a:p>
          <a:p>
            <a:pPr marL="0" marR="0" lvl="0" indent="0" algn="just" rtl="0">
              <a:spcBef>
                <a:spcPts val="0"/>
              </a:spcBef>
              <a:buSzPct val="25000"/>
              <a:buNone/>
            </a:pPr>
            <a:r>
              <a:rPr lang="es-ES_tradnl" dirty="0">
                <a:solidFill>
                  <a:schemeClr val="dk1"/>
                </a:solidFill>
                <a:latin typeface="+mn-lt"/>
                <a:ea typeface="Calibri"/>
                <a:cs typeface="Calibri"/>
                <a:sym typeface="Calibri"/>
              </a:rPr>
              <a:t>Se solicita </a:t>
            </a:r>
            <a:r>
              <a:rPr lang="es-ES_tradnl" b="1" dirty="0">
                <a:solidFill>
                  <a:srgbClr val="FF0000"/>
                </a:solidFill>
                <a:latin typeface="+mn-lt"/>
                <a:ea typeface="Calibri"/>
                <a:cs typeface="Calibri"/>
                <a:sym typeface="Calibri"/>
              </a:rPr>
              <a:t>crear imagen infográfica</a:t>
            </a:r>
            <a:r>
              <a:rPr lang="es-ES_tradnl" dirty="0">
                <a:solidFill>
                  <a:schemeClr val="dk1"/>
                </a:solidFill>
                <a:latin typeface="+mn-lt"/>
                <a:ea typeface="Calibri"/>
                <a:cs typeface="Calibri"/>
                <a:sym typeface="Calibri"/>
              </a:rPr>
              <a:t>, de tal manera que al dar clic o pasar el mouse sobre cada una de las partes de la imagen, se muestre/oculte el texto o descripción asociada.</a:t>
            </a:r>
          </a:p>
          <a:p>
            <a:pPr marL="0" marR="0" lvl="0" indent="0" algn="just" rtl="0">
              <a:spcBef>
                <a:spcPts val="0"/>
              </a:spcBef>
              <a:buSzPct val="25000"/>
              <a:buNone/>
            </a:pPr>
            <a:endParaRPr lang="es-ES_tradnl" dirty="0">
              <a:solidFill>
                <a:schemeClr val="dk1"/>
              </a:solidFill>
              <a:latin typeface="+mn-lt"/>
              <a:ea typeface="Calibri"/>
              <a:cs typeface="Calibri"/>
              <a:sym typeface="Calibri"/>
            </a:endParaRPr>
          </a:p>
          <a:p>
            <a:pPr marL="0" marR="0" lvl="0" indent="0" algn="just" rtl="0">
              <a:spcBef>
                <a:spcPts val="0"/>
              </a:spcBef>
              <a:buSzPct val="25000"/>
              <a:buNone/>
            </a:pPr>
            <a:r>
              <a:rPr lang="es-ES_tradnl" dirty="0">
                <a:solidFill>
                  <a:schemeClr val="dk1"/>
                </a:solidFill>
                <a:latin typeface="+mn-lt"/>
                <a:ea typeface="Calibri"/>
                <a:cs typeface="Calibri"/>
                <a:sym typeface="Calibri"/>
              </a:rPr>
              <a:t>El texto asociado a cada parte de la imagen se encuentra en la siguiente diapositiva.</a:t>
            </a:r>
            <a:endParaRPr lang="es-ES_tradnl" dirty="0">
              <a:solidFill>
                <a:schemeClr val="dk1"/>
              </a:solidFill>
              <a:latin typeface="+mn-lt"/>
              <a:ea typeface="Calibri"/>
              <a:cs typeface="Calibri"/>
            </a:endParaRPr>
          </a:p>
        </p:txBody>
      </p:sp>
      <p:sp>
        <p:nvSpPr>
          <p:cNvPr id="110" name="Shape 110"/>
          <p:cNvSpPr/>
          <p:nvPr/>
        </p:nvSpPr>
        <p:spPr>
          <a:xfrm>
            <a:off x="8253350" y="0"/>
            <a:ext cx="3938649" cy="742949"/>
          </a:xfrm>
          <a:prstGeom prst="rect">
            <a:avLst/>
          </a:prstGeom>
          <a:solidFill>
            <a:schemeClr val="accent2"/>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s-ES" sz="1800" b="0" i="0" u="none" strike="noStrike" cap="none" baseline="0" dirty="0">
                <a:solidFill>
                  <a:schemeClr val="lt1"/>
                </a:solidFill>
                <a:latin typeface="+mn-lt"/>
                <a:ea typeface="Calibri"/>
                <a:cs typeface="Calibri"/>
                <a:sym typeface="Calibri"/>
              </a:rPr>
              <a:t>Indicaciones para la producción</a:t>
            </a:r>
          </a:p>
        </p:txBody>
      </p:sp>
      <p:sp>
        <p:nvSpPr>
          <p:cNvPr id="114" name="Shape 114"/>
          <p:cNvSpPr/>
          <p:nvPr/>
        </p:nvSpPr>
        <p:spPr>
          <a:xfrm>
            <a:off x="8241556" y="3841801"/>
            <a:ext cx="3948174" cy="3016199"/>
          </a:xfrm>
          <a:prstGeom prst="rect">
            <a:avLst/>
          </a:prstGeom>
          <a:solidFill>
            <a:schemeClr val="lt1"/>
          </a:solidFill>
          <a:ln w="12700" cap="flat" cmpd="sng">
            <a:solidFill>
              <a:schemeClr val="accent1"/>
            </a:solidFill>
            <a:prstDash val="solid"/>
            <a:miter/>
            <a:headEnd type="none" w="med" len="med"/>
            <a:tailEnd type="none" w="med" len="med"/>
          </a:ln>
        </p:spPr>
        <p:txBody>
          <a:bodyPr lIns="91425" tIns="45700" rIns="91425" bIns="45700" anchor="ctr" anchorCtr="0">
            <a:noAutofit/>
          </a:bodyPr>
          <a:lstStyle/>
          <a:p>
            <a:pPr marL="0" marR="0" lvl="0" indent="0" rtl="0">
              <a:spcBef>
                <a:spcPts val="0"/>
              </a:spcBef>
              <a:buSzPct val="25000"/>
              <a:buNone/>
            </a:pPr>
            <a:endParaRPr lang="es-ES" sz="500" b="0" i="0" u="none" strike="noStrike" cap="none" baseline="0" dirty="0">
              <a:solidFill>
                <a:schemeClr val="dk1"/>
              </a:solidFill>
              <a:latin typeface="+mn-lt"/>
              <a:ea typeface="Calibri"/>
              <a:cs typeface="Calibri"/>
              <a:sym typeface="Calibri"/>
            </a:endParaRPr>
          </a:p>
          <a:p>
            <a:pPr marL="0" marR="0" lvl="0" indent="0" rtl="0">
              <a:spcBef>
                <a:spcPts val="0"/>
              </a:spcBef>
              <a:buSzPct val="25000"/>
              <a:buNone/>
            </a:pPr>
            <a:endParaRPr lang="es-ES" sz="1050" b="1" i="0" u="none" strike="noStrike" cap="none" baseline="0" dirty="0">
              <a:solidFill>
                <a:schemeClr val="dk1"/>
              </a:solidFill>
              <a:latin typeface="+mn-lt"/>
              <a:ea typeface="Calibri"/>
              <a:cs typeface="Calibri"/>
              <a:sym typeface="Calibri"/>
            </a:endParaRPr>
          </a:p>
          <a:p>
            <a:pPr marL="0" marR="0" lvl="0" indent="0" rtl="0">
              <a:spcBef>
                <a:spcPts val="0"/>
              </a:spcBef>
              <a:buSzPct val="25000"/>
              <a:buNone/>
            </a:pPr>
            <a:endParaRPr lang="es-ES" sz="1050" b="1" dirty="0">
              <a:solidFill>
                <a:schemeClr val="dk1"/>
              </a:solidFill>
              <a:latin typeface="+mn-lt"/>
              <a:ea typeface="Calibri"/>
              <a:cs typeface="Calibri"/>
              <a:sym typeface="Calibri"/>
            </a:endParaRPr>
          </a:p>
        </p:txBody>
      </p:sp>
      <p:pic>
        <p:nvPicPr>
          <p:cNvPr id="8" name="Imagen 7">
            <a:extLst>
              <a:ext uri="{FF2B5EF4-FFF2-40B4-BE49-F238E27FC236}">
                <a16:creationId xmlns:a16="http://schemas.microsoft.com/office/drawing/2014/main" id="{B026D6F8-4F16-4555-BFEA-55AE582900E2}"/>
              </a:ext>
            </a:extLst>
          </p:cNvPr>
          <p:cNvPicPr>
            <a:picLocks noChangeAspect="1"/>
          </p:cNvPicPr>
          <p:nvPr/>
        </p:nvPicPr>
        <p:blipFill rotWithShape="1">
          <a:blip r:embed="rId3">
            <a:extLst>
              <a:ext uri="{28A0092B-C50C-407E-A947-70E740481C1C}">
                <a14:useLocalDpi xmlns:a14="http://schemas.microsoft.com/office/drawing/2010/main" val="0"/>
              </a:ext>
            </a:extLst>
          </a:blip>
          <a:srcRect l="17785" t="16821" r="8604" b="3968"/>
          <a:stretch/>
        </p:blipFill>
        <p:spPr bwMode="auto">
          <a:xfrm>
            <a:off x="1974181" y="1946137"/>
            <a:ext cx="4362451" cy="379132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5151286"/>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109"/>
          <p:cNvSpPr txBox="1"/>
          <p:nvPr/>
        </p:nvSpPr>
        <p:spPr>
          <a:xfrm>
            <a:off x="154237" y="264405"/>
            <a:ext cx="11876182" cy="6588710"/>
          </a:xfrm>
          <a:prstGeom prst="rect">
            <a:avLst/>
          </a:prstGeom>
          <a:solidFill>
            <a:schemeClr val="bg1">
              <a:lumMod val="95000"/>
            </a:schemeClr>
          </a:solidFill>
          <a:ln>
            <a:noFill/>
          </a:ln>
        </p:spPr>
        <p:txBody>
          <a:bodyPr lIns="91425" tIns="45700" rIns="91425" bIns="45700" anchor="t" anchorCtr="0">
            <a:noAutofit/>
          </a:bodyPr>
          <a:lstStyle/>
          <a:p>
            <a:pPr algn="just">
              <a:lnSpc>
                <a:spcPct val="115000"/>
              </a:lnSpc>
              <a:spcBef>
                <a:spcPts val="600"/>
              </a:spcBef>
              <a:spcAft>
                <a:spcPts val="600"/>
              </a:spcAft>
            </a:pPr>
            <a:r>
              <a:rPr lang="es-CO" sz="1800" b="1" dirty="0">
                <a:effectLst/>
                <a:latin typeface="Arial" panose="020B0604020202020204" pitchFamily="34" charset="0"/>
                <a:ea typeface="Arial" panose="020B0604020202020204" pitchFamily="34" charset="0"/>
              </a:rPr>
              <a:t>Confidencialidad: </a:t>
            </a:r>
            <a:r>
              <a:rPr lang="es-CO" sz="1800" dirty="0">
                <a:effectLst/>
                <a:latin typeface="Arial" panose="020B0604020202020204" pitchFamily="34" charset="0"/>
                <a:ea typeface="Arial" panose="020B0604020202020204" pitchFamily="34" charset="0"/>
              </a:rPr>
              <a:t>distintivo propio de la información empresarial, donde los datos privados, semiprivados y públicos, que constituyen parte del activo de una empresa, no se revelan ni se ponen a disposición de intermediarios, organizaciones o personal no autorizado. Son propiedad exclusiva y como tal deben preservarse cumpliendo con el </a:t>
            </a:r>
            <a:r>
              <a:rPr lang="es-CO" sz="1800" b="1" dirty="0">
                <a:effectLst/>
                <a:latin typeface="Arial" panose="020B0604020202020204" pitchFamily="34" charset="0"/>
                <a:ea typeface="Arial" panose="020B0604020202020204" pitchFamily="34" charset="0"/>
              </a:rPr>
              <a:t>habeas data</a:t>
            </a:r>
            <a:r>
              <a:rPr lang="es-CO" sz="1800" dirty="0">
                <a:effectLst/>
                <a:latin typeface="Arial" panose="020B0604020202020204" pitchFamily="34" charset="0"/>
                <a:ea typeface="Arial" panose="020B0604020202020204" pitchFamily="34" charset="0"/>
              </a:rPr>
              <a:t>, propiedad que determina que la información que está disponible no sea revelada a quien no esté autorizado 2.13 ISO 27000.</a:t>
            </a:r>
          </a:p>
          <a:p>
            <a:pPr algn="just">
              <a:lnSpc>
                <a:spcPct val="115000"/>
              </a:lnSpc>
              <a:spcBef>
                <a:spcPts val="600"/>
              </a:spcBef>
              <a:spcAft>
                <a:spcPts val="600"/>
              </a:spcAft>
            </a:pPr>
            <a:r>
              <a:rPr lang="es-CO" sz="1800" b="1" dirty="0">
                <a:effectLst/>
                <a:latin typeface="Arial" panose="020B0604020202020204" pitchFamily="34" charset="0"/>
                <a:ea typeface="Arial" panose="020B0604020202020204" pitchFamily="34" charset="0"/>
              </a:rPr>
              <a:t>Integridad: </a:t>
            </a:r>
            <a:r>
              <a:rPr lang="es-CO" sz="1800" dirty="0">
                <a:effectLst/>
                <a:latin typeface="Arial" panose="020B0604020202020204" pitchFamily="34" charset="0"/>
                <a:ea typeface="Arial" panose="020B0604020202020204" pitchFamily="34" charset="0"/>
              </a:rPr>
              <a:t>exactitud e inalterabilidad de la información, así como de sus métodos de proceso, es decir, que no deben alterarse ni cambiar bajo ningún fin, salvo que la propia empresa así lo decida y siempre y cuando haya motivos que justifiquen tal medida. Propiedad de salvaguardar la exactitud y el estado completo de los activos 2.36 ISO 27000.</a:t>
            </a:r>
          </a:p>
          <a:p>
            <a:pPr algn="just">
              <a:lnSpc>
                <a:spcPct val="115000"/>
              </a:lnSpc>
              <a:spcBef>
                <a:spcPts val="600"/>
              </a:spcBef>
              <a:spcAft>
                <a:spcPts val="600"/>
              </a:spcAft>
            </a:pPr>
            <a:r>
              <a:rPr lang="es-CO" sz="1800" b="1" dirty="0">
                <a:effectLst/>
                <a:latin typeface="Arial" panose="020B0604020202020204" pitchFamily="34" charset="0"/>
                <a:ea typeface="Arial" panose="020B0604020202020204" pitchFamily="34" charset="0"/>
              </a:rPr>
              <a:t>Disponibilidad: </a:t>
            </a:r>
            <a:r>
              <a:rPr lang="es-CO" sz="1800" dirty="0">
                <a:effectLst/>
                <a:latin typeface="Arial" panose="020B0604020202020204" pitchFamily="34" charset="0"/>
                <a:ea typeface="Arial" panose="020B0604020202020204" pitchFamily="34" charset="0"/>
              </a:rPr>
              <a:t>señala la posibilidad de que sujetos, entes o procesos autorizados tengan pleno acceso al manejo de la información que está en la base de datos de una empresa, así como los sistemas que la regulan. Este no es un principio que se contraponga a la confidencialidad, pues se trata del acceso a todos los empleados, internos o externos que tengan autorización</a:t>
            </a:r>
            <a:r>
              <a:rPr lang="es-CO" sz="1800" dirty="0">
                <a:effectLst/>
                <a:latin typeface="Times New Roman" panose="02020603050405020304" pitchFamily="18" charset="0"/>
                <a:ea typeface="Arial" panose="020B0604020202020204" pitchFamily="34" charset="0"/>
              </a:rPr>
              <a:t>. </a:t>
            </a:r>
            <a:r>
              <a:rPr lang="es-CO" sz="1800" dirty="0">
                <a:effectLst/>
                <a:latin typeface="Arial" panose="020B0604020202020204" pitchFamily="34" charset="0"/>
                <a:ea typeface="Arial" panose="020B0604020202020204" pitchFamily="34" charset="0"/>
              </a:rPr>
              <a:t>Propiedad </a:t>
            </a:r>
            <a:r>
              <a:rPr lang="es-CO" sz="1800">
                <a:effectLst/>
                <a:latin typeface="Arial" panose="020B0604020202020204" pitchFamily="34" charset="0"/>
                <a:ea typeface="Arial" panose="020B0604020202020204" pitchFamily="34" charset="0"/>
              </a:rPr>
              <a:t>que permite que la </a:t>
            </a:r>
            <a:r>
              <a:rPr lang="es-CO" sz="1800" dirty="0">
                <a:effectLst/>
                <a:latin typeface="Arial" panose="020B0604020202020204" pitchFamily="34" charset="0"/>
                <a:ea typeface="Arial" panose="020B0604020202020204" pitchFamily="34" charset="0"/>
              </a:rPr>
              <a:t>información sea accesible y utilizable por solicitud de los autorizados 2.10 </a:t>
            </a:r>
            <a:r>
              <a:rPr lang="es-CO" sz="1800">
                <a:effectLst/>
                <a:latin typeface="Arial" panose="020B0604020202020204" pitchFamily="34" charset="0"/>
                <a:ea typeface="Arial" panose="020B0604020202020204" pitchFamily="34" charset="0"/>
              </a:rPr>
              <a:t>ISO 27000.</a:t>
            </a:r>
            <a:r>
              <a:rPr lang="es-CO" sz="1800" dirty="0">
                <a:effectLst/>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18556963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6ad806335d4d7344baabe581138a88505531bc"/>
</p:tagLst>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9975</TotalTime>
  <Words>103</Words>
  <Application>Microsoft Macintosh PowerPoint</Application>
  <PresentationFormat>Panorámica</PresentationFormat>
  <Paragraphs>16</Paragraphs>
  <Slides>3</Slides>
  <Notes>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Arial</vt:lpstr>
      <vt:lpstr>Calibri</vt:lpstr>
      <vt:lpstr>Times New Roman</vt:lpstr>
      <vt:lpstr>Tema de Office</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Microsoft Office User</cp:lastModifiedBy>
  <cp:revision>210</cp:revision>
  <dcterms:modified xsi:type="dcterms:W3CDTF">2022-03-29T18:35:55Z</dcterms:modified>
</cp:coreProperties>
</file>