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89" r:id="rId2"/>
    <p:sldId id="291" r:id="rId3"/>
    <p:sldId id="292" r:id="rId4"/>
  </p:sldIdLst>
  <p:sldSz cx="12192000" cy="6858000"/>
  <p:notesSz cx="6858000" cy="9144000"/>
  <p:custDataLst>
    <p:tags r:id="rId7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CFF"/>
    <a:srgbClr val="4A86E8"/>
    <a:srgbClr val="FFCD0E"/>
    <a:srgbClr val="FFFFFF"/>
    <a:srgbClr val="DCE2E2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A090D-04EB-4508-8718-4CF0C908CEF4}" v="13" dt="2022-03-18T03:46:12.917"/>
  </p1510:revLst>
</p1510:revInfo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7"/>
  </p:normalViewPr>
  <p:slideViewPr>
    <p:cSldViewPr snapToGrid="0">
      <p:cViewPr varScale="1">
        <p:scale>
          <a:sx n="105" d="100"/>
          <a:sy n="105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 SANTIS" userId="5a54c861-0c1f-4c0a-b24b-34ec5280d7f4" providerId="ADAL" clId="{4D7A49E5-D3F0-4FA3-975B-261AD482DA50}"/>
    <pc:docChg chg="undo custSel modSld">
      <pc:chgData name="KAROL SANTIS" userId="5a54c861-0c1f-4c0a-b24b-34ec5280d7f4" providerId="ADAL" clId="{4D7A49E5-D3F0-4FA3-975B-261AD482DA50}" dt="2021-08-23T20:38:49.173" v="2"/>
      <pc:docMkLst>
        <pc:docMk/>
      </pc:docMkLst>
      <pc:sldChg chg="modSp mod">
        <pc:chgData name="KAROL SANTIS" userId="5a54c861-0c1f-4c0a-b24b-34ec5280d7f4" providerId="ADAL" clId="{4D7A49E5-D3F0-4FA3-975B-261AD482DA50}" dt="2021-08-23T20:38:49.173" v="2"/>
        <pc:sldMkLst>
          <pc:docMk/>
          <pc:sldMk cId="985467485" sldId="289"/>
        </pc:sldMkLst>
        <pc:spChg chg="mod">
          <ac:chgData name="KAROL SANTIS" userId="5a54c861-0c1f-4c0a-b24b-34ec5280d7f4" providerId="ADAL" clId="{4D7A49E5-D3F0-4FA3-975B-261AD482DA50}" dt="2021-08-23T20:38:49.173" v="2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  <pc:docChgLst>
    <pc:chgData name="SANTIAGO FARFAN" userId="6f44aac2-a8b4-4792-bfac-8ca1e4dd04a5" providerId="ADAL" clId="{7ACE7109-A026-4FE2-8A4E-80AB17371F43}"/>
    <pc:docChg chg="undo redo custSel delSld modSld">
      <pc:chgData name="SANTIAGO FARFAN" userId="6f44aac2-a8b4-4792-bfac-8ca1e4dd04a5" providerId="ADAL" clId="{7ACE7109-A026-4FE2-8A4E-80AB17371F43}" dt="2021-08-26T02:36:44.072" v="260" actId="20577"/>
      <pc:docMkLst>
        <pc:docMk/>
      </pc:docMkLst>
      <pc:sldChg chg="addSp delSp modSp mod">
        <pc:chgData name="SANTIAGO FARFAN" userId="6f44aac2-a8b4-4792-bfac-8ca1e4dd04a5" providerId="ADAL" clId="{7ACE7109-A026-4FE2-8A4E-80AB17371F43}" dt="2021-08-26T02:25:48.021" v="238" actId="20577"/>
        <pc:sldMkLst>
          <pc:docMk/>
          <pc:sldMk cId="3523092713" sldId="291"/>
        </pc:sldMkLst>
        <pc:spChg chg="mod">
          <ac:chgData name="SANTIAGO FARFAN" userId="6f44aac2-a8b4-4792-bfac-8ca1e4dd04a5" providerId="ADAL" clId="{7ACE7109-A026-4FE2-8A4E-80AB17371F43}" dt="2021-08-26T02:25:10.389" v="225" actId="1076"/>
          <ac:spMkLst>
            <pc:docMk/>
            <pc:sldMk cId="3523092713" sldId="291"/>
            <ac:spMk id="4" creationId="{A1057BA9-11F2-49AB-892D-64C64CDA4D1A}"/>
          </ac:spMkLst>
        </pc:spChg>
        <pc:spChg chg="del mod">
          <ac:chgData name="SANTIAGO FARFAN" userId="6f44aac2-a8b4-4792-bfac-8ca1e4dd04a5" providerId="ADAL" clId="{7ACE7109-A026-4FE2-8A4E-80AB17371F43}" dt="2021-08-26T02:14:24.943" v="15"/>
          <ac:spMkLst>
            <pc:docMk/>
            <pc:sldMk cId="3523092713" sldId="291"/>
            <ac:spMk id="11" creationId="{A8D63D09-5F1E-43B3-A0C0-B97F6C649C69}"/>
          </ac:spMkLst>
        </pc:spChg>
        <pc:spChg chg="mod">
          <ac:chgData name="SANTIAGO FARFAN" userId="6f44aac2-a8b4-4792-bfac-8ca1e4dd04a5" providerId="ADAL" clId="{7ACE7109-A026-4FE2-8A4E-80AB17371F43}" dt="2021-08-26T02:25:32.709" v="230" actId="14100"/>
          <ac:spMkLst>
            <pc:docMk/>
            <pc:sldMk cId="3523092713" sldId="291"/>
            <ac:spMk id="108" creationId="{00000000-0000-0000-0000-000000000000}"/>
          </ac:spMkLst>
        </pc:spChg>
        <pc:spChg chg="mod">
          <ac:chgData name="SANTIAGO FARFAN" userId="6f44aac2-a8b4-4792-bfac-8ca1e4dd04a5" providerId="ADAL" clId="{7ACE7109-A026-4FE2-8A4E-80AB17371F43}" dt="2021-08-26T02:25:48.021" v="238" actId="20577"/>
          <ac:spMkLst>
            <pc:docMk/>
            <pc:sldMk cId="3523092713" sldId="291"/>
            <ac:spMk id="114" creationId="{00000000-0000-0000-0000-000000000000}"/>
          </ac:spMkLst>
        </pc:spChg>
        <pc:picChg chg="add mod">
          <ac:chgData name="SANTIAGO FARFAN" userId="6f44aac2-a8b4-4792-bfac-8ca1e4dd04a5" providerId="ADAL" clId="{7ACE7109-A026-4FE2-8A4E-80AB17371F43}" dt="2021-08-26T02:25:16.893" v="229" actId="1076"/>
          <ac:picMkLst>
            <pc:docMk/>
            <pc:sldMk cId="3523092713" sldId="291"/>
            <ac:picMk id="1026" creationId="{0483C6B5-B8E2-4452-A74F-19580CBB7482}"/>
          </ac:picMkLst>
        </pc:picChg>
      </pc:sldChg>
      <pc:sldChg chg="addSp delSp modSp mod">
        <pc:chgData name="SANTIAGO FARFAN" userId="6f44aac2-a8b4-4792-bfac-8ca1e4dd04a5" providerId="ADAL" clId="{7ACE7109-A026-4FE2-8A4E-80AB17371F43}" dt="2021-08-26T02:27:02.243" v="250" actId="20577"/>
        <pc:sldMkLst>
          <pc:docMk/>
          <pc:sldMk cId="1525898101" sldId="292"/>
        </pc:sldMkLst>
        <pc:spChg chg="del">
          <ac:chgData name="SANTIAGO FARFAN" userId="6f44aac2-a8b4-4792-bfac-8ca1e4dd04a5" providerId="ADAL" clId="{7ACE7109-A026-4FE2-8A4E-80AB17371F43}" dt="2021-08-26T02:13:09.811" v="1" actId="478"/>
          <ac:spMkLst>
            <pc:docMk/>
            <pc:sldMk cId="1525898101" sldId="292"/>
            <ac:spMk id="13" creationId="{B3B7C655-6FDC-41FD-B26C-1364DD955C61}"/>
          </ac:spMkLst>
        </pc:spChg>
        <pc:spChg chg="add mod">
          <ac:chgData name="SANTIAGO FARFAN" userId="6f44aac2-a8b4-4792-bfac-8ca1e4dd04a5" providerId="ADAL" clId="{7ACE7109-A026-4FE2-8A4E-80AB17371F43}" dt="2021-08-26T02:26:53.612" v="248" actId="1076"/>
          <ac:spMkLst>
            <pc:docMk/>
            <pc:sldMk cId="1525898101" sldId="292"/>
            <ac:spMk id="14" creationId="{E7742E0A-05C0-4E38-9263-976D7C687B45}"/>
          </ac:spMkLst>
        </pc:spChg>
        <pc:spChg chg="del">
          <ac:chgData name="SANTIAGO FARFAN" userId="6f44aac2-a8b4-4792-bfac-8ca1e4dd04a5" providerId="ADAL" clId="{7ACE7109-A026-4FE2-8A4E-80AB17371F43}" dt="2021-08-26T02:13:09.811" v="1" actId="478"/>
          <ac:spMkLst>
            <pc:docMk/>
            <pc:sldMk cId="1525898101" sldId="292"/>
            <ac:spMk id="20" creationId="{B3B7C655-6FDC-41FD-B26C-1364DD955C61}"/>
          </ac:spMkLst>
        </pc:spChg>
        <pc:spChg chg="mod">
          <ac:chgData name="SANTIAGO FARFAN" userId="6f44aac2-a8b4-4792-bfac-8ca1e4dd04a5" providerId="ADAL" clId="{7ACE7109-A026-4FE2-8A4E-80AB17371F43}" dt="2021-08-26T02:13:22.908" v="4" actId="14100"/>
          <ac:spMkLst>
            <pc:docMk/>
            <pc:sldMk cId="1525898101" sldId="292"/>
            <ac:spMk id="108" creationId="{00000000-0000-0000-0000-000000000000}"/>
          </ac:spMkLst>
        </pc:spChg>
        <pc:spChg chg="mod">
          <ac:chgData name="SANTIAGO FARFAN" userId="6f44aac2-a8b4-4792-bfac-8ca1e4dd04a5" providerId="ADAL" clId="{7ACE7109-A026-4FE2-8A4E-80AB17371F43}" dt="2021-08-26T02:13:20.628" v="3" actId="14100"/>
          <ac:spMkLst>
            <pc:docMk/>
            <pc:sldMk cId="1525898101" sldId="292"/>
            <ac:spMk id="109" creationId="{00000000-0000-0000-0000-000000000000}"/>
          </ac:spMkLst>
        </pc:spChg>
        <pc:spChg chg="mod">
          <ac:chgData name="SANTIAGO FARFAN" userId="6f44aac2-a8b4-4792-bfac-8ca1e4dd04a5" providerId="ADAL" clId="{7ACE7109-A026-4FE2-8A4E-80AB17371F43}" dt="2021-08-26T02:27:02.243" v="250" actId="20577"/>
          <ac:spMkLst>
            <pc:docMk/>
            <pc:sldMk cId="1525898101" sldId="292"/>
            <ac:spMk id="114" creationId="{00000000-0000-0000-0000-000000000000}"/>
          </ac:spMkLst>
        </pc:spChg>
        <pc:graphicFrameChg chg="del">
          <ac:chgData name="SANTIAGO FARFAN" userId="6f44aac2-a8b4-4792-bfac-8ca1e4dd04a5" providerId="ADAL" clId="{7ACE7109-A026-4FE2-8A4E-80AB17371F43}" dt="2021-08-26T02:13:09.811" v="1" actId="478"/>
          <ac:graphicFrameMkLst>
            <pc:docMk/>
            <pc:sldMk cId="1525898101" sldId="292"/>
            <ac:graphicFrameMk id="11" creationId="{5451B0F9-2019-4205-B473-D89A7301B289}"/>
          </ac:graphicFrameMkLst>
        </pc:graphicFrameChg>
        <pc:picChg chg="del">
          <ac:chgData name="SANTIAGO FARFAN" userId="6f44aac2-a8b4-4792-bfac-8ca1e4dd04a5" providerId="ADAL" clId="{7ACE7109-A026-4FE2-8A4E-80AB17371F43}" dt="2021-08-26T02:13:05.461" v="0" actId="478"/>
          <ac:picMkLst>
            <pc:docMk/>
            <pc:sldMk cId="1525898101" sldId="292"/>
            <ac:picMk id="8" creationId="{71AB2CE2-F0C3-4497-9E5D-5172F3F4C348}"/>
          </ac:picMkLst>
        </pc:picChg>
        <pc:picChg chg="mod">
          <ac:chgData name="SANTIAGO FARFAN" userId="6f44aac2-a8b4-4792-bfac-8ca1e4dd04a5" providerId="ADAL" clId="{7ACE7109-A026-4FE2-8A4E-80AB17371F43}" dt="2021-08-26T02:26:39.792" v="241" actId="14100"/>
          <ac:picMkLst>
            <pc:docMk/>
            <pc:sldMk cId="1525898101" sldId="292"/>
            <ac:picMk id="12" creationId="{00000000-0000-0000-0000-000000000000}"/>
          </ac:picMkLst>
        </pc:picChg>
        <pc:picChg chg="add mod">
          <ac:chgData name="SANTIAGO FARFAN" userId="6f44aac2-a8b4-4792-bfac-8ca1e4dd04a5" providerId="ADAL" clId="{7ACE7109-A026-4FE2-8A4E-80AB17371F43}" dt="2021-08-26T02:26:50.444" v="247" actId="1076"/>
          <ac:picMkLst>
            <pc:docMk/>
            <pc:sldMk cId="1525898101" sldId="292"/>
            <ac:picMk id="2050" creationId="{F61FF4E9-ADBA-4039-81E5-7766103A8C05}"/>
          </ac:picMkLst>
        </pc:picChg>
      </pc:sldChg>
      <pc:sldChg chg="addSp delSp modSp mod">
        <pc:chgData name="SANTIAGO FARFAN" userId="6f44aac2-a8b4-4792-bfac-8ca1e4dd04a5" providerId="ADAL" clId="{7ACE7109-A026-4FE2-8A4E-80AB17371F43}" dt="2021-08-26T02:36:44.072" v="260" actId="20577"/>
        <pc:sldMkLst>
          <pc:docMk/>
          <pc:sldMk cId="2221143847" sldId="294"/>
        </pc:sldMkLst>
        <pc:spChg chg="del">
          <ac:chgData name="SANTIAGO FARFAN" userId="6f44aac2-a8b4-4792-bfac-8ca1e4dd04a5" providerId="ADAL" clId="{7ACE7109-A026-4FE2-8A4E-80AB17371F43}" dt="2021-08-26T02:13:47.774" v="7" actId="478"/>
          <ac:spMkLst>
            <pc:docMk/>
            <pc:sldMk cId="2221143847" sldId="294"/>
            <ac:spMk id="9" creationId="{8E2611C2-9707-4D3D-916E-23422E56BF2B}"/>
          </ac:spMkLst>
        </pc:spChg>
        <pc:spChg chg="add mod">
          <ac:chgData name="SANTIAGO FARFAN" userId="6f44aac2-a8b4-4792-bfac-8ca1e4dd04a5" providerId="ADAL" clId="{7ACE7109-A026-4FE2-8A4E-80AB17371F43}" dt="2021-08-26T02:36:17.023" v="256" actId="14100"/>
          <ac:spMkLst>
            <pc:docMk/>
            <pc:sldMk cId="2221143847" sldId="294"/>
            <ac:spMk id="10" creationId="{DA5A2071-2249-4B4C-BC7E-75EE4E48465A}"/>
          </ac:spMkLst>
        </pc:spChg>
        <pc:spChg chg="mod">
          <ac:chgData name="SANTIAGO FARFAN" userId="6f44aac2-a8b4-4792-bfac-8ca1e4dd04a5" providerId="ADAL" clId="{7ACE7109-A026-4FE2-8A4E-80AB17371F43}" dt="2021-08-26T02:36:44.072" v="260" actId="20577"/>
          <ac:spMkLst>
            <pc:docMk/>
            <pc:sldMk cId="2221143847" sldId="294"/>
            <ac:spMk id="114" creationId="{00000000-0000-0000-0000-000000000000}"/>
          </ac:spMkLst>
        </pc:spChg>
        <pc:picChg chg="add mod">
          <ac:chgData name="SANTIAGO FARFAN" userId="6f44aac2-a8b4-4792-bfac-8ca1e4dd04a5" providerId="ADAL" clId="{7ACE7109-A026-4FE2-8A4E-80AB17371F43}" dt="2021-08-26T02:36:18.879" v="257" actId="1076"/>
          <ac:picMkLst>
            <pc:docMk/>
            <pc:sldMk cId="2221143847" sldId="294"/>
            <ac:picMk id="3074" creationId="{4B4C42B9-0BDB-40D2-80E2-196BFF5CFE5B}"/>
          </ac:picMkLst>
        </pc:picChg>
        <pc:picChg chg="del">
          <ac:chgData name="SANTIAGO FARFAN" userId="6f44aac2-a8b4-4792-bfac-8ca1e4dd04a5" providerId="ADAL" clId="{7ACE7109-A026-4FE2-8A4E-80AB17371F43}" dt="2021-08-26T02:13:47.774" v="7" actId="478"/>
          <ac:picMkLst>
            <pc:docMk/>
            <pc:sldMk cId="2221143847" sldId="294"/>
            <ac:picMk id="4098" creationId="{7E87A852-1BD0-4F5D-AFC3-AAB84634C692}"/>
          </ac:picMkLst>
        </pc:picChg>
      </pc:sldChg>
      <pc:sldChg chg="del">
        <pc:chgData name="SANTIAGO FARFAN" userId="6f44aac2-a8b4-4792-bfac-8ca1e4dd04a5" providerId="ADAL" clId="{7ACE7109-A026-4FE2-8A4E-80AB17371F43}" dt="2021-08-26T02:13:32.837" v="6" actId="2696"/>
        <pc:sldMkLst>
          <pc:docMk/>
          <pc:sldMk cId="2392933442" sldId="295"/>
        </pc:sldMkLst>
      </pc:sldChg>
    </pc:docChg>
  </pc:docChgLst>
  <pc:docChgLst>
    <pc:chgData name="SANTIAGO FARFAN" userId="S::santiago.farfan@correo.uis.edu.co::6f44aac2-a8b4-4792-bfac-8ca1e4dd04a5" providerId="AD" clId="Web-{D7A4939C-7954-AFFF-481A-4C924282FA58}"/>
    <pc:docChg chg="modSld">
      <pc:chgData name="SANTIAGO FARFAN" userId="S::santiago.farfan@correo.uis.edu.co::6f44aac2-a8b4-4792-bfac-8ca1e4dd04a5" providerId="AD" clId="Web-{D7A4939C-7954-AFFF-481A-4C924282FA58}" dt="2021-08-24T23:05:09.412" v="1"/>
      <pc:docMkLst>
        <pc:docMk/>
      </pc:docMkLst>
      <pc:sldChg chg="addSp delSp">
        <pc:chgData name="SANTIAGO FARFAN" userId="S::santiago.farfan@correo.uis.edu.co::6f44aac2-a8b4-4792-bfac-8ca1e4dd04a5" providerId="AD" clId="Web-{D7A4939C-7954-AFFF-481A-4C924282FA58}" dt="2021-08-24T23:05:09.412" v="1"/>
        <pc:sldMkLst>
          <pc:docMk/>
          <pc:sldMk cId="985467485" sldId="289"/>
        </pc:sldMkLst>
        <pc:spChg chg="add del">
          <ac:chgData name="SANTIAGO FARFAN" userId="S::santiago.farfan@correo.uis.edu.co::6f44aac2-a8b4-4792-bfac-8ca1e4dd04a5" providerId="AD" clId="Web-{D7A4939C-7954-AFFF-481A-4C924282FA58}" dt="2021-08-24T23:05:09.412" v="1"/>
          <ac:spMkLst>
            <pc:docMk/>
            <pc:sldMk cId="985467485" sldId="289"/>
            <ac:spMk id="5" creationId="{751FC1D1-1288-4A78-8091-130F2222AB76}"/>
          </ac:spMkLst>
        </pc:spChg>
      </pc:sldChg>
    </pc:docChg>
  </pc:docChgLst>
  <pc:docChgLst>
    <pc:chgData name="SANTIAGO FARFAN" userId="S::santiago.farfan@correo.uis.edu.co::6f44aac2-a8b4-4792-bfac-8ca1e4dd04a5" providerId="AD" clId="Web-{0358DBEF-D2BD-F6F4-D281-05238C2FFF6F}"/>
    <pc:docChg chg="modSld">
      <pc:chgData name="SANTIAGO FARFAN" userId="S::santiago.farfan@correo.uis.edu.co::6f44aac2-a8b4-4792-bfac-8ca1e4dd04a5" providerId="AD" clId="Web-{0358DBEF-D2BD-F6F4-D281-05238C2FFF6F}" dt="2021-08-24T02:27:42.713" v="14"/>
      <pc:docMkLst>
        <pc:docMk/>
      </pc:docMkLst>
      <pc:sldChg chg="addSp delSp modSp">
        <pc:chgData name="SANTIAGO FARFAN" userId="S::santiago.farfan@correo.uis.edu.co::6f44aac2-a8b4-4792-bfac-8ca1e4dd04a5" providerId="AD" clId="Web-{0358DBEF-D2BD-F6F4-D281-05238C2FFF6F}" dt="2021-08-24T02:27:42.713" v="14"/>
        <pc:sldMkLst>
          <pc:docMk/>
          <pc:sldMk cId="3523092713" sldId="291"/>
        </pc:sldMkLst>
        <pc:spChg chg="add del mod">
          <ac:chgData name="SANTIAGO FARFAN" userId="S::santiago.farfan@correo.uis.edu.co::6f44aac2-a8b4-4792-bfac-8ca1e4dd04a5" providerId="AD" clId="Web-{0358DBEF-D2BD-F6F4-D281-05238C2FFF6F}" dt="2021-08-24T02:27:42.713" v="14"/>
          <ac:spMkLst>
            <pc:docMk/>
            <pc:sldMk cId="3523092713" sldId="291"/>
            <ac:spMk id="4" creationId="{EC1BA6EC-EA9A-4EC6-9798-419BA33F3B61}"/>
          </ac:spMkLst>
        </pc:spChg>
        <pc:spChg chg="del">
          <ac:chgData name="SANTIAGO FARFAN" userId="S::santiago.farfan@correo.uis.edu.co::6f44aac2-a8b4-4792-bfac-8ca1e4dd04a5" providerId="AD" clId="Web-{0358DBEF-D2BD-F6F4-D281-05238C2FFF6F}" dt="2021-08-24T02:25:42.272" v="1"/>
          <ac:spMkLst>
            <pc:docMk/>
            <pc:sldMk cId="3523092713" sldId="291"/>
            <ac:spMk id="9" creationId="{8E2611C2-9707-4D3D-916E-23422E56BF2B}"/>
          </ac:spMkLst>
        </pc:spChg>
        <pc:spChg chg="mod">
          <ac:chgData name="SANTIAGO FARFAN" userId="S::santiago.farfan@correo.uis.edu.co::6f44aac2-a8b4-4792-bfac-8ca1e4dd04a5" providerId="AD" clId="Web-{0358DBEF-D2BD-F6F4-D281-05238C2FFF6F}" dt="2021-08-24T02:25:49.835" v="4" actId="20577"/>
          <ac:spMkLst>
            <pc:docMk/>
            <pc:sldMk cId="3523092713" sldId="291"/>
            <ac:spMk id="109" creationId="{00000000-0000-0000-0000-000000000000}"/>
          </ac:spMkLst>
        </pc:spChg>
        <pc:picChg chg="add mod">
          <ac:chgData name="SANTIAGO FARFAN" userId="S::santiago.farfan@correo.uis.edu.co::6f44aac2-a8b4-4792-bfac-8ca1e4dd04a5" providerId="AD" clId="Web-{0358DBEF-D2BD-F6F4-D281-05238C2FFF6F}" dt="2021-08-24T02:25:51.475" v="5" actId="14100"/>
          <ac:picMkLst>
            <pc:docMk/>
            <pc:sldMk cId="3523092713" sldId="291"/>
            <ac:picMk id="2" creationId="{AE2CF145-8227-4F90-A5AB-7F05C78E2EAC}"/>
          </ac:picMkLst>
        </pc:picChg>
        <pc:picChg chg="add mod">
          <ac:chgData name="SANTIAGO FARFAN" userId="S::santiago.farfan@correo.uis.edu.co::6f44aac2-a8b4-4792-bfac-8ca1e4dd04a5" providerId="AD" clId="Web-{0358DBEF-D2BD-F6F4-D281-05238C2FFF6F}" dt="2021-08-24T02:26:05.726" v="8" actId="1076"/>
          <ac:picMkLst>
            <pc:docMk/>
            <pc:sldMk cId="3523092713" sldId="291"/>
            <ac:picMk id="3" creationId="{4B0BC5BD-F064-4FD2-845B-401B7151CD82}"/>
          </ac:picMkLst>
        </pc:picChg>
        <pc:picChg chg="del">
          <ac:chgData name="SANTIAGO FARFAN" userId="S::santiago.farfan@correo.uis.edu.co::6f44aac2-a8b4-4792-bfac-8ca1e4dd04a5" providerId="AD" clId="Web-{0358DBEF-D2BD-F6F4-D281-05238C2FFF6F}" dt="2021-08-24T02:25:31.865" v="0"/>
          <ac:picMkLst>
            <pc:docMk/>
            <pc:sldMk cId="3523092713" sldId="291"/>
            <ac:picMk id="11" creationId="{00000000-0000-0000-0000-000000000000}"/>
          </ac:picMkLst>
        </pc:picChg>
      </pc:sldChg>
    </pc:docChg>
  </pc:docChgLst>
  <pc:docChgLst>
    <pc:chgData name="SANTIAGO FARFAN" userId="6f44aac2-a8b4-4792-bfac-8ca1e4dd04a5" providerId="ADAL" clId="{B547A20B-23EE-40A0-9F55-FF61E72AAF37}"/>
    <pc:docChg chg="undo redo custSel delSld modSld">
      <pc:chgData name="SANTIAGO FARFAN" userId="6f44aac2-a8b4-4792-bfac-8ca1e4dd04a5" providerId="ADAL" clId="{B547A20B-23EE-40A0-9F55-FF61E72AAF37}" dt="2021-08-24T04:16:35.597" v="2259" actId="14100"/>
      <pc:docMkLst>
        <pc:docMk/>
      </pc:docMkLst>
      <pc:sldChg chg="modSp mod">
        <pc:chgData name="SANTIAGO FARFAN" userId="6f44aac2-a8b4-4792-bfac-8ca1e4dd04a5" providerId="ADAL" clId="{B547A20B-23EE-40A0-9F55-FF61E72AAF37}" dt="2021-08-24T03:20:47.394" v="2200" actId="20577"/>
        <pc:sldMkLst>
          <pc:docMk/>
          <pc:sldMk cId="985467485" sldId="289"/>
        </pc:sldMkLst>
        <pc:spChg chg="mod">
          <ac:chgData name="SANTIAGO FARFAN" userId="6f44aac2-a8b4-4792-bfac-8ca1e4dd04a5" providerId="ADAL" clId="{B547A20B-23EE-40A0-9F55-FF61E72AAF37}" dt="2021-08-24T03:20:47.394" v="2200" actId="20577"/>
          <ac:spMkLst>
            <pc:docMk/>
            <pc:sldMk cId="985467485" sldId="289"/>
            <ac:spMk id="2" creationId="{00000000-0000-0000-0000-000000000000}"/>
          </ac:spMkLst>
        </pc:spChg>
      </pc:sldChg>
      <pc:sldChg chg="addSp delSp modSp mod">
        <pc:chgData name="SANTIAGO FARFAN" userId="6f44aac2-a8b4-4792-bfac-8ca1e4dd04a5" providerId="ADAL" clId="{B547A20B-23EE-40A0-9F55-FF61E72AAF37}" dt="2021-08-24T04:13:30.229" v="2215" actId="20577"/>
        <pc:sldMkLst>
          <pc:docMk/>
          <pc:sldMk cId="3523092713" sldId="291"/>
        </pc:sldMkLst>
        <pc:spChg chg="add mod">
          <ac:chgData name="SANTIAGO FARFAN" userId="6f44aac2-a8b4-4792-bfac-8ca1e4dd04a5" providerId="ADAL" clId="{B547A20B-23EE-40A0-9F55-FF61E72AAF37}" dt="2021-08-24T02:38:08.004" v="1117" actId="1076"/>
          <ac:spMkLst>
            <pc:docMk/>
            <pc:sldMk cId="3523092713" sldId="291"/>
            <ac:spMk id="4" creationId="{A1057BA9-11F2-49AB-892D-64C64CDA4D1A}"/>
          </ac:spMkLst>
        </pc:spChg>
        <pc:spChg chg="add mod">
          <ac:chgData name="SANTIAGO FARFAN" userId="6f44aac2-a8b4-4792-bfac-8ca1e4dd04a5" providerId="ADAL" clId="{B547A20B-23EE-40A0-9F55-FF61E72AAF37}" dt="2021-08-24T02:38:28.637" v="1122" actId="1076"/>
          <ac:spMkLst>
            <pc:docMk/>
            <pc:sldMk cId="3523092713" sldId="291"/>
            <ac:spMk id="11" creationId="{A8D63D09-5F1E-43B3-A0C0-B97F6C649C69}"/>
          </ac:spMkLst>
        </pc:spChg>
        <pc:spChg chg="mod">
          <ac:chgData name="SANTIAGO FARFAN" userId="6f44aac2-a8b4-4792-bfac-8ca1e4dd04a5" providerId="ADAL" clId="{B547A20B-23EE-40A0-9F55-FF61E72AAF37}" dt="2021-08-24T04:13:30.229" v="2215" actId="20577"/>
          <ac:spMkLst>
            <pc:docMk/>
            <pc:sldMk cId="3523092713" sldId="291"/>
            <ac:spMk id="114" creationId="{00000000-0000-0000-0000-000000000000}"/>
          </ac:spMkLst>
        </pc:spChg>
        <pc:picChg chg="del mod">
          <ac:chgData name="SANTIAGO FARFAN" userId="6f44aac2-a8b4-4792-bfac-8ca1e4dd04a5" providerId="ADAL" clId="{B547A20B-23EE-40A0-9F55-FF61E72AAF37}" dt="2021-08-24T02:38:30.492" v="1123" actId="478"/>
          <ac:picMkLst>
            <pc:docMk/>
            <pc:sldMk cId="3523092713" sldId="291"/>
            <ac:picMk id="2" creationId="{AE2CF145-8227-4F90-A5AB-7F05C78E2EAC}"/>
          </ac:picMkLst>
        </pc:picChg>
        <pc:picChg chg="del mod">
          <ac:chgData name="SANTIAGO FARFAN" userId="6f44aac2-a8b4-4792-bfac-8ca1e4dd04a5" providerId="ADAL" clId="{B547A20B-23EE-40A0-9F55-FF61E72AAF37}" dt="2021-08-24T02:38:31.351" v="1124" actId="478"/>
          <ac:picMkLst>
            <pc:docMk/>
            <pc:sldMk cId="3523092713" sldId="291"/>
            <ac:picMk id="3" creationId="{4B0BC5BD-F064-4FD2-845B-401B7151CD82}"/>
          </ac:picMkLst>
        </pc:picChg>
        <pc:picChg chg="add mod">
          <ac:chgData name="SANTIAGO FARFAN" userId="6f44aac2-a8b4-4792-bfac-8ca1e4dd04a5" providerId="ADAL" clId="{B547A20B-23EE-40A0-9F55-FF61E72AAF37}" dt="2021-08-24T04:13:11.822" v="2211" actId="1076"/>
          <ac:picMkLst>
            <pc:docMk/>
            <pc:sldMk cId="3523092713" sldId="291"/>
            <ac:picMk id="1026" creationId="{223F8CFB-D29C-452E-A62A-9EEE714D0DBA}"/>
          </ac:picMkLst>
        </pc:picChg>
      </pc:sldChg>
      <pc:sldChg chg="addSp delSp modSp mod">
        <pc:chgData name="SANTIAGO FARFAN" userId="6f44aac2-a8b4-4792-bfac-8ca1e4dd04a5" providerId="ADAL" clId="{B547A20B-23EE-40A0-9F55-FF61E72AAF37}" dt="2021-08-24T04:15:47.970" v="2247" actId="20577"/>
        <pc:sldMkLst>
          <pc:docMk/>
          <pc:sldMk cId="1525898101" sldId="292"/>
        </pc:sldMkLst>
        <pc:spChg chg="add del mod">
          <ac:chgData name="SANTIAGO FARFAN" userId="6f44aac2-a8b4-4792-bfac-8ca1e4dd04a5" providerId="ADAL" clId="{B547A20B-23EE-40A0-9F55-FF61E72AAF37}" dt="2021-08-24T02:40:20.247" v="1131"/>
          <ac:spMkLst>
            <pc:docMk/>
            <pc:sldMk cId="1525898101" sldId="292"/>
            <ac:spMk id="3" creationId="{915C3270-E4DD-4901-ABEB-09A66A719E45}"/>
          </ac:spMkLst>
        </pc:spChg>
        <pc:spChg chg="add del mod">
          <ac:chgData name="SANTIAGO FARFAN" userId="6f44aac2-a8b4-4792-bfac-8ca1e4dd04a5" providerId="ADAL" clId="{B547A20B-23EE-40A0-9F55-FF61E72AAF37}" dt="2021-08-24T02:40:20.247" v="1131"/>
          <ac:spMkLst>
            <pc:docMk/>
            <pc:sldMk cId="1525898101" sldId="292"/>
            <ac:spMk id="4" creationId="{FA59520E-99C1-4E7C-8D87-13DF43335120}"/>
          </ac:spMkLst>
        </pc:spChg>
        <pc:spChg chg="add del mod">
          <ac:chgData name="SANTIAGO FARFAN" userId="6f44aac2-a8b4-4792-bfac-8ca1e4dd04a5" providerId="ADAL" clId="{B547A20B-23EE-40A0-9F55-FF61E72AAF37}" dt="2021-08-24T02:40:20.247" v="1131"/>
          <ac:spMkLst>
            <pc:docMk/>
            <pc:sldMk cId="1525898101" sldId="292"/>
            <ac:spMk id="5" creationId="{6FB1CF9A-44B7-42A5-9108-AF09CBB8CD8D}"/>
          </ac:spMkLst>
        </pc:spChg>
        <pc:spChg chg="add del mod">
          <ac:chgData name="SANTIAGO FARFAN" userId="6f44aac2-a8b4-4792-bfac-8ca1e4dd04a5" providerId="ADAL" clId="{B547A20B-23EE-40A0-9F55-FF61E72AAF37}" dt="2021-08-24T02:40:20.247" v="1131"/>
          <ac:spMkLst>
            <pc:docMk/>
            <pc:sldMk cId="1525898101" sldId="292"/>
            <ac:spMk id="6" creationId="{7F50557E-8000-4B76-873D-192E500372AE}"/>
          </ac:spMkLst>
        </pc:spChg>
        <pc:spChg chg="del">
          <ac:chgData name="SANTIAGO FARFAN" userId="6f44aac2-a8b4-4792-bfac-8ca1e4dd04a5" providerId="ADAL" clId="{B547A20B-23EE-40A0-9F55-FF61E72AAF37}" dt="2021-08-24T02:39:56.495" v="1125" actId="478"/>
          <ac:spMkLst>
            <pc:docMk/>
            <pc:sldMk cId="1525898101" sldId="292"/>
            <ac:spMk id="9" creationId="{8E2611C2-9707-4D3D-916E-23422E56BF2B}"/>
          </ac:spMkLst>
        </pc:spChg>
        <pc:spChg chg="add del">
          <ac:chgData name="SANTIAGO FARFAN" userId="6f44aac2-a8b4-4792-bfac-8ca1e4dd04a5" providerId="ADAL" clId="{B547A20B-23EE-40A0-9F55-FF61E72AAF37}" dt="2021-08-24T02:45:14.052" v="1141" actId="22"/>
          <ac:spMkLst>
            <pc:docMk/>
            <pc:sldMk cId="1525898101" sldId="292"/>
            <ac:spMk id="18" creationId="{72123763-8829-4098-8AB6-BFC95EB1955B}"/>
          </ac:spMkLst>
        </pc:spChg>
        <pc:spChg chg="add mod">
          <ac:chgData name="SANTIAGO FARFAN" userId="6f44aac2-a8b4-4792-bfac-8ca1e4dd04a5" providerId="ADAL" clId="{B547A20B-23EE-40A0-9F55-FF61E72AAF37}" dt="2021-08-24T04:13:59.606" v="2220" actId="1076"/>
          <ac:spMkLst>
            <pc:docMk/>
            <pc:sldMk cId="1525898101" sldId="292"/>
            <ac:spMk id="20" creationId="{B3B7C655-6FDC-41FD-B26C-1364DD955C61}"/>
          </ac:spMkLst>
        </pc:spChg>
        <pc:spChg chg="mod">
          <ac:chgData name="SANTIAGO FARFAN" userId="6f44aac2-a8b4-4792-bfac-8ca1e4dd04a5" providerId="ADAL" clId="{B547A20B-23EE-40A0-9F55-FF61E72AAF37}" dt="2021-08-24T02:53:24.738" v="1433" actId="255"/>
          <ac:spMkLst>
            <pc:docMk/>
            <pc:sldMk cId="1525898101" sldId="292"/>
            <ac:spMk id="109" creationId="{00000000-0000-0000-0000-000000000000}"/>
          </ac:spMkLst>
        </pc:spChg>
        <pc:spChg chg="mod">
          <ac:chgData name="SANTIAGO FARFAN" userId="6f44aac2-a8b4-4792-bfac-8ca1e4dd04a5" providerId="ADAL" clId="{B547A20B-23EE-40A0-9F55-FF61E72AAF37}" dt="2021-08-24T04:15:47.970" v="2247" actId="20577"/>
          <ac:spMkLst>
            <pc:docMk/>
            <pc:sldMk cId="1525898101" sldId="292"/>
            <ac:spMk id="114" creationId="{00000000-0000-0000-0000-000000000000}"/>
          </ac:spMkLst>
        </pc:spChg>
        <pc:graphicFrameChg chg="add del mod">
          <ac:chgData name="SANTIAGO FARFAN" userId="6f44aac2-a8b4-4792-bfac-8ca1e4dd04a5" providerId="ADAL" clId="{B547A20B-23EE-40A0-9F55-FF61E72AAF37}" dt="2021-08-24T02:40:20.247" v="1131"/>
          <ac:graphicFrameMkLst>
            <pc:docMk/>
            <pc:sldMk cId="1525898101" sldId="292"/>
            <ac:graphicFrameMk id="2" creationId="{12020C90-E6AC-4965-9E1F-0DAD5006F277}"/>
          </ac:graphicFrameMkLst>
        </pc:graphicFrameChg>
        <pc:picChg chg="add mod">
          <ac:chgData name="SANTIAGO FARFAN" userId="6f44aac2-a8b4-4792-bfac-8ca1e4dd04a5" providerId="ADAL" clId="{B547A20B-23EE-40A0-9F55-FF61E72AAF37}" dt="2021-08-24T04:14:02.534" v="2223" actId="1076"/>
          <ac:picMkLst>
            <pc:docMk/>
            <pc:sldMk cId="1525898101" sldId="292"/>
            <ac:picMk id="8" creationId="{71AB2CE2-F0C3-4497-9E5D-5172F3F4C348}"/>
          </ac:picMkLst>
        </pc:picChg>
        <pc:picChg chg="add mod">
          <ac:chgData name="SANTIAGO FARFAN" userId="6f44aac2-a8b4-4792-bfac-8ca1e4dd04a5" providerId="ADAL" clId="{B547A20B-23EE-40A0-9F55-FF61E72AAF37}" dt="2021-08-24T04:15:36.080" v="2244" actId="1076"/>
          <ac:picMkLst>
            <pc:docMk/>
            <pc:sldMk cId="1525898101" sldId="292"/>
            <ac:picMk id="10" creationId="{18FC15B9-D1B2-4671-A2B2-1B0B815CB2F1}"/>
          </ac:picMkLst>
        </pc:picChg>
        <pc:picChg chg="mod">
          <ac:chgData name="SANTIAGO FARFAN" userId="6f44aac2-a8b4-4792-bfac-8ca1e4dd04a5" providerId="ADAL" clId="{B547A20B-23EE-40A0-9F55-FF61E72AAF37}" dt="2021-08-24T04:13:51.967" v="2218" actId="14100"/>
          <ac:picMkLst>
            <pc:docMk/>
            <pc:sldMk cId="1525898101" sldId="292"/>
            <ac:picMk id="12" creationId="{00000000-0000-0000-0000-000000000000}"/>
          </ac:picMkLst>
        </pc:picChg>
        <pc:picChg chg="add del mod">
          <ac:chgData name="SANTIAGO FARFAN" userId="6f44aac2-a8b4-4792-bfac-8ca1e4dd04a5" providerId="ADAL" clId="{B547A20B-23EE-40A0-9F55-FF61E72AAF37}" dt="2021-08-24T04:15:18.179" v="2238" actId="21"/>
          <ac:picMkLst>
            <pc:docMk/>
            <pc:sldMk cId="1525898101" sldId="292"/>
            <ac:picMk id="2050" creationId="{DCA6129D-37DD-4E5B-805D-06ED07436332}"/>
          </ac:picMkLst>
        </pc:picChg>
        <pc:cxnChg chg="add del mod">
          <ac:chgData name="SANTIAGO FARFAN" userId="6f44aac2-a8b4-4792-bfac-8ca1e4dd04a5" providerId="ADAL" clId="{B547A20B-23EE-40A0-9F55-FF61E72AAF37}" dt="2021-08-24T02:40:20.247" v="1131"/>
          <ac:cxnSpMkLst>
            <pc:docMk/>
            <pc:sldMk cId="1525898101" sldId="292"/>
            <ac:cxnSpMk id="10" creationId="{3273337E-3289-4016-9D00-72B0A5CB41E4}"/>
          </ac:cxnSpMkLst>
        </pc:cxnChg>
        <pc:cxnChg chg="add del mod">
          <ac:chgData name="SANTIAGO FARFAN" userId="6f44aac2-a8b4-4792-bfac-8ca1e4dd04a5" providerId="ADAL" clId="{B547A20B-23EE-40A0-9F55-FF61E72AAF37}" dt="2021-08-24T02:40:20.247" v="1131"/>
          <ac:cxnSpMkLst>
            <pc:docMk/>
            <pc:sldMk cId="1525898101" sldId="292"/>
            <ac:cxnSpMk id="11" creationId="{C5B0A11D-B67D-4E90-AE20-7690AE1E1BDF}"/>
          </ac:cxnSpMkLst>
        </pc:cxnChg>
      </pc:sldChg>
      <pc:sldChg chg="addSp delSp modSp mod">
        <pc:chgData name="SANTIAGO FARFAN" userId="6f44aac2-a8b4-4792-bfac-8ca1e4dd04a5" providerId="ADAL" clId="{B547A20B-23EE-40A0-9F55-FF61E72AAF37}" dt="2021-08-24T04:15:39.564" v="2245" actId="1076"/>
        <pc:sldMkLst>
          <pc:docMk/>
          <pc:sldMk cId="1635755529" sldId="293"/>
        </pc:sldMkLst>
        <pc:spChg chg="del mod">
          <ac:chgData name="SANTIAGO FARFAN" userId="6f44aac2-a8b4-4792-bfac-8ca1e4dd04a5" providerId="ADAL" clId="{B547A20B-23EE-40A0-9F55-FF61E72AAF37}" dt="2021-08-24T03:11:41.997" v="1695" actId="478"/>
          <ac:spMkLst>
            <pc:docMk/>
            <pc:sldMk cId="1635755529" sldId="293"/>
            <ac:spMk id="9" creationId="{8E2611C2-9707-4D3D-916E-23422E56BF2B}"/>
          </ac:spMkLst>
        </pc:spChg>
        <pc:spChg chg="add mod">
          <ac:chgData name="SANTIAGO FARFAN" userId="6f44aac2-a8b4-4792-bfac-8ca1e4dd04a5" providerId="ADAL" clId="{B547A20B-23EE-40A0-9F55-FF61E72AAF37}" dt="2021-08-24T03:12:22.447" v="1701" actId="1076"/>
          <ac:spMkLst>
            <pc:docMk/>
            <pc:sldMk cId="1635755529" sldId="293"/>
            <ac:spMk id="11" creationId="{C0D008E5-F2A9-4112-B996-141D8D42D66D}"/>
          </ac:spMkLst>
        </pc:spChg>
        <pc:spChg chg="mod">
          <ac:chgData name="SANTIAGO FARFAN" userId="6f44aac2-a8b4-4792-bfac-8ca1e4dd04a5" providerId="ADAL" clId="{B547A20B-23EE-40A0-9F55-FF61E72AAF37}" dt="2021-08-24T03:22:16.662" v="2204"/>
          <ac:spMkLst>
            <pc:docMk/>
            <pc:sldMk cId="1635755529" sldId="293"/>
            <ac:spMk id="109" creationId="{00000000-0000-0000-0000-000000000000}"/>
          </ac:spMkLst>
        </pc:spChg>
        <pc:spChg chg="mod">
          <ac:chgData name="SANTIAGO FARFAN" userId="6f44aac2-a8b4-4792-bfac-8ca1e4dd04a5" providerId="ADAL" clId="{B547A20B-23EE-40A0-9F55-FF61E72AAF37}" dt="2021-08-24T04:15:29.157" v="2241"/>
          <ac:spMkLst>
            <pc:docMk/>
            <pc:sldMk cId="1635755529" sldId="293"/>
            <ac:spMk id="114" creationId="{00000000-0000-0000-0000-000000000000}"/>
          </ac:spMkLst>
        </pc:spChg>
        <pc:graphicFrameChg chg="add mod modGraphic">
          <ac:chgData name="SANTIAGO FARFAN" userId="6f44aac2-a8b4-4792-bfac-8ca1e4dd04a5" providerId="ADAL" clId="{B547A20B-23EE-40A0-9F55-FF61E72AAF37}" dt="2021-08-24T04:15:04.544" v="2233" actId="14100"/>
          <ac:graphicFrameMkLst>
            <pc:docMk/>
            <pc:sldMk cId="1635755529" sldId="293"/>
            <ac:graphicFrameMk id="2" creationId="{5451B0F9-2019-4205-B473-D89A7301B289}"/>
          </ac:graphicFrameMkLst>
        </pc:graphicFrameChg>
        <pc:picChg chg="del">
          <ac:chgData name="SANTIAGO FARFAN" userId="6f44aac2-a8b4-4792-bfac-8ca1e4dd04a5" providerId="ADAL" clId="{B547A20B-23EE-40A0-9F55-FF61E72AAF37}" dt="2021-08-24T02:58:18.842" v="1452" actId="478"/>
          <ac:picMkLst>
            <pc:docMk/>
            <pc:sldMk cId="1635755529" sldId="293"/>
            <ac:picMk id="10" creationId="{00000000-0000-0000-0000-000000000000}"/>
          </ac:picMkLst>
        </pc:picChg>
        <pc:picChg chg="add mod">
          <ac:chgData name="SANTIAGO FARFAN" userId="6f44aac2-a8b4-4792-bfac-8ca1e4dd04a5" providerId="ADAL" clId="{B547A20B-23EE-40A0-9F55-FF61E72AAF37}" dt="2021-08-24T04:15:39.564" v="2245" actId="1076"/>
          <ac:picMkLst>
            <pc:docMk/>
            <pc:sldMk cId="1635755529" sldId="293"/>
            <ac:picMk id="10" creationId="{DA71960F-52E4-42D5-9BFE-180B697FF811}"/>
          </ac:picMkLst>
        </pc:picChg>
        <pc:picChg chg="mod">
          <ac:chgData name="SANTIAGO FARFAN" userId="6f44aac2-a8b4-4792-bfac-8ca1e4dd04a5" providerId="ADAL" clId="{B547A20B-23EE-40A0-9F55-FF61E72AAF37}" dt="2021-08-24T02:46:38.799" v="1160" actId="1076"/>
          <ac:picMkLst>
            <pc:docMk/>
            <pc:sldMk cId="1635755529" sldId="293"/>
            <ac:picMk id="12" creationId="{00000000-0000-0000-0000-000000000000}"/>
          </ac:picMkLst>
        </pc:picChg>
        <pc:picChg chg="add del mod">
          <ac:chgData name="SANTIAGO FARFAN" userId="6f44aac2-a8b4-4792-bfac-8ca1e4dd04a5" providerId="ADAL" clId="{B547A20B-23EE-40A0-9F55-FF61E72AAF37}" dt="2021-08-24T04:15:31.638" v="2242" actId="21"/>
          <ac:picMkLst>
            <pc:docMk/>
            <pc:sldMk cId="1635755529" sldId="293"/>
            <ac:picMk id="3074" creationId="{A1834B1F-0074-4307-8D55-915454CF2A0B}"/>
          </ac:picMkLst>
        </pc:picChg>
      </pc:sldChg>
      <pc:sldChg chg="addSp modSp mod">
        <pc:chgData name="SANTIAGO FARFAN" userId="6f44aac2-a8b4-4792-bfac-8ca1e4dd04a5" providerId="ADAL" clId="{B547A20B-23EE-40A0-9F55-FF61E72AAF37}" dt="2021-08-24T04:16:35.597" v="2259" actId="14100"/>
        <pc:sldMkLst>
          <pc:docMk/>
          <pc:sldMk cId="2221143847" sldId="294"/>
        </pc:sldMkLst>
        <pc:spChg chg="mod">
          <ac:chgData name="SANTIAGO FARFAN" userId="6f44aac2-a8b4-4792-bfac-8ca1e4dd04a5" providerId="ADAL" clId="{B547A20B-23EE-40A0-9F55-FF61E72AAF37}" dt="2021-08-24T03:15:30.945" v="1862" actId="1076"/>
          <ac:spMkLst>
            <pc:docMk/>
            <pc:sldMk cId="2221143847" sldId="294"/>
            <ac:spMk id="9" creationId="{8E2611C2-9707-4D3D-916E-23422E56BF2B}"/>
          </ac:spMkLst>
        </pc:spChg>
        <pc:spChg chg="mod">
          <ac:chgData name="SANTIAGO FARFAN" userId="6f44aac2-a8b4-4792-bfac-8ca1e4dd04a5" providerId="ADAL" clId="{B547A20B-23EE-40A0-9F55-FF61E72AAF37}" dt="2021-08-24T04:16:32.381" v="2258" actId="14100"/>
          <ac:spMkLst>
            <pc:docMk/>
            <pc:sldMk cId="2221143847" sldId="294"/>
            <ac:spMk id="108" creationId="{00000000-0000-0000-0000-000000000000}"/>
          </ac:spMkLst>
        </pc:spChg>
        <pc:spChg chg="mod">
          <ac:chgData name="SANTIAGO FARFAN" userId="6f44aac2-a8b4-4792-bfac-8ca1e4dd04a5" providerId="ADAL" clId="{B547A20B-23EE-40A0-9F55-FF61E72AAF37}" dt="2021-08-24T04:16:28.165" v="2257" actId="14100"/>
          <ac:spMkLst>
            <pc:docMk/>
            <pc:sldMk cId="2221143847" sldId="294"/>
            <ac:spMk id="109" creationId="{00000000-0000-0000-0000-000000000000}"/>
          </ac:spMkLst>
        </pc:spChg>
        <pc:spChg chg="mod">
          <ac:chgData name="SANTIAGO FARFAN" userId="6f44aac2-a8b4-4792-bfac-8ca1e4dd04a5" providerId="ADAL" clId="{B547A20B-23EE-40A0-9F55-FF61E72AAF37}" dt="2021-08-24T04:16:35.597" v="2259" actId="14100"/>
          <ac:spMkLst>
            <pc:docMk/>
            <pc:sldMk cId="2221143847" sldId="294"/>
            <ac:spMk id="114" creationId="{00000000-0000-0000-0000-000000000000}"/>
          </ac:spMkLst>
        </pc:spChg>
        <pc:picChg chg="add mod">
          <ac:chgData name="SANTIAGO FARFAN" userId="6f44aac2-a8b4-4792-bfac-8ca1e4dd04a5" providerId="ADAL" clId="{B547A20B-23EE-40A0-9F55-FF61E72AAF37}" dt="2021-08-24T04:16:09.629" v="2252" actId="1076"/>
          <ac:picMkLst>
            <pc:docMk/>
            <pc:sldMk cId="2221143847" sldId="294"/>
            <ac:picMk id="4098" creationId="{7E87A852-1BD0-4F5D-AFC3-AAB84634C692}"/>
          </ac:picMkLst>
        </pc:picChg>
      </pc:sldChg>
      <pc:sldChg chg="addSp delSp modSp mod">
        <pc:chgData name="SANTIAGO FARFAN" userId="6f44aac2-a8b4-4792-bfac-8ca1e4dd04a5" providerId="ADAL" clId="{B547A20B-23EE-40A0-9F55-FF61E72AAF37}" dt="2021-08-24T03:20:38.730" v="2197" actId="1076"/>
        <pc:sldMkLst>
          <pc:docMk/>
          <pc:sldMk cId="2392933442" sldId="295"/>
        </pc:sldMkLst>
        <pc:spChg chg="mod">
          <ac:chgData name="SANTIAGO FARFAN" userId="6f44aac2-a8b4-4792-bfac-8ca1e4dd04a5" providerId="ADAL" clId="{B547A20B-23EE-40A0-9F55-FF61E72AAF37}" dt="2021-08-24T03:17:21.241" v="1871" actId="1076"/>
          <ac:spMkLst>
            <pc:docMk/>
            <pc:sldMk cId="2392933442" sldId="295"/>
            <ac:spMk id="9" creationId="{8E2611C2-9707-4D3D-916E-23422E56BF2B}"/>
          </ac:spMkLst>
        </pc:spChg>
        <pc:spChg chg="mod">
          <ac:chgData name="SANTIAGO FARFAN" userId="6f44aac2-a8b4-4792-bfac-8ca1e4dd04a5" providerId="ADAL" clId="{B547A20B-23EE-40A0-9F55-FF61E72AAF37}" dt="2021-08-24T03:20:29.476" v="2194" actId="20577"/>
          <ac:spMkLst>
            <pc:docMk/>
            <pc:sldMk cId="2392933442" sldId="295"/>
            <ac:spMk id="109" creationId="{00000000-0000-0000-0000-000000000000}"/>
          </ac:spMkLst>
        </pc:spChg>
        <pc:grpChg chg="del">
          <ac:chgData name="SANTIAGO FARFAN" userId="6f44aac2-a8b4-4792-bfac-8ca1e4dd04a5" providerId="ADAL" clId="{B547A20B-23EE-40A0-9F55-FF61E72AAF37}" dt="2021-08-24T03:17:53.532" v="1872" actId="478"/>
          <ac:grpSpMkLst>
            <pc:docMk/>
            <pc:sldMk cId="2392933442" sldId="295"/>
            <ac:grpSpMk id="2" creationId="{00000000-0000-0000-0000-000000000000}"/>
          </ac:grpSpMkLst>
        </pc:grpChg>
        <pc:picChg chg="add mod">
          <ac:chgData name="SANTIAGO FARFAN" userId="6f44aac2-a8b4-4792-bfac-8ca1e4dd04a5" providerId="ADAL" clId="{B547A20B-23EE-40A0-9F55-FF61E72AAF37}" dt="2021-08-24T03:20:38.730" v="2197" actId="1076"/>
          <ac:picMkLst>
            <pc:docMk/>
            <pc:sldMk cId="2392933442" sldId="295"/>
            <ac:picMk id="14" creationId="{00C30B53-B50A-4191-B8CC-487093D36281}"/>
          </ac:picMkLst>
        </pc:picChg>
      </pc:sldChg>
      <pc:sldChg chg="del">
        <pc:chgData name="SANTIAGO FARFAN" userId="6f44aac2-a8b4-4792-bfac-8ca1e4dd04a5" providerId="ADAL" clId="{B547A20B-23EE-40A0-9F55-FF61E72AAF37}" dt="2021-08-24T03:20:43.438" v="2198" actId="47"/>
        <pc:sldMkLst>
          <pc:docMk/>
          <pc:sldMk cId="212270835" sldId="296"/>
        </pc:sldMkLst>
      </pc:sldChg>
    </pc:docChg>
  </pc:docChgLst>
  <pc:docChgLst>
    <pc:chgData name="SANTIAGO FARFAN" userId="6f44aac2-a8b4-4792-bfac-8ca1e4dd04a5" providerId="ADAL" clId="{F9BA090D-04EB-4508-8718-4CF0C908CEF4}"/>
    <pc:docChg chg="custSel addSld delSld modSld">
      <pc:chgData name="SANTIAGO FARFAN" userId="6f44aac2-a8b4-4792-bfac-8ca1e4dd04a5" providerId="ADAL" clId="{F9BA090D-04EB-4508-8718-4CF0C908CEF4}" dt="2022-03-18T03:46:12.917" v="50" actId="20577"/>
      <pc:docMkLst>
        <pc:docMk/>
      </pc:docMkLst>
      <pc:sldChg chg="modSp mod">
        <pc:chgData name="SANTIAGO FARFAN" userId="6f44aac2-a8b4-4792-bfac-8ca1e4dd04a5" providerId="ADAL" clId="{F9BA090D-04EB-4508-8718-4CF0C908CEF4}" dt="2022-03-18T03:46:12.917" v="50" actId="20577"/>
        <pc:sldMkLst>
          <pc:docMk/>
          <pc:sldMk cId="985467485" sldId="289"/>
        </pc:sldMkLst>
        <pc:spChg chg="mod">
          <ac:chgData name="SANTIAGO FARFAN" userId="6f44aac2-a8b4-4792-bfac-8ca1e4dd04a5" providerId="ADAL" clId="{F9BA090D-04EB-4508-8718-4CF0C908CEF4}" dt="2022-03-18T03:46:12.917" v="50" actId="20577"/>
          <ac:spMkLst>
            <pc:docMk/>
            <pc:sldMk cId="985467485" sldId="289"/>
            <ac:spMk id="2" creationId="{00000000-0000-0000-0000-000000000000}"/>
          </ac:spMkLst>
        </pc:spChg>
        <pc:spChg chg="mod">
          <ac:chgData name="SANTIAGO FARFAN" userId="6f44aac2-a8b4-4792-bfac-8ca1e4dd04a5" providerId="ADAL" clId="{F9BA090D-04EB-4508-8718-4CF0C908CEF4}" dt="2022-03-18T01:11:37.389" v="0"/>
          <ac:spMkLst>
            <pc:docMk/>
            <pc:sldMk cId="985467485" sldId="289"/>
            <ac:spMk id="110" creationId="{00000000-0000-0000-0000-000000000000}"/>
          </ac:spMkLst>
        </pc:spChg>
      </pc:sldChg>
      <pc:sldChg chg="addSp delSp modSp mod">
        <pc:chgData name="SANTIAGO FARFAN" userId="6f44aac2-a8b4-4792-bfac-8ca1e4dd04a5" providerId="ADAL" clId="{F9BA090D-04EB-4508-8718-4CF0C908CEF4}" dt="2022-03-18T01:16:46.811" v="30" actId="20577"/>
        <pc:sldMkLst>
          <pc:docMk/>
          <pc:sldMk cId="3523092713" sldId="291"/>
        </pc:sldMkLst>
        <pc:spChg chg="del">
          <ac:chgData name="SANTIAGO FARFAN" userId="6f44aac2-a8b4-4792-bfac-8ca1e4dd04a5" providerId="ADAL" clId="{F9BA090D-04EB-4508-8718-4CF0C908CEF4}" dt="2022-03-18T01:11:46.464" v="4" actId="478"/>
          <ac:spMkLst>
            <pc:docMk/>
            <pc:sldMk cId="3523092713" sldId="291"/>
            <ac:spMk id="4" creationId="{A1057BA9-11F2-49AB-892D-64C64CDA4D1A}"/>
          </ac:spMkLst>
        </pc:spChg>
        <pc:spChg chg="add mod">
          <ac:chgData name="SANTIAGO FARFAN" userId="6f44aac2-a8b4-4792-bfac-8ca1e4dd04a5" providerId="ADAL" clId="{F9BA090D-04EB-4508-8718-4CF0C908CEF4}" dt="2022-03-18T01:13:42.756" v="22" actId="20577"/>
          <ac:spMkLst>
            <pc:docMk/>
            <pc:sldMk cId="3523092713" sldId="291"/>
            <ac:spMk id="10" creationId="{D073C626-AE95-46AD-A348-6A99596F470B}"/>
          </ac:spMkLst>
        </pc:spChg>
        <pc:spChg chg="mod">
          <ac:chgData name="SANTIAGO FARFAN" userId="6f44aac2-a8b4-4792-bfac-8ca1e4dd04a5" providerId="ADAL" clId="{F9BA090D-04EB-4508-8718-4CF0C908CEF4}" dt="2022-03-18T01:16:46.811" v="30" actId="20577"/>
          <ac:spMkLst>
            <pc:docMk/>
            <pc:sldMk cId="3523092713" sldId="291"/>
            <ac:spMk id="114" creationId="{00000000-0000-0000-0000-000000000000}"/>
          </ac:spMkLst>
        </pc:spChg>
        <pc:picChg chg="add mod">
          <ac:chgData name="SANTIAGO FARFAN" userId="6f44aac2-a8b4-4792-bfac-8ca1e4dd04a5" providerId="ADAL" clId="{F9BA090D-04EB-4508-8718-4CF0C908CEF4}" dt="2022-03-18T01:16:39.878" v="27" actId="1076"/>
          <ac:picMkLst>
            <pc:docMk/>
            <pc:sldMk cId="3523092713" sldId="291"/>
            <ac:picMk id="3" creationId="{91F8F2FC-9E1D-4DD7-A864-8F5E757AB70E}"/>
          </ac:picMkLst>
        </pc:picChg>
        <pc:picChg chg="mod">
          <ac:chgData name="SANTIAGO FARFAN" userId="6f44aac2-a8b4-4792-bfac-8ca1e4dd04a5" providerId="ADAL" clId="{F9BA090D-04EB-4508-8718-4CF0C908CEF4}" dt="2022-03-18T01:12:34.752" v="14" actId="14100"/>
          <ac:picMkLst>
            <pc:docMk/>
            <pc:sldMk cId="3523092713" sldId="291"/>
            <ac:picMk id="12" creationId="{00000000-0000-0000-0000-000000000000}"/>
          </ac:picMkLst>
        </pc:picChg>
        <pc:picChg chg="del">
          <ac:chgData name="SANTIAGO FARFAN" userId="6f44aac2-a8b4-4792-bfac-8ca1e4dd04a5" providerId="ADAL" clId="{F9BA090D-04EB-4508-8718-4CF0C908CEF4}" dt="2022-03-18T01:11:42.004" v="2" actId="478"/>
          <ac:picMkLst>
            <pc:docMk/>
            <pc:sldMk cId="3523092713" sldId="291"/>
            <ac:picMk id="1026" creationId="{0483C6B5-B8E2-4452-A74F-19580CBB7482}"/>
          </ac:picMkLst>
        </pc:picChg>
      </pc:sldChg>
      <pc:sldChg chg="del">
        <pc:chgData name="SANTIAGO FARFAN" userId="6f44aac2-a8b4-4792-bfac-8ca1e4dd04a5" providerId="ADAL" clId="{F9BA090D-04EB-4508-8718-4CF0C908CEF4}" dt="2022-03-18T01:11:43.808" v="3" actId="47"/>
        <pc:sldMkLst>
          <pc:docMk/>
          <pc:sldMk cId="1525898101" sldId="292"/>
        </pc:sldMkLst>
      </pc:sldChg>
      <pc:sldChg chg="addSp modSp add mod">
        <pc:chgData name="SANTIAGO FARFAN" userId="6f44aac2-a8b4-4792-bfac-8ca1e4dd04a5" providerId="ADAL" clId="{F9BA090D-04EB-4508-8718-4CF0C908CEF4}" dt="2022-03-18T01:18:03.946" v="48" actId="20577"/>
        <pc:sldMkLst>
          <pc:docMk/>
          <pc:sldMk cId="2295536435" sldId="292"/>
        </pc:sldMkLst>
        <pc:spChg chg="add mod">
          <ac:chgData name="SANTIAGO FARFAN" userId="6f44aac2-a8b4-4792-bfac-8ca1e4dd04a5" providerId="ADAL" clId="{F9BA090D-04EB-4508-8718-4CF0C908CEF4}" dt="2022-03-18T01:17:23.390" v="42" actId="1076"/>
          <ac:spMkLst>
            <pc:docMk/>
            <pc:sldMk cId="2295536435" sldId="292"/>
            <ac:spMk id="8" creationId="{7648F75E-0114-420D-9F98-38ABE26AE455}"/>
          </ac:spMkLst>
        </pc:spChg>
        <pc:spChg chg="mod">
          <ac:chgData name="SANTIAGO FARFAN" userId="6f44aac2-a8b4-4792-bfac-8ca1e4dd04a5" providerId="ADAL" clId="{F9BA090D-04EB-4508-8718-4CF0C908CEF4}" dt="2022-03-18T01:18:03.946" v="48" actId="20577"/>
          <ac:spMkLst>
            <pc:docMk/>
            <pc:sldMk cId="2295536435" sldId="292"/>
            <ac:spMk id="114" creationId="{00000000-0000-0000-0000-000000000000}"/>
          </ac:spMkLst>
        </pc:spChg>
        <pc:picChg chg="mod">
          <ac:chgData name="SANTIAGO FARFAN" userId="6f44aac2-a8b4-4792-bfac-8ca1e4dd04a5" providerId="ADAL" clId="{F9BA090D-04EB-4508-8718-4CF0C908CEF4}" dt="2022-03-18T01:17:21.230" v="41" actId="14100"/>
          <ac:picMkLst>
            <pc:docMk/>
            <pc:sldMk cId="2295536435" sldId="292"/>
            <ac:picMk id="12" creationId="{00000000-0000-0000-0000-000000000000}"/>
          </ac:picMkLst>
        </pc:picChg>
        <pc:picChg chg="add mod">
          <ac:chgData name="SANTIAGO FARFAN" userId="6f44aac2-a8b4-4792-bfac-8ca1e4dd04a5" providerId="ADAL" clId="{F9BA090D-04EB-4508-8718-4CF0C908CEF4}" dt="2022-03-18T01:17:58.534" v="45" actId="1076"/>
          <ac:picMkLst>
            <pc:docMk/>
            <pc:sldMk cId="2295536435" sldId="292"/>
            <ac:picMk id="2050" creationId="{1CE90CD6-A9D8-4A25-87F2-0AAA85D66A8B}"/>
          </ac:picMkLst>
        </pc:picChg>
      </pc:sldChg>
      <pc:sldChg chg="del">
        <pc:chgData name="SANTIAGO FARFAN" userId="6f44aac2-a8b4-4792-bfac-8ca1e4dd04a5" providerId="ADAL" clId="{F9BA090D-04EB-4508-8718-4CF0C908CEF4}" dt="2022-03-18T01:11:40.188" v="1" actId="2696"/>
        <pc:sldMkLst>
          <pc:docMk/>
          <pc:sldMk cId="2221143847" sldId="294"/>
        </pc:sldMkLst>
      </pc:sldChg>
    </pc:docChg>
  </pc:docChgLst>
  <pc:docChgLst>
    <pc:chgData name="KAROL SANTIS" userId="5a54c861-0c1f-4c0a-b24b-34ec5280d7f4" providerId="ADAL" clId="{0DACF3D3-4A12-4212-885E-AEED7E1DF486}"/>
    <pc:docChg chg="undo redo custSel modSld">
      <pc:chgData name="KAROL SANTIS" userId="5a54c861-0c1f-4c0a-b24b-34ec5280d7f4" providerId="ADAL" clId="{0DACF3D3-4A12-4212-885E-AEED7E1DF486}" dt="2021-08-26T01:50:13.796" v="285" actId="20577"/>
      <pc:docMkLst>
        <pc:docMk/>
      </pc:docMkLst>
      <pc:sldChg chg="modSp mod">
        <pc:chgData name="KAROL SANTIS" userId="5a54c861-0c1f-4c0a-b24b-34ec5280d7f4" providerId="ADAL" clId="{0DACF3D3-4A12-4212-885E-AEED7E1DF486}" dt="2021-08-26T01:40:34.725" v="2" actId="20577"/>
        <pc:sldMkLst>
          <pc:docMk/>
          <pc:sldMk cId="985467485" sldId="289"/>
        </pc:sldMkLst>
        <pc:spChg chg="mod">
          <ac:chgData name="KAROL SANTIS" userId="5a54c861-0c1f-4c0a-b24b-34ec5280d7f4" providerId="ADAL" clId="{0DACF3D3-4A12-4212-885E-AEED7E1DF486}" dt="2021-08-26T01:40:34.725" v="2" actId="20577"/>
          <ac:spMkLst>
            <pc:docMk/>
            <pc:sldMk cId="985467485" sldId="289"/>
            <ac:spMk id="2" creationId="{00000000-0000-0000-0000-000000000000}"/>
          </ac:spMkLst>
        </pc:spChg>
        <pc:spChg chg="mod">
          <ac:chgData name="KAROL SANTIS" userId="5a54c861-0c1f-4c0a-b24b-34ec5280d7f4" providerId="ADAL" clId="{0DACF3D3-4A12-4212-885E-AEED7E1DF486}" dt="2021-08-26T01:40:31.661" v="0"/>
          <ac:spMkLst>
            <pc:docMk/>
            <pc:sldMk cId="985467485" sldId="289"/>
            <ac:spMk id="110" creationId="{00000000-0000-0000-0000-000000000000}"/>
          </ac:spMkLst>
        </pc:spChg>
      </pc:sldChg>
      <pc:sldChg chg="delSp modSp mod">
        <pc:chgData name="KAROL SANTIS" userId="5a54c861-0c1f-4c0a-b24b-34ec5280d7f4" providerId="ADAL" clId="{0DACF3D3-4A12-4212-885E-AEED7E1DF486}" dt="2021-08-26T01:50:13.796" v="285" actId="20577"/>
        <pc:sldMkLst>
          <pc:docMk/>
          <pc:sldMk cId="3523092713" sldId="291"/>
        </pc:sldMkLst>
        <pc:spChg chg="mod">
          <ac:chgData name="KAROL SANTIS" userId="5a54c861-0c1f-4c0a-b24b-34ec5280d7f4" providerId="ADAL" clId="{0DACF3D3-4A12-4212-885E-AEED7E1DF486}" dt="2021-08-26T01:50:09.233" v="283" actId="1076"/>
          <ac:spMkLst>
            <pc:docMk/>
            <pc:sldMk cId="3523092713" sldId="291"/>
            <ac:spMk id="4" creationId="{A1057BA9-11F2-49AB-892D-64C64CDA4D1A}"/>
          </ac:spMkLst>
        </pc:spChg>
        <pc:spChg chg="mod">
          <ac:chgData name="KAROL SANTIS" userId="5a54c861-0c1f-4c0a-b24b-34ec5280d7f4" providerId="ADAL" clId="{0DACF3D3-4A12-4212-885E-AEED7E1DF486}" dt="2021-08-26T01:45:25.424" v="99" actId="20577"/>
          <ac:spMkLst>
            <pc:docMk/>
            <pc:sldMk cId="3523092713" sldId="291"/>
            <ac:spMk id="11" creationId="{A8D63D09-5F1E-43B3-A0C0-B97F6C649C69}"/>
          </ac:spMkLst>
        </pc:spChg>
        <pc:spChg chg="mod">
          <ac:chgData name="KAROL SANTIS" userId="5a54c861-0c1f-4c0a-b24b-34ec5280d7f4" providerId="ADAL" clId="{0DACF3D3-4A12-4212-885E-AEED7E1DF486}" dt="2021-08-26T01:50:13.796" v="285" actId="20577"/>
          <ac:spMkLst>
            <pc:docMk/>
            <pc:sldMk cId="3523092713" sldId="291"/>
            <ac:spMk id="114" creationId="{00000000-0000-0000-0000-000000000000}"/>
          </ac:spMkLst>
        </pc:spChg>
        <pc:picChg chg="del">
          <ac:chgData name="KAROL SANTIS" userId="5a54c861-0c1f-4c0a-b24b-34ec5280d7f4" providerId="ADAL" clId="{0DACF3D3-4A12-4212-885E-AEED7E1DF486}" dt="2021-08-26T01:50:11.207" v="284" actId="478"/>
          <ac:picMkLst>
            <pc:docMk/>
            <pc:sldMk cId="3523092713" sldId="291"/>
            <ac:picMk id="1026" creationId="{223F8CFB-D29C-452E-A62A-9EEE714D0DBA}"/>
          </ac:picMkLst>
        </pc:picChg>
      </pc:sldChg>
    </pc:docChg>
  </pc:docChgLst>
  <pc:docChgLst>
    <pc:chgData name="SANTIAGO FARFAN" userId="6f44aac2-a8b4-4792-bfac-8ca1e4dd04a5" providerId="ADAL" clId="{E7A3E204-C208-422F-BA93-08A9B424D657}"/>
    <pc:docChg chg="modSld">
      <pc:chgData name="SANTIAGO FARFAN" userId="6f44aac2-a8b4-4792-bfac-8ca1e4dd04a5" providerId="ADAL" clId="{E7A3E204-C208-422F-BA93-08A9B424D657}" dt="2022-02-18T01:34:26.213" v="1" actId="14100"/>
      <pc:docMkLst>
        <pc:docMk/>
      </pc:docMkLst>
      <pc:sldChg chg="modSp mod">
        <pc:chgData name="SANTIAGO FARFAN" userId="6f44aac2-a8b4-4792-bfac-8ca1e4dd04a5" providerId="ADAL" clId="{E7A3E204-C208-422F-BA93-08A9B424D657}" dt="2022-02-18T01:34:26.213" v="1" actId="14100"/>
        <pc:sldMkLst>
          <pc:docMk/>
          <pc:sldMk cId="3523092713" sldId="291"/>
        </pc:sldMkLst>
        <pc:spChg chg="mod">
          <ac:chgData name="SANTIAGO FARFAN" userId="6f44aac2-a8b4-4792-bfac-8ca1e4dd04a5" providerId="ADAL" clId="{E7A3E204-C208-422F-BA93-08A9B424D657}" dt="2022-02-18T01:34:26.213" v="1" actId="14100"/>
          <ac:spMkLst>
            <pc:docMk/>
            <pc:sldMk cId="3523092713" sldId="291"/>
            <ac:spMk id="108" creationId="{00000000-0000-0000-0000-000000000000}"/>
          </ac:spMkLst>
        </pc:spChg>
        <pc:spChg chg="mod">
          <ac:chgData name="SANTIAGO FARFAN" userId="6f44aac2-a8b4-4792-bfac-8ca1e4dd04a5" providerId="ADAL" clId="{E7A3E204-C208-422F-BA93-08A9B424D657}" dt="2022-02-18T01:34:26.213" v="1" actId="14100"/>
          <ac:spMkLst>
            <pc:docMk/>
            <pc:sldMk cId="3523092713" sldId="291"/>
            <ac:spMk id="109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4E4B53AB-1E93-E3D9-2EDF-6C17BEE7D35C}"/>
    <pc:docChg chg="modSld">
      <pc:chgData name="SANTIAGO FARFAN" userId="S::santiago.farfan@correo.uis.edu.co::6f44aac2-a8b4-4792-bfac-8ca1e4dd04a5" providerId="AD" clId="Web-{4E4B53AB-1E93-E3D9-2EDF-6C17BEE7D35C}" dt="2021-08-26T02:11:12.922" v="3" actId="20577"/>
      <pc:docMkLst>
        <pc:docMk/>
      </pc:docMkLst>
      <pc:sldChg chg="modSp">
        <pc:chgData name="SANTIAGO FARFAN" userId="S::santiago.farfan@correo.uis.edu.co::6f44aac2-a8b4-4792-bfac-8ca1e4dd04a5" providerId="AD" clId="Web-{4E4B53AB-1E93-E3D9-2EDF-6C17BEE7D35C}" dt="2021-08-26T02:09:24.899" v="1" actId="20577"/>
        <pc:sldMkLst>
          <pc:docMk/>
          <pc:sldMk cId="985467485" sldId="289"/>
        </pc:sldMkLst>
        <pc:spChg chg="mod">
          <ac:chgData name="SANTIAGO FARFAN" userId="S::santiago.farfan@correo.uis.edu.co::6f44aac2-a8b4-4792-bfac-8ca1e4dd04a5" providerId="AD" clId="Web-{4E4B53AB-1E93-E3D9-2EDF-6C17BEE7D35C}" dt="2021-08-26T02:09:24.899" v="1" actId="20577"/>
          <ac:spMkLst>
            <pc:docMk/>
            <pc:sldMk cId="985467485" sldId="289"/>
            <ac:spMk id="110" creationId="{00000000-0000-0000-0000-000000000000}"/>
          </ac:spMkLst>
        </pc:spChg>
      </pc:sldChg>
      <pc:sldChg chg="modSp">
        <pc:chgData name="SANTIAGO FARFAN" userId="S::santiago.farfan@correo.uis.edu.co::6f44aac2-a8b4-4792-bfac-8ca1e4dd04a5" providerId="AD" clId="Web-{4E4B53AB-1E93-E3D9-2EDF-6C17BEE7D35C}" dt="2021-08-26T02:11:12.922" v="3" actId="20577"/>
        <pc:sldMkLst>
          <pc:docMk/>
          <pc:sldMk cId="3523092713" sldId="291"/>
        </pc:sldMkLst>
        <pc:spChg chg="mod">
          <ac:chgData name="SANTIAGO FARFAN" userId="S::santiago.farfan@correo.uis.edu.co::6f44aac2-a8b4-4792-bfac-8ca1e4dd04a5" providerId="AD" clId="Web-{4E4B53AB-1E93-E3D9-2EDF-6C17BEE7D35C}" dt="2021-08-26T02:11:12.922" v="3" actId="20577"/>
          <ac:spMkLst>
            <pc:docMk/>
            <pc:sldMk cId="3523092713" sldId="291"/>
            <ac:spMk id="11" creationId="{A8D63D09-5F1E-43B3-A0C0-B97F6C649C6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29/03/22</a:t>
            </a:fld>
            <a:endParaRPr lang="es-CO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21553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623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hyperlink" Target="https://www.freepik.es/vector-gratis/ilustracion-tecnologia-abstracta-ssl_21743424.htm?query=segurida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eg"/><Relationship Id="rId4" Type="http://schemas.openxmlformats.org/officeDocument/2006/relationships/hyperlink" Target="https://www.freepik.es/vector-gratis/ilustracion-concepto-seguridad_7191133.htm#query=seguridad&amp;position=13&amp;from_view=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1819658" y="1709806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 err="1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Acordion</a:t>
            </a:r>
            <a:endParaRPr lang="es-MX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lvl="0" algn="ctr">
              <a:buSzPct val="25000"/>
            </a:pPr>
            <a:r>
              <a:rPr lang="es-ES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CF001_1_1_terminos_seguridad</a:t>
            </a:r>
            <a:endParaRPr lang="es-ES"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796" y="3755670"/>
            <a:ext cx="5573028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b="1" dirty="0">
                <a:solidFill>
                  <a:srgbClr val="595959"/>
                </a:solidFill>
                <a:latin typeface="+mn-lt"/>
                <a:ea typeface="Arial" charset="0"/>
                <a:cs typeface="Calibri Light" charset="0"/>
              </a:rPr>
              <a:t>Recomendaciones generales: </a:t>
            </a: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El recurso estará compuesto por 2 partes.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Al hacer clic en cada botón de siguiente aparecerá la información correspondiente.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En cada diapositiva se muestra el contenido a colocar en cada uno.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r>
              <a:rPr lang="es-CO" dirty="0">
                <a:solidFill>
                  <a:srgbClr val="595959"/>
                </a:solidFill>
                <a:latin typeface="+mn-lt"/>
                <a:ea typeface="Calibri" charset="0"/>
                <a:cs typeface="Calibri Light" charset="0"/>
              </a:rPr>
              <a:t>El estilo seleccionado para el diseño del recurso es el siguiente: </a:t>
            </a: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endParaRPr lang="es-CO" dirty="0">
              <a:solidFill>
                <a:srgbClr val="595959"/>
              </a:solidFill>
              <a:latin typeface="+mn-lt"/>
              <a:ea typeface="Calibri" charset="0"/>
              <a:cs typeface="Calibri Light" charset="0"/>
            </a:endParaRPr>
          </a:p>
          <a:p>
            <a:pPr algn="just">
              <a:lnSpc>
                <a:spcPct val="90000"/>
              </a:lnSpc>
              <a:spcAft>
                <a:spcPts val="800"/>
              </a:spcAft>
              <a:tabLst>
                <a:tab pos="2000250" algn="l"/>
              </a:tabLst>
            </a:pPr>
            <a:endParaRPr lang="en-US" dirty="0">
              <a:solidFill>
                <a:srgbClr val="595959"/>
              </a:solidFill>
              <a:latin typeface="+mn-lt"/>
              <a:ea typeface="Calibri" charset="0"/>
              <a:cs typeface="Times New Roman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06D9BD5-ADFE-4CF0-9EA0-E0B8FDDF0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644905"/>
              </p:ext>
            </p:extLst>
          </p:nvPr>
        </p:nvGraphicFramePr>
        <p:xfrm>
          <a:off x="6154483" y="3530215"/>
          <a:ext cx="5996721" cy="225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9464040" imgH="3566160" progId="Paint.Picture.1">
                  <p:embed/>
                </p:oleObj>
              </mc:Choice>
              <mc:Fallback>
                <p:oleObj name="Bitmap Image" r:id="rId4" imgW="9464040" imgH="35661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4483" y="3530215"/>
                        <a:ext cx="5996721" cy="225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6452"/>
            <a:ext cx="8239287" cy="5163284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-1"/>
            <a:ext cx="3938649" cy="519154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585731" y="705080"/>
            <a:ext cx="3606269" cy="50567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Utilizar el recurso </a:t>
            </a:r>
            <a:r>
              <a:rPr lang="es-ES_tradnl" b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Slider 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1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7888" y="5191548"/>
            <a:ext cx="3948174" cy="1638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b="1" i="0" u="none" strike="noStrike" cap="none" baseline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050" b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050" b="1" i="0" u="none" strike="noStrike" cap="none" baseline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b="1" i="0" u="none" strike="noStrike" cap="none" baseline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https://www.freepik.es/vector-gratis/ilustracion-tecnologia-abstracta-ssl_21743424.htm?query=seguridad</a:t>
            </a:r>
            <a:endParaRPr lang="es-ES" sz="1050" b="1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73C626-AE95-46AD-A348-6A99596F470B}"/>
              </a:ext>
            </a:extLst>
          </p:cNvPr>
          <p:cNvSpPr txBox="1"/>
          <p:nvPr/>
        </p:nvSpPr>
        <p:spPr>
          <a:xfrm>
            <a:off x="430530" y="1906684"/>
            <a:ext cx="5104420" cy="4682820"/>
          </a:xfrm>
          <a:prstGeom prst="rect">
            <a:avLst/>
          </a:prstGeom>
          <a:solidFill>
            <a:srgbClr val="D7ECFF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Seguridad informática</a:t>
            </a:r>
            <a:endParaRPr lang="es-CO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Se enfoca en la protección de toda la infraestructura del parque computacional de la empresa, donde se implementan protocolos, herramientas y normatividad para minimizar los posibles riesgos.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Enfoque defensivo.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Protege la información a través de la seguridad de redes y sistemas interconectados, evitando ataques informáticos.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Utiliza componentes de </a:t>
            </a:r>
            <a:r>
              <a:rPr lang="es-CO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que tienen controles de seguridad.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Se enfoca en las amenazas en línea.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6. “</a:t>
            </a:r>
            <a:r>
              <a:rPr lang="es-CO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Ense</a:t>
            </a:r>
            <a:r>
              <a:rPr lang="en-US" dirty="0"/>
              <a:t>ñ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a” a actuar como un </a:t>
            </a:r>
            <a:r>
              <a:rPr lang="es-CO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hacker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7. Analiza el </a:t>
            </a:r>
            <a:r>
              <a:rPr lang="es-CO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software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malicioso.</a:t>
            </a:r>
          </a:p>
          <a:p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8. Es el primer respondiente ante el incidente cibernético.</a:t>
            </a:r>
            <a:endParaRPr lang="es-CO" dirty="0"/>
          </a:p>
        </p:txBody>
      </p:sp>
      <p:pic>
        <p:nvPicPr>
          <p:cNvPr id="3" name="Picture 2" descr="Ilustración de tecnología abstracta ssl vector gratuito">
            <a:extLst>
              <a:ext uri="{FF2B5EF4-FFF2-40B4-BE49-F238E27FC236}">
                <a16:creationId xmlns:a16="http://schemas.microsoft.com/office/drawing/2014/main" id="{91F8F2FC-9E1D-4DD7-A864-8F5E757AB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48" y="3258110"/>
            <a:ext cx="2503711" cy="250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092713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7858"/>
            <a:ext cx="8239287" cy="5531878"/>
          </a:xfrm>
          <a:prstGeom prst="rect">
            <a:avLst/>
          </a:prstGeom>
        </p:spPr>
      </p:pic>
      <p:sp>
        <p:nvSpPr>
          <p:cNvPr id="108" name="Shape 108"/>
          <p:cNvSpPr/>
          <p:nvPr/>
        </p:nvSpPr>
        <p:spPr>
          <a:xfrm>
            <a:off x="8253350" y="-1"/>
            <a:ext cx="3938649" cy="5191549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585731" y="705080"/>
            <a:ext cx="3606269" cy="50567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Utilizar el recurso </a:t>
            </a:r>
            <a:r>
              <a:rPr lang="es-ES_tradnl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Slider 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  <p:sp>
        <p:nvSpPr>
          <p:cNvPr id="114" name="Shape 114"/>
          <p:cNvSpPr/>
          <p:nvPr/>
        </p:nvSpPr>
        <p:spPr>
          <a:xfrm>
            <a:off x="8257888" y="5191548"/>
            <a:ext cx="3948174" cy="16381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Referencias </a:t>
            </a:r>
            <a:r>
              <a:rPr lang="es-ES" sz="105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de las imágenes</a:t>
            </a: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s-ES" sz="1050" b="1" i="0" u="none" strike="noStrike" cap="none" baseline="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  <a:hlinkClick r:id="rId4"/>
              </a:rPr>
              <a:t>https://www.freepik.es/vector-gratis/ilustracion-concepto-seguridad_7191133.htm#query=seguridad&amp;position=13&amp;from_view=search</a:t>
            </a:r>
            <a:endParaRPr lang="es-ES" sz="1050" b="1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endParaRPr lang="es-ES" sz="1050" b="1" i="0" u="none" strike="noStrike" cap="none" baseline="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48F75E-0114-420D-9F98-38ABE26AE455}"/>
              </a:ext>
            </a:extLst>
          </p:cNvPr>
          <p:cNvSpPr txBox="1"/>
          <p:nvPr/>
        </p:nvSpPr>
        <p:spPr>
          <a:xfrm>
            <a:off x="224913" y="1506943"/>
            <a:ext cx="4966520" cy="4898264"/>
          </a:xfrm>
          <a:prstGeom prst="rect">
            <a:avLst/>
          </a:prstGeom>
          <a:solidFill>
            <a:srgbClr val="D7ECFF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Seguridad de la información</a:t>
            </a:r>
            <a:endParaRPr lang="es-CO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S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enfoca en las medidas preventivas y reactivas de las personas encargadas en la empresa, ya que permite amparar y proteger la información, a la vez que debe conservar </a:t>
            </a: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su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confidencialidad, integridad y disponibilidad.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Enfoque ofensivo. 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Protege la información de manera global.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Por medio de las políticas </a:t>
            </a:r>
            <a:r>
              <a:rPr lang="es-CO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 seguridad, </a:t>
            </a: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 pueden tener controles y monitoreos de los accesos.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Se blinda ante las amenazas en línea.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6. Trabaja en la protección de los datos ante cualquier amenaza.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7. Supervisa el acceso no autorizado.</a:t>
            </a:r>
          </a:p>
          <a:p>
            <a:r>
              <a:rPr lang="es-CO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8. Realiza estrategias para recuperarse de un ataque cibernético.</a:t>
            </a:r>
          </a:p>
        </p:txBody>
      </p:sp>
      <p:pic>
        <p:nvPicPr>
          <p:cNvPr id="2050" name="Picture 2" descr="Ilustración del concepto de seguridad vector gratuito">
            <a:extLst>
              <a:ext uri="{FF2B5EF4-FFF2-40B4-BE49-F238E27FC236}">
                <a16:creationId xmlns:a16="http://schemas.microsoft.com/office/drawing/2014/main" id="{1CE90CD6-A9D8-4A25-87F2-0AAA85D66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23" y="2742082"/>
            <a:ext cx="2737977" cy="273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536435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363</Words>
  <Application>Microsoft Macintosh PowerPoint</Application>
  <PresentationFormat>Panorámica</PresentationFormat>
  <Paragraphs>33</Paragraphs>
  <Slides>3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Tema de Office</vt:lpstr>
      <vt:lpstr>Bitmap Image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12</cp:revision>
  <dcterms:modified xsi:type="dcterms:W3CDTF">2022-03-29T18:39:58Z</dcterms:modified>
</cp:coreProperties>
</file>