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89" r:id="rId2"/>
    <p:sldId id="290" r:id="rId3"/>
    <p:sldId id="291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FFFF"/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7F69-84EF-438C-94D2-1A4C100DC1F6}" v="1" dt="2022-03-18T01:34:55.101"/>
    <p1510:client id="{A6BB490C-8718-495E-82DF-1F419299249F}" v="1" dt="2022-03-18T00:58:07.924"/>
  </p1510:revLst>
</p1510:revInfo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 autoAdjust="0"/>
    <p:restoredTop sz="86266" autoAdjust="0"/>
  </p:normalViewPr>
  <p:slideViewPr>
    <p:cSldViewPr snapToGrid="0">
      <p:cViewPr varScale="1">
        <p:scale>
          <a:sx n="99" d="100"/>
          <a:sy n="99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FARFAN" userId="S::santiago.farfan@correo.uis.edu.co::6f44aac2-a8b4-4792-bfac-8ca1e4dd04a5" providerId="AD" clId="Web-{6F3E46DD-6ECF-83CB-25B4-73D1002E9922}"/>
    <pc:docChg chg="modSld">
      <pc:chgData name="SANTIAGO FARFAN" userId="S::santiago.farfan@correo.uis.edu.co::6f44aac2-a8b4-4792-bfac-8ca1e4dd04a5" providerId="AD" clId="Web-{6F3E46DD-6ECF-83CB-25B4-73D1002E9922}" dt="2021-09-01T01:38:53.114" v="7" actId="20577"/>
      <pc:docMkLst>
        <pc:docMk/>
      </pc:docMkLst>
      <pc:sldChg chg="modSp">
        <pc:chgData name="SANTIAGO FARFAN" userId="S::santiago.farfan@correo.uis.edu.co::6f44aac2-a8b4-4792-bfac-8ca1e4dd04a5" providerId="AD" clId="Web-{6F3E46DD-6ECF-83CB-25B4-73D1002E9922}" dt="2021-09-01T01:38:53.114" v="7" actId="20577"/>
        <pc:sldMkLst>
          <pc:docMk/>
          <pc:sldMk cId="1025151286" sldId="290"/>
        </pc:sldMkLst>
        <pc:spChg chg="mod">
          <ac:chgData name="SANTIAGO FARFAN" userId="S::santiago.farfan@correo.uis.edu.co::6f44aac2-a8b4-4792-bfac-8ca1e4dd04a5" providerId="AD" clId="Web-{6F3E46DD-6ECF-83CB-25B4-73D1002E9922}" dt="2021-09-01T01:38:53.114" v="7" actId="20577"/>
          <ac:spMkLst>
            <pc:docMk/>
            <pc:sldMk cId="1025151286" sldId="290"/>
            <ac:spMk id="109" creationId="{00000000-0000-0000-0000-000000000000}"/>
          </ac:spMkLst>
        </pc:spChg>
      </pc:sldChg>
    </pc:docChg>
  </pc:docChgLst>
  <pc:docChgLst>
    <pc:chgData name="KAROL SANTIS" userId="5a54c861-0c1f-4c0a-b24b-34ec5280d7f4" providerId="ADAL" clId="{4AA2B0D4-18CF-4F68-8F9D-B6CEB9F3BFEE}"/>
    <pc:docChg chg="modSld">
      <pc:chgData name="KAROL SANTIS" userId="5a54c861-0c1f-4c0a-b24b-34ec5280d7f4" providerId="ADAL" clId="{4AA2B0D4-18CF-4F68-8F9D-B6CEB9F3BFEE}" dt="2022-03-18T03:35:16.376" v="2"/>
      <pc:docMkLst>
        <pc:docMk/>
      </pc:docMkLst>
      <pc:sldChg chg="delSp modSp mod">
        <pc:chgData name="KAROL SANTIS" userId="5a54c861-0c1f-4c0a-b24b-34ec5280d7f4" providerId="ADAL" clId="{4AA2B0D4-18CF-4F68-8F9D-B6CEB9F3BFEE}" dt="2022-03-18T03:35:16.376" v="2"/>
        <pc:sldMkLst>
          <pc:docMk/>
          <pc:sldMk cId="1025151286" sldId="290"/>
        </pc:sldMkLst>
        <pc:spChg chg="del mod">
          <ac:chgData name="KAROL SANTIS" userId="5a54c861-0c1f-4c0a-b24b-34ec5280d7f4" providerId="ADAL" clId="{4AA2B0D4-18CF-4F68-8F9D-B6CEB9F3BFEE}" dt="2022-03-18T03:35:16.376" v="2"/>
          <ac:spMkLst>
            <pc:docMk/>
            <pc:sldMk cId="1025151286" sldId="290"/>
            <ac:spMk id="9" creationId="{CE5C7D96-8DF0-4C47-B39B-86EB61BDE943}"/>
          </ac:spMkLst>
        </pc:spChg>
      </pc:sldChg>
    </pc:docChg>
  </pc:docChgLst>
  <pc:docChgLst>
    <pc:chgData name="SANTIAGO FARFAN" userId="6f44aac2-a8b4-4792-bfac-8ca1e4dd04a5" providerId="ADAL" clId="{A5747F69-84EF-438C-94D2-1A4C100DC1F6}"/>
    <pc:docChg chg="undo custSel modSld">
      <pc:chgData name="SANTIAGO FARFAN" userId="6f44aac2-a8b4-4792-bfac-8ca1e4dd04a5" providerId="ADAL" clId="{A5747F69-84EF-438C-94D2-1A4C100DC1F6}" dt="2022-03-18T01:37:06.381" v="38" actId="1076"/>
      <pc:docMkLst>
        <pc:docMk/>
      </pc:docMkLst>
      <pc:sldChg chg="modSp mod">
        <pc:chgData name="SANTIAGO FARFAN" userId="6f44aac2-a8b4-4792-bfac-8ca1e4dd04a5" providerId="ADAL" clId="{A5747F69-84EF-438C-94D2-1A4C100DC1F6}" dt="2022-03-18T01:34:37.551" v="0"/>
        <pc:sldMkLst>
          <pc:docMk/>
          <pc:sldMk cId="985467485" sldId="289"/>
        </pc:sldMkLst>
        <pc:spChg chg="mod">
          <ac:chgData name="SANTIAGO FARFAN" userId="6f44aac2-a8b4-4792-bfac-8ca1e4dd04a5" providerId="ADAL" clId="{A5747F69-84EF-438C-94D2-1A4C100DC1F6}" dt="2022-03-18T01:34:37.551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A5747F69-84EF-438C-94D2-1A4C100DC1F6}" dt="2022-03-18T01:37:06.381" v="38" actId="1076"/>
        <pc:sldMkLst>
          <pc:docMk/>
          <pc:sldMk cId="1025151286" sldId="290"/>
        </pc:sldMkLst>
        <pc:spChg chg="add mod">
          <ac:chgData name="SANTIAGO FARFAN" userId="6f44aac2-a8b4-4792-bfac-8ca1e4dd04a5" providerId="ADAL" clId="{A5747F69-84EF-438C-94D2-1A4C100DC1F6}" dt="2022-03-18T01:37:03.253" v="37" actId="1076"/>
          <ac:spMkLst>
            <pc:docMk/>
            <pc:sldMk cId="1025151286" sldId="290"/>
            <ac:spMk id="9" creationId="{CE5C7D96-8DF0-4C47-B39B-86EB61BDE943}"/>
          </ac:spMkLst>
        </pc:spChg>
        <pc:spChg chg="add del">
          <ac:chgData name="SANTIAGO FARFAN" userId="6f44aac2-a8b4-4792-bfac-8ca1e4dd04a5" providerId="ADAL" clId="{A5747F69-84EF-438C-94D2-1A4C100DC1F6}" dt="2022-03-18T01:35:27.267" v="26" actId="22"/>
          <ac:spMkLst>
            <pc:docMk/>
            <pc:sldMk cId="1025151286" sldId="290"/>
            <ac:spMk id="11" creationId="{0DA8DB31-5E3B-4864-9B79-8BE48160804B}"/>
          </ac:spMkLst>
        </pc:spChg>
        <pc:spChg chg="add mod">
          <ac:chgData name="SANTIAGO FARFAN" userId="6f44aac2-a8b4-4792-bfac-8ca1e4dd04a5" providerId="ADAL" clId="{A5747F69-84EF-438C-94D2-1A4C100DC1F6}" dt="2022-03-18T01:37:06.381" v="38" actId="1076"/>
          <ac:spMkLst>
            <pc:docMk/>
            <pc:sldMk cId="1025151286" sldId="290"/>
            <ac:spMk id="13" creationId="{F08D4F39-06F5-4813-83A8-C3BC35D231D9}"/>
          </ac:spMkLst>
        </pc:spChg>
        <pc:spChg chg="mod">
          <ac:chgData name="SANTIAGO FARFAN" userId="6f44aac2-a8b4-4792-bfac-8ca1e4dd04a5" providerId="ADAL" clId="{A5747F69-84EF-438C-94D2-1A4C100DC1F6}" dt="2022-03-18T01:35:14.587" v="24" actId="20577"/>
          <ac:spMkLst>
            <pc:docMk/>
            <pc:sldMk cId="1025151286" sldId="290"/>
            <ac:spMk id="109" creationId="{00000000-0000-0000-0000-000000000000}"/>
          </ac:spMkLst>
        </pc:spChg>
        <pc:picChg chg="del">
          <ac:chgData name="SANTIAGO FARFAN" userId="6f44aac2-a8b4-4792-bfac-8ca1e4dd04a5" providerId="ADAL" clId="{A5747F69-84EF-438C-94D2-1A4C100DC1F6}" dt="2022-03-18T01:34:48.575" v="1" actId="478"/>
          <ac:picMkLst>
            <pc:docMk/>
            <pc:sldMk cId="1025151286" sldId="290"/>
            <ac:picMk id="8" creationId="{B026D6F8-4F16-4555-BFEA-55AE582900E2}"/>
          </ac:picMkLst>
        </pc:picChg>
        <pc:picChg chg="add mod">
          <ac:chgData name="SANTIAGO FARFAN" userId="6f44aac2-a8b4-4792-bfac-8ca1e4dd04a5" providerId="ADAL" clId="{A5747F69-84EF-438C-94D2-1A4C100DC1F6}" dt="2022-03-18T01:34:58.527" v="6" actId="1076"/>
          <ac:picMkLst>
            <pc:docMk/>
            <pc:sldMk cId="1025151286" sldId="290"/>
            <ac:picMk id="10" creationId="{1644A5BE-AD81-43F4-AB1E-491A064921AF}"/>
          </ac:picMkLst>
        </pc:picChg>
      </pc:sldChg>
      <pc:sldChg chg="modSp mod">
        <pc:chgData name="SANTIAGO FARFAN" userId="6f44aac2-a8b4-4792-bfac-8ca1e4dd04a5" providerId="ADAL" clId="{A5747F69-84EF-438C-94D2-1A4C100DC1F6}" dt="2022-03-18T01:35:43.027" v="34" actId="20577"/>
        <pc:sldMkLst>
          <pc:docMk/>
          <pc:sldMk cId="1855696389" sldId="291"/>
        </pc:sldMkLst>
        <pc:spChg chg="mod">
          <ac:chgData name="SANTIAGO FARFAN" userId="6f44aac2-a8b4-4792-bfac-8ca1e4dd04a5" providerId="ADAL" clId="{A5747F69-84EF-438C-94D2-1A4C100DC1F6}" dt="2022-03-18T01:35:43.027" v="34" actId="20577"/>
          <ac:spMkLst>
            <pc:docMk/>
            <pc:sldMk cId="1855696389" sldId="291"/>
            <ac:spMk id="31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A6BB490C-8718-495E-82DF-1F419299249F}"/>
    <pc:docChg chg="custSel modSld">
      <pc:chgData name="SANTIAGO FARFAN" userId="6f44aac2-a8b4-4792-bfac-8ca1e4dd04a5" providerId="ADAL" clId="{A6BB490C-8718-495E-82DF-1F419299249F}" dt="2022-03-18T01:02:38.506" v="164" actId="20577"/>
      <pc:docMkLst>
        <pc:docMk/>
      </pc:docMkLst>
      <pc:sldChg chg="modSp mod">
        <pc:chgData name="SANTIAGO FARFAN" userId="6f44aac2-a8b4-4792-bfac-8ca1e4dd04a5" providerId="ADAL" clId="{A6BB490C-8718-495E-82DF-1F419299249F}" dt="2022-03-18T00:37:09.540" v="0"/>
        <pc:sldMkLst>
          <pc:docMk/>
          <pc:sldMk cId="985467485" sldId="289"/>
        </pc:sldMkLst>
        <pc:spChg chg="mod">
          <ac:chgData name="SANTIAGO FARFAN" userId="6f44aac2-a8b4-4792-bfac-8ca1e4dd04a5" providerId="ADAL" clId="{A6BB490C-8718-495E-82DF-1F419299249F}" dt="2022-03-18T00:37:09.540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A6BB490C-8718-495E-82DF-1F419299249F}" dt="2022-03-18T01:02:09.451" v="161" actId="12"/>
        <pc:sldMkLst>
          <pc:docMk/>
          <pc:sldMk cId="1025151286" sldId="290"/>
        </pc:sldMkLst>
        <pc:spChg chg="del">
          <ac:chgData name="SANTIAGO FARFAN" userId="6f44aac2-a8b4-4792-bfac-8ca1e4dd04a5" providerId="ADAL" clId="{A6BB490C-8718-495E-82DF-1F419299249F}" dt="2022-03-18T00:58:31.216" v="8" actId="478"/>
          <ac:spMkLst>
            <pc:docMk/>
            <pc:sldMk cId="1025151286" sldId="290"/>
            <ac:spMk id="17" creationId="{00000000-0000-0000-0000-000000000000}"/>
          </ac:spMkLst>
        </pc:spChg>
        <pc:spChg chg="mod">
          <ac:chgData name="SANTIAGO FARFAN" userId="6f44aac2-a8b4-4792-bfac-8ca1e4dd04a5" providerId="ADAL" clId="{A6BB490C-8718-495E-82DF-1F419299249F}" dt="2022-03-18T01:02:09.451" v="161" actId="12"/>
          <ac:spMkLst>
            <pc:docMk/>
            <pc:sldMk cId="1025151286" sldId="290"/>
            <ac:spMk id="109" creationId="{00000000-0000-0000-0000-000000000000}"/>
          </ac:spMkLst>
        </pc:spChg>
        <pc:picChg chg="del">
          <ac:chgData name="SANTIAGO FARFAN" userId="6f44aac2-a8b4-4792-bfac-8ca1e4dd04a5" providerId="ADAL" clId="{A6BB490C-8718-495E-82DF-1F419299249F}" dt="2022-03-18T00:58:07.419" v="1" actId="478"/>
          <ac:picMkLst>
            <pc:docMk/>
            <pc:sldMk cId="1025151286" sldId="290"/>
            <ac:picMk id="4" creationId="{00000000-0000-0000-0000-000000000000}"/>
          </ac:picMkLst>
        </pc:picChg>
        <pc:picChg chg="add mod">
          <ac:chgData name="SANTIAGO FARFAN" userId="6f44aac2-a8b4-4792-bfac-8ca1e4dd04a5" providerId="ADAL" clId="{A6BB490C-8718-495E-82DF-1F419299249F}" dt="2022-03-18T00:58:10.831" v="4" actId="1076"/>
          <ac:picMkLst>
            <pc:docMk/>
            <pc:sldMk cId="1025151286" sldId="290"/>
            <ac:picMk id="8" creationId="{B026D6F8-4F16-4555-BFEA-55AE582900E2}"/>
          </ac:picMkLst>
        </pc:picChg>
      </pc:sldChg>
      <pc:sldChg chg="modSp mod">
        <pc:chgData name="SANTIAGO FARFAN" userId="6f44aac2-a8b4-4792-bfac-8ca1e4dd04a5" providerId="ADAL" clId="{A6BB490C-8718-495E-82DF-1F419299249F}" dt="2022-03-18T01:02:38.506" v="164" actId="20577"/>
        <pc:sldMkLst>
          <pc:docMk/>
          <pc:sldMk cId="1855696389" sldId="291"/>
        </pc:sldMkLst>
        <pc:spChg chg="mod">
          <ac:chgData name="SANTIAGO FARFAN" userId="6f44aac2-a8b4-4792-bfac-8ca1e4dd04a5" providerId="ADAL" clId="{A6BB490C-8718-495E-82DF-1F419299249F}" dt="2022-03-18T01:02:38.506" v="164" actId="20577"/>
          <ac:spMkLst>
            <pc:docMk/>
            <pc:sldMk cId="1855696389" sldId="291"/>
            <ac:spMk id="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29/03/22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72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12591" y="197931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Imagen </a:t>
            </a:r>
            <a:r>
              <a:rPr lang="es-MX" sz="18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Infográfica</a:t>
            </a:r>
            <a:endParaRPr lang="es-MX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s-CO" sz="1800" dirty="0">
                <a:solidFill>
                  <a:schemeClr val="lt1"/>
                </a:solidFill>
                <a:latin typeface="+mn-lt"/>
                <a:ea typeface="Calibri"/>
                <a:cs typeface="Calibri"/>
              </a:rPr>
              <a:t>CF001_1_2_phva</a:t>
            </a: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</a:t>
            </a:r>
            <a:r>
              <a:rPr lang="es-ES_tradnl" b="1" dirty="0">
                <a:solidFill>
                  <a:srgbClr val="FF0000"/>
                </a:solidFill>
                <a:latin typeface="+mn-lt"/>
                <a:ea typeface="Calibri"/>
                <a:cs typeface="Calibri"/>
                <a:sym typeface="Calibri"/>
              </a:rPr>
              <a:t>crear imagen </a:t>
            </a: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como la de referencia con los siguiente textos: </a:t>
            </a:r>
          </a:p>
          <a:p>
            <a:pPr marL="285750" marR="0" lvl="0" indent="-285750" algn="just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</a:t>
            </a:r>
          </a:p>
          <a:p>
            <a:pPr marL="285750" marR="0" lvl="0" indent="-285750" algn="just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</a:t>
            </a:r>
          </a:p>
          <a:p>
            <a:pPr marL="285750" marR="0" lvl="0" indent="-285750" algn="just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</a:t>
            </a:r>
          </a:p>
          <a:p>
            <a:pPr marL="285750" marR="0" lvl="0" indent="-285750" algn="just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</a:t>
            </a:r>
            <a:r>
              <a:rPr lang="es-ES_tradnl" b="1" dirty="0">
                <a:solidFill>
                  <a:srgbClr val="FF0000"/>
                </a:solidFill>
                <a:latin typeface="+mn-lt"/>
                <a:ea typeface="Calibri"/>
                <a:cs typeface="Calibri"/>
                <a:sym typeface="Calibri"/>
              </a:rPr>
              <a:t>crear imagen infográfica</a:t>
            </a: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de tal manera que al dar clic o pasar el mouse sobre cada una de las partes de la imagen, se muestre/oculte el texto o descripción asociada.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El texto asociado a cada parte de la imagen se encuentra en la siguiente diapositiva.</a:t>
            </a: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44A5BE-AD81-43F4-AB1E-491A06492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r="2896"/>
          <a:stretch/>
        </p:blipFill>
        <p:spPr bwMode="auto">
          <a:xfrm>
            <a:off x="2335929" y="1924786"/>
            <a:ext cx="3938648" cy="3834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09"/>
          <p:cNvSpPr txBox="1"/>
          <p:nvPr/>
        </p:nvSpPr>
        <p:spPr>
          <a:xfrm>
            <a:off x="154237" y="264405"/>
            <a:ext cx="11876182" cy="6588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P. 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Planear = ¿</a:t>
            </a:r>
            <a:r>
              <a:rPr lang="es-CO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Qué hacer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 ¿Cómo hacerlo?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H. 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Hacer = Ejecutar lo proyectado.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V. 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 = ¿Las cosas transitaron según cronograma planteado?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 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Actuar = ¿Cómo mejorar la próxima vez?  </a:t>
            </a:r>
          </a:p>
        </p:txBody>
      </p:sp>
    </p:spTree>
    <p:extLst>
      <p:ext uri="{BB962C8B-B14F-4D97-AF65-F5344CB8AC3E}">
        <p14:creationId xmlns:p14="http://schemas.microsoft.com/office/powerpoint/2010/main" val="1855696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10006</TotalTime>
  <Words>122</Words>
  <Application>Microsoft Macintosh PowerPoint</Application>
  <PresentationFormat>Panorámica</PresentationFormat>
  <Paragraphs>17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212</cp:revision>
  <dcterms:modified xsi:type="dcterms:W3CDTF">2022-03-29T18:53:39Z</dcterms:modified>
</cp:coreProperties>
</file>