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CFF"/>
    <a:srgbClr val="F2F2F2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D5CDE-C0EF-4FA5-ADC1-1E3095928124}" v="20" dt="2022-03-18T02:38:16.741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6137"/>
  </p:normalViewPr>
  <p:slideViewPr>
    <p:cSldViewPr snapToGrid="0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SANTIS" userId="5a54c861-0c1f-4c0a-b24b-34ec5280d7f4" providerId="ADAL" clId="{6E78E59C-2780-4EDC-B17E-3A8406DE254E}"/>
    <pc:docChg chg="modSld">
      <pc:chgData name="KAROL SANTIS" userId="5a54c861-0c1f-4c0a-b24b-34ec5280d7f4" providerId="ADAL" clId="{6E78E59C-2780-4EDC-B17E-3A8406DE254E}" dt="2021-08-24T23:57:10.132" v="87" actId="20577"/>
      <pc:docMkLst>
        <pc:docMk/>
      </pc:docMkLst>
      <pc:sldChg chg="modSp mod">
        <pc:chgData name="KAROL SANTIS" userId="5a54c861-0c1f-4c0a-b24b-34ec5280d7f4" providerId="ADAL" clId="{6E78E59C-2780-4EDC-B17E-3A8406DE254E}" dt="2021-08-24T23:55:28.731" v="51" actId="20577"/>
        <pc:sldMkLst>
          <pc:docMk/>
          <pc:sldMk cId="985467485" sldId="289"/>
        </pc:sldMkLst>
        <pc:spChg chg="mod">
          <ac:chgData name="KAROL SANTIS" userId="5a54c861-0c1f-4c0a-b24b-34ec5280d7f4" providerId="ADAL" clId="{6E78E59C-2780-4EDC-B17E-3A8406DE254E}" dt="2021-08-24T23:55:28.731" v="51" actId="20577"/>
          <ac:spMkLst>
            <pc:docMk/>
            <pc:sldMk cId="985467485" sldId="289"/>
            <ac:spMk id="2" creationId="{00000000-0000-0000-0000-000000000000}"/>
          </ac:spMkLst>
        </pc:spChg>
        <pc:spChg chg="mod">
          <ac:chgData name="KAROL SANTIS" userId="5a54c861-0c1f-4c0a-b24b-34ec5280d7f4" providerId="ADAL" clId="{6E78E59C-2780-4EDC-B17E-3A8406DE254E}" dt="2021-08-24T04:58:24.229" v="7" actId="20577"/>
          <ac:spMkLst>
            <pc:docMk/>
            <pc:sldMk cId="985467485" sldId="289"/>
            <ac:spMk id="110" creationId="{00000000-0000-0000-0000-000000000000}"/>
          </ac:spMkLst>
        </pc:spChg>
      </pc:sldChg>
      <pc:sldChg chg="modSp mod">
        <pc:chgData name="KAROL SANTIS" userId="5a54c861-0c1f-4c0a-b24b-34ec5280d7f4" providerId="ADAL" clId="{6E78E59C-2780-4EDC-B17E-3A8406DE254E}" dt="2021-08-24T04:59:40.269" v="31" actId="20577"/>
        <pc:sldMkLst>
          <pc:docMk/>
          <pc:sldMk cId="3866142594" sldId="291"/>
        </pc:sldMkLst>
        <pc:spChg chg="mod">
          <ac:chgData name="KAROL SANTIS" userId="5a54c861-0c1f-4c0a-b24b-34ec5280d7f4" providerId="ADAL" clId="{6E78E59C-2780-4EDC-B17E-3A8406DE254E}" dt="2021-08-24T04:59:40.269" v="31" actId="20577"/>
          <ac:spMkLst>
            <pc:docMk/>
            <pc:sldMk cId="3866142594" sldId="291"/>
            <ac:spMk id="13" creationId="{4F6F802D-5ED6-437D-9DED-3B7422CDD940}"/>
          </ac:spMkLst>
        </pc:spChg>
      </pc:sldChg>
      <pc:sldChg chg="modSp mod">
        <pc:chgData name="KAROL SANTIS" userId="5a54c861-0c1f-4c0a-b24b-34ec5280d7f4" providerId="ADAL" clId="{6E78E59C-2780-4EDC-B17E-3A8406DE254E}" dt="2021-08-24T23:57:10.132" v="87" actId="20577"/>
        <pc:sldMkLst>
          <pc:docMk/>
          <pc:sldMk cId="3324687550" sldId="292"/>
        </pc:sldMkLst>
        <pc:spChg chg="mod">
          <ac:chgData name="KAROL SANTIS" userId="5a54c861-0c1f-4c0a-b24b-34ec5280d7f4" providerId="ADAL" clId="{6E78E59C-2780-4EDC-B17E-3A8406DE254E}" dt="2021-08-24T23:57:10.132" v="87" actId="20577"/>
          <ac:spMkLst>
            <pc:docMk/>
            <pc:sldMk cId="3324687550" sldId="292"/>
            <ac:spMk id="20" creationId="{44F83D30-C24D-47C4-B121-C08962A93503}"/>
          </ac:spMkLst>
        </pc:spChg>
      </pc:sldChg>
    </pc:docChg>
  </pc:docChgLst>
  <pc:docChgLst>
    <pc:chgData name="KAROL SANTIS" userId="5a54c861-0c1f-4c0a-b24b-34ec5280d7f4" providerId="ADAL" clId="{F88B1C30-7648-4C1D-A22C-B7D387E0D242}"/>
    <pc:docChg chg="modSld">
      <pc:chgData name="KAROL SANTIS" userId="5a54c861-0c1f-4c0a-b24b-34ec5280d7f4" providerId="ADAL" clId="{F88B1C30-7648-4C1D-A22C-B7D387E0D242}" dt="2021-08-26T01:06:48.102" v="11" actId="20577"/>
      <pc:docMkLst>
        <pc:docMk/>
      </pc:docMkLst>
      <pc:sldChg chg="modSp mod">
        <pc:chgData name="KAROL SANTIS" userId="5a54c861-0c1f-4c0a-b24b-34ec5280d7f4" providerId="ADAL" clId="{F88B1C30-7648-4C1D-A22C-B7D387E0D242}" dt="2021-08-26T01:06:48.102" v="11" actId="20577"/>
        <pc:sldMkLst>
          <pc:docMk/>
          <pc:sldMk cId="985467485" sldId="289"/>
        </pc:sldMkLst>
        <pc:spChg chg="mod">
          <ac:chgData name="KAROL SANTIS" userId="5a54c861-0c1f-4c0a-b24b-34ec5280d7f4" providerId="ADAL" clId="{F88B1C30-7648-4C1D-A22C-B7D387E0D242}" dt="2021-08-26T01:05:38.603" v="10" actId="20577"/>
          <ac:spMkLst>
            <pc:docMk/>
            <pc:sldMk cId="985467485" sldId="289"/>
            <ac:spMk id="2" creationId="{00000000-0000-0000-0000-000000000000}"/>
          </ac:spMkLst>
        </pc:spChg>
        <pc:spChg chg="mod">
          <ac:chgData name="KAROL SANTIS" userId="5a54c861-0c1f-4c0a-b24b-34ec5280d7f4" providerId="ADAL" clId="{F88B1C30-7648-4C1D-A22C-B7D387E0D242}" dt="2021-08-26T01:06:48.102" v="11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92A4DF8B-842F-53A2-ACEF-DD7FA4B27B44}"/>
    <pc:docChg chg="modSld">
      <pc:chgData name="SANTIAGO FARFAN" userId="S::santiago.farfan@correo.uis.edu.co::6f44aac2-a8b4-4792-bfac-8ca1e4dd04a5" providerId="AD" clId="Web-{92A4DF8B-842F-53A2-ACEF-DD7FA4B27B44}" dt="2021-08-24T04:58:59.189" v="2" actId="1076"/>
      <pc:docMkLst>
        <pc:docMk/>
      </pc:docMkLst>
      <pc:sldChg chg="addSp modSp">
        <pc:chgData name="SANTIAGO FARFAN" userId="S::santiago.farfan@correo.uis.edu.co::6f44aac2-a8b4-4792-bfac-8ca1e4dd04a5" providerId="AD" clId="Web-{92A4DF8B-842F-53A2-ACEF-DD7FA4B27B44}" dt="2021-08-24T04:58:59.189" v="2" actId="1076"/>
        <pc:sldMkLst>
          <pc:docMk/>
          <pc:sldMk cId="3866142594" sldId="291"/>
        </pc:sldMkLst>
        <pc:picChg chg="add mod">
          <ac:chgData name="SANTIAGO FARFAN" userId="S::santiago.farfan@correo.uis.edu.co::6f44aac2-a8b4-4792-bfac-8ca1e4dd04a5" providerId="AD" clId="Web-{92A4DF8B-842F-53A2-ACEF-DD7FA4B27B44}" dt="2021-08-24T04:58:59.189" v="2" actId="1076"/>
          <ac:picMkLst>
            <pc:docMk/>
            <pc:sldMk cId="3866142594" sldId="291"/>
            <ac:picMk id="2" creationId="{9484EB04-BE01-4957-8143-CE0FE1ECF62D}"/>
          </ac:picMkLst>
        </pc:picChg>
      </pc:sldChg>
    </pc:docChg>
  </pc:docChgLst>
  <pc:docChgLst>
    <pc:chgData name="SANTIAGO FARFAN" userId="6f44aac2-a8b4-4792-bfac-8ca1e4dd04a5" providerId="ADAL" clId="{C47A68B9-B5F2-4953-82D8-6BC175D4061F}"/>
    <pc:docChg chg="undo custSel addSld delSld modSld sldOrd">
      <pc:chgData name="SANTIAGO FARFAN" userId="6f44aac2-a8b4-4792-bfac-8ca1e4dd04a5" providerId="ADAL" clId="{C47A68B9-B5F2-4953-82D8-6BC175D4061F}" dt="2021-08-24T05:17:37.229" v="1582" actId="208"/>
      <pc:docMkLst>
        <pc:docMk/>
      </pc:docMkLst>
      <pc:sldChg chg="addSp delSp modSp mod">
        <pc:chgData name="SANTIAGO FARFAN" userId="6f44aac2-a8b4-4792-bfac-8ca1e4dd04a5" providerId="ADAL" clId="{C47A68B9-B5F2-4953-82D8-6BC175D4061F}" dt="2021-08-24T04:52:18.237" v="1412" actId="20577"/>
        <pc:sldMkLst>
          <pc:docMk/>
          <pc:sldMk cId="1025151286" sldId="290"/>
        </pc:sldMkLst>
        <pc:spChg chg="mod">
          <ac:chgData name="SANTIAGO FARFAN" userId="6f44aac2-a8b4-4792-bfac-8ca1e4dd04a5" providerId="ADAL" clId="{C47A68B9-B5F2-4953-82D8-6BC175D4061F}" dt="2021-08-24T04:50:47.146" v="1394" actId="20577"/>
          <ac:spMkLst>
            <pc:docMk/>
            <pc:sldMk cId="1025151286" sldId="290"/>
            <ac:spMk id="3" creationId="{677DF8F1-C1FF-4C4B-B7FF-2571DD63B48A}"/>
          </ac:spMkLst>
        </pc:spChg>
        <pc:spChg chg="mod">
          <ac:chgData name="SANTIAGO FARFAN" userId="6f44aac2-a8b4-4792-bfac-8ca1e4dd04a5" providerId="ADAL" clId="{C47A68B9-B5F2-4953-82D8-6BC175D4061F}" dt="2021-08-24T04:52:18.237" v="1412" actId="20577"/>
          <ac:spMkLst>
            <pc:docMk/>
            <pc:sldMk cId="1025151286" sldId="290"/>
            <ac:spMk id="4" creationId="{BF7931E8-4CC8-4095-81E8-8BE280B2F2C3}"/>
          </ac:spMkLst>
        </pc:spChg>
        <pc:spChg chg="del mod">
          <ac:chgData name="SANTIAGO FARFAN" userId="6f44aac2-a8b4-4792-bfac-8ca1e4dd04a5" providerId="ADAL" clId="{C47A68B9-B5F2-4953-82D8-6BC175D4061F}" dt="2021-08-24T04:50:28.582" v="1355" actId="478"/>
          <ac:spMkLst>
            <pc:docMk/>
            <pc:sldMk cId="1025151286" sldId="290"/>
            <ac:spMk id="20" creationId="{44F83D30-C24D-47C4-B121-C08962A93503}"/>
          </ac:spMkLst>
        </pc:spChg>
        <pc:spChg chg="mod">
          <ac:chgData name="SANTIAGO FARFAN" userId="6f44aac2-a8b4-4792-bfac-8ca1e4dd04a5" providerId="ADAL" clId="{C47A68B9-B5F2-4953-82D8-6BC175D4061F}" dt="2021-08-24T04:50:10.260" v="1353"/>
          <ac:spMkLst>
            <pc:docMk/>
            <pc:sldMk cId="1025151286" sldId="290"/>
            <ac:spMk id="109" creationId="{00000000-0000-0000-0000-000000000000}"/>
          </ac:spMkLst>
        </pc:spChg>
        <pc:picChg chg="del">
          <ac:chgData name="SANTIAGO FARFAN" userId="6f44aac2-a8b4-4792-bfac-8ca1e4dd04a5" providerId="ADAL" clId="{C47A68B9-B5F2-4953-82D8-6BC175D4061F}" dt="2021-08-24T04:49:47.532" v="1345" actId="478"/>
          <ac:picMkLst>
            <pc:docMk/>
            <pc:sldMk cId="1025151286" sldId="290"/>
            <ac:picMk id="11" creationId="{00000000-0000-0000-0000-000000000000}"/>
          </ac:picMkLst>
        </pc:picChg>
        <pc:picChg chg="add mod">
          <ac:chgData name="SANTIAGO FARFAN" userId="6f44aac2-a8b4-4792-bfac-8ca1e4dd04a5" providerId="ADAL" clId="{C47A68B9-B5F2-4953-82D8-6BC175D4061F}" dt="2021-08-24T04:51:47.870" v="1404" actId="1076"/>
          <ac:picMkLst>
            <pc:docMk/>
            <pc:sldMk cId="1025151286" sldId="290"/>
            <ac:picMk id="12" creationId="{1B112A7F-CB7F-4271-96CB-43D41C9D7238}"/>
          </ac:picMkLst>
        </pc:picChg>
        <pc:picChg chg="mod">
          <ac:chgData name="SANTIAGO FARFAN" userId="6f44aac2-a8b4-4792-bfac-8ca1e4dd04a5" providerId="ADAL" clId="{C47A68B9-B5F2-4953-82D8-6BC175D4061F}" dt="2021-08-24T04:51:35.933" v="1399" actId="1076"/>
          <ac:picMkLst>
            <pc:docMk/>
            <pc:sldMk cId="1025151286" sldId="290"/>
            <ac:picMk id="15" creationId="{3E0C04D1-9460-4288-8C7D-7C2A8CE0CEA4}"/>
          </ac:picMkLst>
        </pc:picChg>
      </pc:sldChg>
      <pc:sldChg chg="addSp delSp modSp mod">
        <pc:chgData name="SANTIAGO FARFAN" userId="6f44aac2-a8b4-4792-bfac-8ca1e4dd04a5" providerId="ADAL" clId="{C47A68B9-B5F2-4953-82D8-6BC175D4061F}" dt="2021-08-24T05:01:50.951" v="1490" actId="1076"/>
        <pc:sldMkLst>
          <pc:docMk/>
          <pc:sldMk cId="3866142594" sldId="291"/>
        </pc:sldMkLst>
        <pc:spChg chg="mod">
          <ac:chgData name="SANTIAGO FARFAN" userId="6f44aac2-a8b4-4792-bfac-8ca1e4dd04a5" providerId="ADAL" clId="{C47A68B9-B5F2-4953-82D8-6BC175D4061F}" dt="2021-08-24T05:01:50.951" v="1490" actId="1076"/>
          <ac:spMkLst>
            <pc:docMk/>
            <pc:sldMk cId="3866142594" sldId="291"/>
            <ac:spMk id="3" creationId="{677DF8F1-C1FF-4C4B-B7FF-2571DD63B48A}"/>
          </ac:spMkLst>
        </pc:spChg>
        <pc:spChg chg="mod">
          <ac:chgData name="SANTIAGO FARFAN" userId="6f44aac2-a8b4-4792-bfac-8ca1e4dd04a5" providerId="ADAL" clId="{C47A68B9-B5F2-4953-82D8-6BC175D4061F}" dt="2021-08-24T05:01:32.339" v="1489" actId="20577"/>
          <ac:spMkLst>
            <pc:docMk/>
            <pc:sldMk cId="3866142594" sldId="291"/>
            <ac:spMk id="10" creationId="{00000000-0000-0000-0000-000000000000}"/>
          </ac:spMkLst>
        </pc:spChg>
        <pc:spChg chg="mod">
          <ac:chgData name="SANTIAGO FARFAN" userId="6f44aac2-a8b4-4792-bfac-8ca1e4dd04a5" providerId="ADAL" clId="{C47A68B9-B5F2-4953-82D8-6BC175D4061F}" dt="2021-08-24T05:00:35.408" v="1481" actId="20577"/>
          <ac:spMkLst>
            <pc:docMk/>
            <pc:sldMk cId="3866142594" sldId="291"/>
            <ac:spMk id="11" creationId="{9C030F73-A122-4DF4-A6F1-BA4107943E56}"/>
          </ac:spMkLst>
        </pc:spChg>
        <pc:spChg chg="add mod">
          <ac:chgData name="SANTIAGO FARFAN" userId="6f44aac2-a8b4-4792-bfac-8ca1e4dd04a5" providerId="ADAL" clId="{C47A68B9-B5F2-4953-82D8-6BC175D4061F}" dt="2021-08-24T05:00:56.392" v="1485" actId="20577"/>
          <ac:spMkLst>
            <pc:docMk/>
            <pc:sldMk cId="3866142594" sldId="291"/>
            <ac:spMk id="13" creationId="{4F6F802D-5ED6-437D-9DED-3B7422CDD940}"/>
          </ac:spMkLst>
        </pc:spChg>
        <pc:spChg chg="del">
          <ac:chgData name="SANTIAGO FARFAN" userId="6f44aac2-a8b4-4792-bfac-8ca1e4dd04a5" providerId="ADAL" clId="{C47A68B9-B5F2-4953-82D8-6BC175D4061F}" dt="2021-08-24T04:54:48.086" v="1422" actId="478"/>
          <ac:spMkLst>
            <pc:docMk/>
            <pc:sldMk cId="3866142594" sldId="291"/>
            <ac:spMk id="20" creationId="{44F83D30-C24D-47C4-B121-C08962A93503}"/>
          </ac:spMkLst>
        </pc:spChg>
        <pc:picChg chg="del">
          <ac:chgData name="SANTIAGO FARFAN" userId="6f44aac2-a8b4-4792-bfac-8ca1e4dd04a5" providerId="ADAL" clId="{C47A68B9-B5F2-4953-82D8-6BC175D4061F}" dt="2021-08-24T04:54:14.528" v="1414" actId="478"/>
          <ac:picMkLst>
            <pc:docMk/>
            <pc:sldMk cId="3866142594" sldId="291"/>
            <ac:picMk id="2" creationId="{00000000-0000-0000-0000-000000000000}"/>
          </ac:picMkLst>
        </pc:picChg>
        <pc:picChg chg="del">
          <ac:chgData name="SANTIAGO FARFAN" userId="6f44aac2-a8b4-4792-bfac-8ca1e4dd04a5" providerId="ADAL" clId="{C47A68B9-B5F2-4953-82D8-6BC175D4061F}" dt="2021-08-24T04:59:42.463" v="1453" actId="478"/>
          <ac:picMkLst>
            <pc:docMk/>
            <pc:sldMk cId="3866142594" sldId="291"/>
            <ac:picMk id="2" creationId="{9484EB04-BE01-4957-8143-CE0FE1ECF62D}"/>
          </ac:picMkLst>
        </pc:picChg>
        <pc:picChg chg="del">
          <ac:chgData name="SANTIAGO FARFAN" userId="6f44aac2-a8b4-4792-bfac-8ca1e4dd04a5" providerId="ADAL" clId="{C47A68B9-B5F2-4953-82D8-6BC175D4061F}" dt="2021-08-24T04:54:13.381" v="1413" actId="478"/>
          <ac:picMkLst>
            <pc:docMk/>
            <pc:sldMk cId="3866142594" sldId="291"/>
            <ac:picMk id="12" creationId="{00000000-0000-0000-0000-000000000000}"/>
          </ac:picMkLst>
        </pc:picChg>
        <pc:picChg chg="add mod">
          <ac:chgData name="SANTIAGO FARFAN" userId="6f44aac2-a8b4-4792-bfac-8ca1e4dd04a5" providerId="ADAL" clId="{C47A68B9-B5F2-4953-82D8-6BC175D4061F}" dt="2021-08-24T05:00:19.819" v="1458" actId="1076"/>
          <ac:picMkLst>
            <pc:docMk/>
            <pc:sldMk cId="3866142594" sldId="291"/>
            <ac:picMk id="1026" creationId="{1FA07F99-DBA3-4243-9C97-9B4C622E097A}"/>
          </ac:picMkLst>
        </pc:picChg>
      </pc:sldChg>
      <pc:sldChg chg="addSp delSp modSp mod">
        <pc:chgData name="SANTIAGO FARFAN" userId="6f44aac2-a8b4-4792-bfac-8ca1e4dd04a5" providerId="ADAL" clId="{C47A68B9-B5F2-4953-82D8-6BC175D4061F}" dt="2021-08-24T05:17:25.909" v="1578" actId="207"/>
        <pc:sldMkLst>
          <pc:docMk/>
          <pc:sldMk cId="3324687550" sldId="292"/>
        </pc:sldMkLst>
        <pc:spChg chg="mod">
          <ac:chgData name="SANTIAGO FARFAN" userId="6f44aac2-a8b4-4792-bfac-8ca1e4dd04a5" providerId="ADAL" clId="{C47A68B9-B5F2-4953-82D8-6BC175D4061F}" dt="2021-08-24T05:02:31.027" v="1517" actId="20577"/>
          <ac:spMkLst>
            <pc:docMk/>
            <pc:sldMk cId="3324687550" sldId="292"/>
            <ac:spMk id="3" creationId="{677DF8F1-C1FF-4C4B-B7FF-2571DD63B48A}"/>
          </ac:spMkLst>
        </pc:spChg>
        <pc:spChg chg="add mod">
          <ac:chgData name="SANTIAGO FARFAN" userId="6f44aac2-a8b4-4792-bfac-8ca1e4dd04a5" providerId="ADAL" clId="{C47A68B9-B5F2-4953-82D8-6BC175D4061F}" dt="2021-08-24T05:17:25.909" v="1578" actId="207"/>
          <ac:spMkLst>
            <pc:docMk/>
            <pc:sldMk cId="3324687550" sldId="292"/>
            <ac:spMk id="10" creationId="{E6B7F0DE-433A-49AD-844E-F37658339C63}"/>
          </ac:spMkLst>
        </pc:spChg>
        <pc:spChg chg="mod">
          <ac:chgData name="SANTIAGO FARFAN" userId="6f44aac2-a8b4-4792-bfac-8ca1e4dd04a5" providerId="ADAL" clId="{C47A68B9-B5F2-4953-82D8-6BC175D4061F}" dt="2021-08-24T05:12:25.854" v="1532" actId="20577"/>
          <ac:spMkLst>
            <pc:docMk/>
            <pc:sldMk cId="3324687550" sldId="292"/>
            <ac:spMk id="11" creationId="{9C030F73-A122-4DF4-A6F1-BA4107943E56}"/>
          </ac:spMkLst>
        </pc:spChg>
        <pc:spChg chg="mod">
          <ac:chgData name="SANTIAGO FARFAN" userId="6f44aac2-a8b4-4792-bfac-8ca1e4dd04a5" providerId="ADAL" clId="{C47A68B9-B5F2-4953-82D8-6BC175D4061F}" dt="2021-08-24T05:03:16.208" v="1526" actId="123"/>
          <ac:spMkLst>
            <pc:docMk/>
            <pc:sldMk cId="3324687550" sldId="292"/>
            <ac:spMk id="20" creationId="{44F83D30-C24D-47C4-B121-C08962A93503}"/>
          </ac:spMkLst>
        </pc:spChg>
        <pc:picChg chg="add mod">
          <ac:chgData name="SANTIAGO FARFAN" userId="6f44aac2-a8b4-4792-bfac-8ca1e4dd04a5" providerId="ADAL" clId="{C47A68B9-B5F2-4953-82D8-6BC175D4061F}" dt="2021-08-24T05:12:16.576" v="1529" actId="1076"/>
          <ac:picMkLst>
            <pc:docMk/>
            <pc:sldMk cId="3324687550" sldId="292"/>
            <ac:picMk id="2" creationId="{52B34ECA-5AD7-4CF7-8BB6-64E00BFA744A}"/>
          </ac:picMkLst>
        </pc:picChg>
        <pc:picChg chg="del">
          <ac:chgData name="SANTIAGO FARFAN" userId="6f44aac2-a8b4-4792-bfac-8ca1e4dd04a5" providerId="ADAL" clId="{C47A68B9-B5F2-4953-82D8-6BC175D4061F}" dt="2021-08-24T05:02:47.479" v="1521" actId="478"/>
          <ac:picMkLst>
            <pc:docMk/>
            <pc:sldMk cId="3324687550" sldId="292"/>
            <ac:picMk id="2050" creationId="{00000000-0000-0000-0000-000000000000}"/>
          </ac:picMkLst>
        </pc:picChg>
      </pc:sldChg>
      <pc:sldChg chg="addSp delSp modSp add mod">
        <pc:chgData name="SANTIAGO FARFAN" userId="6f44aac2-a8b4-4792-bfac-8ca1e4dd04a5" providerId="ADAL" clId="{C47A68B9-B5F2-4953-82D8-6BC175D4061F}" dt="2021-08-24T05:17:37.229" v="1582" actId="208"/>
        <pc:sldMkLst>
          <pc:docMk/>
          <pc:sldMk cId="1890903027" sldId="293"/>
        </pc:sldMkLst>
        <pc:spChg chg="mod">
          <ac:chgData name="SANTIAGO FARFAN" userId="6f44aac2-a8b4-4792-bfac-8ca1e4dd04a5" providerId="ADAL" clId="{C47A68B9-B5F2-4953-82D8-6BC175D4061F}" dt="2021-08-24T05:15:50.870" v="1553" actId="20577"/>
          <ac:spMkLst>
            <pc:docMk/>
            <pc:sldMk cId="1890903027" sldId="293"/>
            <ac:spMk id="11" creationId="{9C030F73-A122-4DF4-A6F1-BA4107943E56}"/>
          </ac:spMkLst>
        </pc:spChg>
        <pc:spChg chg="add mod">
          <ac:chgData name="SANTIAGO FARFAN" userId="6f44aac2-a8b4-4792-bfac-8ca1e4dd04a5" providerId="ADAL" clId="{C47A68B9-B5F2-4953-82D8-6BC175D4061F}" dt="2021-08-24T05:17:37.229" v="1582" actId="208"/>
          <ac:spMkLst>
            <pc:docMk/>
            <pc:sldMk cId="1890903027" sldId="293"/>
            <ac:spMk id="12" creationId="{E4083F80-15CF-49C5-87D2-B7729C45FDEF}"/>
          </ac:spMkLst>
        </pc:spChg>
        <pc:spChg chg="mod">
          <ac:chgData name="SANTIAGO FARFAN" userId="6f44aac2-a8b4-4792-bfac-8ca1e4dd04a5" providerId="ADAL" clId="{C47A68B9-B5F2-4953-82D8-6BC175D4061F}" dt="2021-08-24T05:16:25.525" v="1570" actId="20577"/>
          <ac:spMkLst>
            <pc:docMk/>
            <pc:sldMk cId="1890903027" sldId="293"/>
            <ac:spMk id="20" creationId="{44F83D30-C24D-47C4-B121-C08962A93503}"/>
          </ac:spMkLst>
        </pc:spChg>
        <pc:spChg chg="del mod">
          <ac:chgData name="SANTIAGO FARFAN" userId="6f44aac2-a8b4-4792-bfac-8ca1e4dd04a5" providerId="ADAL" clId="{C47A68B9-B5F2-4953-82D8-6BC175D4061F}" dt="2021-08-24T05:17:05.827" v="1576" actId="478"/>
          <ac:spMkLst>
            <pc:docMk/>
            <pc:sldMk cId="1890903027" sldId="293"/>
            <ac:spMk id="108" creationId="{00000000-0000-0000-0000-000000000000}"/>
          </ac:spMkLst>
        </pc:spChg>
        <pc:picChg chg="mod">
          <ac:chgData name="SANTIAGO FARFAN" userId="6f44aac2-a8b4-4792-bfac-8ca1e4dd04a5" providerId="ADAL" clId="{C47A68B9-B5F2-4953-82D8-6BC175D4061F}" dt="2021-08-24T05:15:38.527" v="1549" actId="14100"/>
          <ac:picMkLst>
            <pc:docMk/>
            <pc:sldMk cId="1890903027" sldId="293"/>
            <ac:picMk id="15" creationId="{3E0C04D1-9460-4288-8C7D-7C2A8CE0CEA4}"/>
          </ac:picMkLst>
        </pc:picChg>
        <pc:picChg chg="del">
          <ac:chgData name="SANTIAGO FARFAN" userId="6f44aac2-a8b4-4792-bfac-8ca1e4dd04a5" providerId="ADAL" clId="{C47A68B9-B5F2-4953-82D8-6BC175D4061F}" dt="2021-08-24T05:14:43.154" v="1535" actId="478"/>
          <ac:picMkLst>
            <pc:docMk/>
            <pc:sldMk cId="1890903027" sldId="293"/>
            <ac:picMk id="2050" creationId="{00000000-0000-0000-0000-000000000000}"/>
          </ac:picMkLst>
        </pc:picChg>
        <pc:picChg chg="add mod">
          <ac:chgData name="SANTIAGO FARFAN" userId="6f44aac2-a8b4-4792-bfac-8ca1e4dd04a5" providerId="ADAL" clId="{C47A68B9-B5F2-4953-82D8-6BC175D4061F}" dt="2021-08-24T05:15:41.994" v="1551" actId="1076"/>
          <ac:picMkLst>
            <pc:docMk/>
            <pc:sldMk cId="1890903027" sldId="293"/>
            <ac:picMk id="3074" creationId="{243B0A78-1ACD-4772-9410-8B58E27B3FBB}"/>
          </ac:picMkLst>
        </pc:picChg>
      </pc:sldChg>
      <pc:sldChg chg="addSp delSp modSp add del mod">
        <pc:chgData name="SANTIAGO FARFAN" userId="6f44aac2-a8b4-4792-bfac-8ca1e4dd04a5" providerId="ADAL" clId="{C47A68B9-B5F2-4953-82D8-6BC175D4061F}" dt="2021-08-24T05:16:14.350" v="1558" actId="2696"/>
        <pc:sldMkLst>
          <pc:docMk/>
          <pc:sldMk cId="2662892990" sldId="294"/>
        </pc:sldMkLst>
        <pc:spChg chg="mod">
          <ac:chgData name="SANTIAGO FARFAN" userId="6f44aac2-a8b4-4792-bfac-8ca1e4dd04a5" providerId="ADAL" clId="{C47A68B9-B5F2-4953-82D8-6BC175D4061F}" dt="2021-08-24T05:02:22.342" v="1501" actId="20577"/>
          <ac:spMkLst>
            <pc:docMk/>
            <pc:sldMk cId="2662892990" sldId="294"/>
            <ac:spMk id="3" creationId="{677DF8F1-C1FF-4C4B-B7FF-2571DD63B48A}"/>
          </ac:spMkLst>
        </pc:spChg>
        <pc:spChg chg="add mod">
          <ac:chgData name="SANTIAGO FARFAN" userId="6f44aac2-a8b4-4792-bfac-8ca1e4dd04a5" providerId="ADAL" clId="{C47A68B9-B5F2-4953-82D8-6BC175D4061F}" dt="2021-08-24T05:14:59.513" v="1539" actId="21"/>
          <ac:spMkLst>
            <pc:docMk/>
            <pc:sldMk cId="2662892990" sldId="294"/>
            <ac:spMk id="13" creationId="{B933DDB5-11D8-410D-B9FE-B5E73B309E89}"/>
          </ac:spMkLst>
        </pc:spChg>
        <pc:spChg chg="del mod">
          <ac:chgData name="SANTIAGO FARFAN" userId="6f44aac2-a8b4-4792-bfac-8ca1e4dd04a5" providerId="ADAL" clId="{C47A68B9-B5F2-4953-82D8-6BC175D4061F}" dt="2021-08-24T05:02:42.111" v="1520"/>
          <ac:spMkLst>
            <pc:docMk/>
            <pc:sldMk cId="2662892990" sldId="294"/>
            <ac:spMk id="20" creationId="{44F83D30-C24D-47C4-B121-C08962A93503}"/>
          </ac:spMkLst>
        </pc:spChg>
        <pc:picChg chg="add mod">
          <ac:chgData name="SANTIAGO FARFAN" userId="6f44aac2-a8b4-4792-bfac-8ca1e4dd04a5" providerId="ADAL" clId="{C47A68B9-B5F2-4953-82D8-6BC175D4061F}" dt="2021-08-24T03:52:40.522" v="1303" actId="14100"/>
          <ac:picMkLst>
            <pc:docMk/>
            <pc:sldMk cId="2662892990" sldId="294"/>
            <ac:picMk id="10" creationId="{44C1ECB4-C3B4-4FC4-86B4-A7FFD00A22CE}"/>
          </ac:picMkLst>
        </pc:picChg>
        <pc:picChg chg="add del mod">
          <ac:chgData name="SANTIAGO FARFAN" userId="6f44aac2-a8b4-4792-bfac-8ca1e4dd04a5" providerId="ADAL" clId="{C47A68B9-B5F2-4953-82D8-6BC175D4061F}" dt="2021-08-24T05:16:10.821" v="1557" actId="478"/>
          <ac:picMkLst>
            <pc:docMk/>
            <pc:sldMk cId="2662892990" sldId="294"/>
            <ac:picMk id="12" creationId="{EFE466FA-71FD-4297-B7AE-E26EC1AFB73C}"/>
          </ac:picMkLst>
        </pc:picChg>
        <pc:picChg chg="mod">
          <ac:chgData name="SANTIAGO FARFAN" userId="6f44aac2-a8b4-4792-bfac-8ca1e4dd04a5" providerId="ADAL" clId="{C47A68B9-B5F2-4953-82D8-6BC175D4061F}" dt="2021-08-24T03:51:20.870" v="1192" actId="1076"/>
          <ac:picMkLst>
            <pc:docMk/>
            <pc:sldMk cId="2662892990" sldId="294"/>
            <ac:picMk id="15" creationId="{3E0C04D1-9460-4288-8C7D-7C2A8CE0CEA4}"/>
          </ac:picMkLst>
        </pc:picChg>
        <pc:picChg chg="del">
          <ac:chgData name="SANTIAGO FARFAN" userId="6f44aac2-a8b4-4792-bfac-8ca1e4dd04a5" providerId="ADAL" clId="{C47A68B9-B5F2-4953-82D8-6BC175D4061F}" dt="2021-08-24T03:40:39.404" v="634" actId="478"/>
          <ac:picMkLst>
            <pc:docMk/>
            <pc:sldMk cId="2662892990" sldId="294"/>
            <ac:picMk id="2050" creationId="{00000000-0000-0000-0000-000000000000}"/>
          </ac:picMkLst>
        </pc:picChg>
      </pc:sldChg>
      <pc:sldChg chg="addSp delSp modSp add del mod ord">
        <pc:chgData name="SANTIAGO FARFAN" userId="6f44aac2-a8b4-4792-bfac-8ca1e4dd04a5" providerId="ADAL" clId="{C47A68B9-B5F2-4953-82D8-6BC175D4061F}" dt="2021-08-24T05:12:29.797" v="1533" actId="47"/>
        <pc:sldMkLst>
          <pc:docMk/>
          <pc:sldMk cId="1148743393" sldId="295"/>
        </pc:sldMkLst>
        <pc:spChg chg="mod">
          <ac:chgData name="SANTIAGO FARFAN" userId="6f44aac2-a8b4-4792-bfac-8ca1e4dd04a5" providerId="ADAL" clId="{C47A68B9-B5F2-4953-82D8-6BC175D4061F}" dt="2021-08-24T04:49:16.811" v="1343" actId="5793"/>
          <ac:spMkLst>
            <pc:docMk/>
            <pc:sldMk cId="1148743393" sldId="295"/>
            <ac:spMk id="3" creationId="{677DF8F1-C1FF-4C4B-B7FF-2571DD63B48A}"/>
          </ac:spMkLst>
        </pc:spChg>
        <pc:spChg chg="add del mod">
          <ac:chgData name="SANTIAGO FARFAN" userId="6f44aac2-a8b4-4792-bfac-8ca1e4dd04a5" providerId="ADAL" clId="{C47A68B9-B5F2-4953-82D8-6BC175D4061F}" dt="2021-08-24T04:54:37.274" v="1420" actId="21"/>
          <ac:spMkLst>
            <pc:docMk/>
            <pc:sldMk cId="1148743393" sldId="295"/>
            <ac:spMk id="13" creationId="{55AD257F-8F36-4699-99A2-58D1CD889568}"/>
          </ac:spMkLst>
        </pc:spChg>
        <pc:spChg chg="del mod">
          <ac:chgData name="SANTIAGO FARFAN" userId="6f44aac2-a8b4-4792-bfac-8ca1e4dd04a5" providerId="ADAL" clId="{C47A68B9-B5F2-4953-82D8-6BC175D4061F}" dt="2021-08-24T04:50:01.963" v="1350" actId="478"/>
          <ac:spMkLst>
            <pc:docMk/>
            <pc:sldMk cId="1148743393" sldId="295"/>
            <ac:spMk id="20" creationId="{44F83D30-C24D-47C4-B121-C08962A93503}"/>
          </ac:spMkLst>
        </pc:spChg>
        <pc:picChg chg="add del mod">
          <ac:chgData name="SANTIAGO FARFAN" userId="6f44aac2-a8b4-4792-bfac-8ca1e4dd04a5" providerId="ADAL" clId="{C47A68B9-B5F2-4953-82D8-6BC175D4061F}" dt="2021-08-24T04:49:45.313" v="1344" actId="21"/>
          <ac:picMkLst>
            <pc:docMk/>
            <pc:sldMk cId="1148743393" sldId="295"/>
            <ac:picMk id="10" creationId="{6703E7D8-1624-423F-A59A-8E8BCE752825}"/>
          </ac:picMkLst>
        </pc:picChg>
        <pc:picChg chg="add mod">
          <ac:chgData name="SANTIAGO FARFAN" userId="6f44aac2-a8b4-4792-bfac-8ca1e4dd04a5" providerId="ADAL" clId="{C47A68B9-B5F2-4953-82D8-6BC175D4061F}" dt="2021-08-24T04:54:32.238" v="1419" actId="1076"/>
          <ac:picMkLst>
            <pc:docMk/>
            <pc:sldMk cId="1148743393" sldId="295"/>
            <ac:picMk id="12" creationId="{0862ACF0-1BF8-42C2-9615-34A779B5185A}"/>
          </ac:picMkLst>
        </pc:picChg>
        <pc:picChg chg="del">
          <ac:chgData name="SANTIAGO FARFAN" userId="6f44aac2-a8b4-4792-bfac-8ca1e4dd04a5" providerId="ADAL" clId="{C47A68B9-B5F2-4953-82D8-6BC175D4061F}" dt="2021-08-24T03:34:53.495" v="3" actId="478"/>
          <ac:picMkLst>
            <pc:docMk/>
            <pc:sldMk cId="1148743393" sldId="295"/>
            <ac:picMk id="2050" creationId="{00000000-0000-0000-0000-000000000000}"/>
          </ac:picMkLst>
        </pc:picChg>
      </pc:sldChg>
    </pc:docChg>
  </pc:docChgLst>
  <pc:docChgLst>
    <pc:chgData name="SANTIAGO FARFAN" userId="S::santiago.farfan@correo.uis.edu.co::6f44aac2-a8b4-4792-bfac-8ca1e4dd04a5" providerId="AD" clId="Web-{9204D0E8-1635-37EB-3915-9C21B4A87743}"/>
    <pc:docChg chg="modSld">
      <pc:chgData name="SANTIAGO FARFAN" userId="S::santiago.farfan@correo.uis.edu.co::6f44aac2-a8b4-4792-bfac-8ca1e4dd04a5" providerId="AD" clId="Web-{9204D0E8-1635-37EB-3915-9C21B4A87743}" dt="2021-08-24T23:56:52.788" v="2" actId="20577"/>
      <pc:docMkLst>
        <pc:docMk/>
      </pc:docMkLst>
      <pc:sldChg chg="modSp">
        <pc:chgData name="SANTIAGO FARFAN" userId="S::santiago.farfan@correo.uis.edu.co::6f44aac2-a8b4-4792-bfac-8ca1e4dd04a5" providerId="AD" clId="Web-{9204D0E8-1635-37EB-3915-9C21B4A87743}" dt="2021-08-24T23:56:52.788" v="2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9204D0E8-1635-37EB-3915-9C21B4A87743}" dt="2021-08-24T23:56:52.788" v="2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192D5CDE-C0EF-4FA5-ADC1-1E3095928124}"/>
    <pc:docChg chg="undo custSel addSld delSld modSld">
      <pc:chgData name="SANTIAGO FARFAN" userId="6f44aac2-a8b4-4792-bfac-8ca1e4dd04a5" providerId="ADAL" clId="{192D5CDE-C0EF-4FA5-ADC1-1E3095928124}" dt="2022-03-18T02:38:16.738" v="121" actId="20577"/>
      <pc:docMkLst>
        <pc:docMk/>
      </pc:docMkLst>
      <pc:sldChg chg="modSp mod">
        <pc:chgData name="SANTIAGO FARFAN" userId="6f44aac2-a8b4-4792-bfac-8ca1e4dd04a5" providerId="ADAL" clId="{192D5CDE-C0EF-4FA5-ADC1-1E3095928124}" dt="2022-03-18T02:30:31.619" v="0"/>
        <pc:sldMkLst>
          <pc:docMk/>
          <pc:sldMk cId="985467485" sldId="289"/>
        </pc:sldMkLst>
        <pc:spChg chg="mod">
          <ac:chgData name="SANTIAGO FARFAN" userId="6f44aac2-a8b4-4792-bfac-8ca1e4dd04a5" providerId="ADAL" clId="{192D5CDE-C0EF-4FA5-ADC1-1E3095928124}" dt="2022-03-18T02:30:31.619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192D5CDE-C0EF-4FA5-ADC1-1E3095928124}" dt="2022-03-18T02:35:00.597" v="89" actId="20577"/>
        <pc:sldMkLst>
          <pc:docMk/>
          <pc:sldMk cId="1025151286" sldId="290"/>
        </pc:sldMkLst>
        <pc:spChg chg="add mod">
          <ac:chgData name="SANTIAGO FARFAN" userId="6f44aac2-a8b4-4792-bfac-8ca1e4dd04a5" providerId="ADAL" clId="{192D5CDE-C0EF-4FA5-ADC1-1E3095928124}" dt="2022-03-18T02:32:21.224" v="20" actId="2085"/>
          <ac:spMkLst>
            <pc:docMk/>
            <pc:sldMk cId="1025151286" sldId="290"/>
            <ac:spMk id="2" creationId="{7D0647A2-82F6-4958-ACB5-F4B1B7BAE815}"/>
          </ac:spMkLst>
        </pc:spChg>
        <pc:spChg chg="mod">
          <ac:chgData name="SANTIAGO FARFAN" userId="6f44aac2-a8b4-4792-bfac-8ca1e4dd04a5" providerId="ADAL" clId="{192D5CDE-C0EF-4FA5-ADC1-1E3095928124}" dt="2022-03-18T02:33:43.908" v="72"/>
          <ac:spMkLst>
            <pc:docMk/>
            <pc:sldMk cId="1025151286" sldId="290"/>
            <ac:spMk id="3" creationId="{677DF8F1-C1FF-4C4B-B7FF-2571DD63B48A}"/>
          </ac:spMkLst>
        </pc:spChg>
        <pc:spChg chg="del">
          <ac:chgData name="SANTIAGO FARFAN" userId="6f44aac2-a8b4-4792-bfac-8ca1e4dd04a5" providerId="ADAL" clId="{192D5CDE-C0EF-4FA5-ADC1-1E3095928124}" dt="2022-03-18T02:31:53.797" v="10" actId="478"/>
          <ac:spMkLst>
            <pc:docMk/>
            <pc:sldMk cId="1025151286" sldId="290"/>
            <ac:spMk id="4" creationId="{BF7931E8-4CC8-4095-81E8-8BE280B2F2C3}"/>
          </ac:spMkLst>
        </pc:spChg>
        <pc:spChg chg="add mod">
          <ac:chgData name="SANTIAGO FARFAN" userId="6f44aac2-a8b4-4792-bfac-8ca1e4dd04a5" providerId="ADAL" clId="{192D5CDE-C0EF-4FA5-ADC1-1E3095928124}" dt="2022-03-18T02:33:48.213" v="74" actId="1076"/>
          <ac:spMkLst>
            <pc:docMk/>
            <pc:sldMk cId="1025151286" sldId="290"/>
            <ac:spMk id="13" creationId="{720049AA-4A5A-42FB-AEED-F8928348C37D}"/>
          </ac:spMkLst>
        </pc:spChg>
        <pc:spChg chg="mod">
          <ac:chgData name="SANTIAGO FARFAN" userId="6f44aac2-a8b4-4792-bfac-8ca1e4dd04a5" providerId="ADAL" clId="{192D5CDE-C0EF-4FA5-ADC1-1E3095928124}" dt="2022-03-18T02:32:02.391" v="14" actId="20577"/>
          <ac:spMkLst>
            <pc:docMk/>
            <pc:sldMk cId="1025151286" sldId="290"/>
            <ac:spMk id="109" creationId="{00000000-0000-0000-0000-000000000000}"/>
          </ac:spMkLst>
        </pc:spChg>
        <pc:spChg chg="mod">
          <ac:chgData name="SANTIAGO FARFAN" userId="6f44aac2-a8b4-4792-bfac-8ca1e4dd04a5" providerId="ADAL" clId="{192D5CDE-C0EF-4FA5-ADC1-1E3095928124}" dt="2022-03-18T02:35:00.597" v="89" actId="20577"/>
          <ac:spMkLst>
            <pc:docMk/>
            <pc:sldMk cId="1025151286" sldId="290"/>
            <ac:spMk id="114" creationId="{00000000-0000-0000-0000-000000000000}"/>
          </ac:spMkLst>
        </pc:spChg>
        <pc:picChg chg="del">
          <ac:chgData name="SANTIAGO FARFAN" userId="6f44aac2-a8b4-4792-bfac-8ca1e4dd04a5" providerId="ADAL" clId="{192D5CDE-C0EF-4FA5-ADC1-1E3095928124}" dt="2022-03-18T02:31:54.121" v="11" actId="478"/>
          <ac:picMkLst>
            <pc:docMk/>
            <pc:sldMk cId="1025151286" sldId="290"/>
            <ac:picMk id="12" creationId="{1B112A7F-CB7F-4271-96CB-43D41C9D7238}"/>
          </ac:picMkLst>
        </pc:picChg>
        <pc:picChg chg="mod">
          <ac:chgData name="SANTIAGO FARFAN" userId="6f44aac2-a8b4-4792-bfac-8ca1e4dd04a5" providerId="ADAL" clId="{192D5CDE-C0EF-4FA5-ADC1-1E3095928124}" dt="2022-03-18T02:31:47.934" v="6" actId="14100"/>
          <ac:picMkLst>
            <pc:docMk/>
            <pc:sldMk cId="1025151286" sldId="290"/>
            <ac:picMk id="15" creationId="{3E0C04D1-9460-4288-8C7D-7C2A8CE0CEA4}"/>
          </ac:picMkLst>
        </pc:picChg>
        <pc:picChg chg="add mod">
          <ac:chgData name="SANTIAGO FARFAN" userId="6f44aac2-a8b4-4792-bfac-8ca1e4dd04a5" providerId="ADAL" clId="{192D5CDE-C0EF-4FA5-ADC1-1E3095928124}" dt="2022-03-18T02:34:42.828" v="82" actId="1076"/>
          <ac:picMkLst>
            <pc:docMk/>
            <pc:sldMk cId="1025151286" sldId="290"/>
            <ac:picMk id="1026" creationId="{93233679-5F3C-4073-9FA7-CBEA6F47DB40}"/>
          </ac:picMkLst>
        </pc:picChg>
      </pc:sldChg>
      <pc:sldChg chg="addSp modSp add mod">
        <pc:chgData name="SANTIAGO FARFAN" userId="6f44aac2-a8b4-4792-bfac-8ca1e4dd04a5" providerId="ADAL" clId="{192D5CDE-C0EF-4FA5-ADC1-1E3095928124}" dt="2022-03-18T02:35:44.047" v="102" actId="20577"/>
        <pc:sldMkLst>
          <pc:docMk/>
          <pc:sldMk cId="3764696579" sldId="291"/>
        </pc:sldMkLst>
        <pc:spChg chg="mod">
          <ac:chgData name="SANTIAGO FARFAN" userId="6f44aac2-a8b4-4792-bfac-8ca1e4dd04a5" providerId="ADAL" clId="{192D5CDE-C0EF-4FA5-ADC1-1E3095928124}" dt="2022-03-18T02:33:30.294" v="64" actId="20577"/>
          <ac:spMkLst>
            <pc:docMk/>
            <pc:sldMk cId="3764696579" sldId="291"/>
            <ac:spMk id="3" creationId="{677DF8F1-C1FF-4C4B-B7FF-2571DD63B48A}"/>
          </ac:spMkLst>
        </pc:spChg>
        <pc:spChg chg="mod">
          <ac:chgData name="SANTIAGO FARFAN" userId="6f44aac2-a8b4-4792-bfac-8ca1e4dd04a5" providerId="ADAL" clId="{192D5CDE-C0EF-4FA5-ADC1-1E3095928124}" dt="2022-03-18T02:35:24.025" v="92" actId="14100"/>
          <ac:spMkLst>
            <pc:docMk/>
            <pc:sldMk cId="3764696579" sldId="291"/>
            <ac:spMk id="13" creationId="{720049AA-4A5A-42FB-AEED-F8928348C37D}"/>
          </ac:spMkLst>
        </pc:spChg>
        <pc:spChg chg="mod">
          <ac:chgData name="SANTIAGO FARFAN" userId="6f44aac2-a8b4-4792-bfac-8ca1e4dd04a5" providerId="ADAL" clId="{192D5CDE-C0EF-4FA5-ADC1-1E3095928124}" dt="2022-03-18T02:35:44.047" v="102" actId="20577"/>
          <ac:spMkLst>
            <pc:docMk/>
            <pc:sldMk cId="3764696579" sldId="291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192D5CDE-C0EF-4FA5-ADC1-1E3095928124}" dt="2022-03-18T02:35:25.604" v="93" actId="1076"/>
          <ac:picMkLst>
            <pc:docMk/>
            <pc:sldMk cId="3764696579" sldId="291"/>
            <ac:picMk id="2050" creationId="{25E5D284-1567-4D47-B6AD-8C750EBB1135}"/>
          </ac:picMkLst>
        </pc:picChg>
      </pc:sldChg>
      <pc:sldChg chg="del">
        <pc:chgData name="SANTIAGO FARFAN" userId="6f44aac2-a8b4-4792-bfac-8ca1e4dd04a5" providerId="ADAL" clId="{192D5CDE-C0EF-4FA5-ADC1-1E3095928124}" dt="2022-03-18T02:31:39.886" v="3" actId="47"/>
        <pc:sldMkLst>
          <pc:docMk/>
          <pc:sldMk cId="3866142594" sldId="291"/>
        </pc:sldMkLst>
      </pc:sldChg>
      <pc:sldChg chg="addSp modSp add mod">
        <pc:chgData name="SANTIAGO FARFAN" userId="6f44aac2-a8b4-4792-bfac-8ca1e4dd04a5" providerId="ADAL" clId="{192D5CDE-C0EF-4FA5-ADC1-1E3095928124}" dt="2022-03-18T02:37:19.132" v="114" actId="14100"/>
        <pc:sldMkLst>
          <pc:docMk/>
          <pc:sldMk cId="489938784" sldId="292"/>
        </pc:sldMkLst>
        <pc:spChg chg="mod">
          <ac:chgData name="SANTIAGO FARFAN" userId="6f44aac2-a8b4-4792-bfac-8ca1e4dd04a5" providerId="ADAL" clId="{192D5CDE-C0EF-4FA5-ADC1-1E3095928124}" dt="2022-03-18T02:33:14.130" v="54" actId="20577"/>
          <ac:spMkLst>
            <pc:docMk/>
            <pc:sldMk cId="489938784" sldId="292"/>
            <ac:spMk id="3" creationId="{677DF8F1-C1FF-4C4B-B7FF-2571DD63B48A}"/>
          </ac:spMkLst>
        </pc:spChg>
        <pc:spChg chg="mod">
          <ac:chgData name="SANTIAGO FARFAN" userId="6f44aac2-a8b4-4792-bfac-8ca1e4dd04a5" providerId="ADAL" clId="{192D5CDE-C0EF-4FA5-ADC1-1E3095928124}" dt="2022-03-18T02:35:57.016" v="105" actId="20577"/>
          <ac:spMkLst>
            <pc:docMk/>
            <pc:sldMk cId="489938784" sldId="292"/>
            <ac:spMk id="13" creationId="{720049AA-4A5A-42FB-AEED-F8928348C37D}"/>
          </ac:spMkLst>
        </pc:spChg>
        <pc:spChg chg="mod">
          <ac:chgData name="SANTIAGO FARFAN" userId="6f44aac2-a8b4-4792-bfac-8ca1e4dd04a5" providerId="ADAL" clId="{192D5CDE-C0EF-4FA5-ADC1-1E3095928124}" dt="2022-03-18T02:37:19.132" v="114" actId="14100"/>
          <ac:spMkLst>
            <pc:docMk/>
            <pc:sldMk cId="489938784" sldId="292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192D5CDE-C0EF-4FA5-ADC1-1E3095928124}" dt="2022-03-18T02:37:04.419" v="108" actId="1076"/>
          <ac:picMkLst>
            <pc:docMk/>
            <pc:sldMk cId="489938784" sldId="292"/>
            <ac:picMk id="3074" creationId="{806D17CC-7603-42E8-9C2F-C96807255E4A}"/>
          </ac:picMkLst>
        </pc:picChg>
      </pc:sldChg>
      <pc:sldChg chg="del">
        <pc:chgData name="SANTIAGO FARFAN" userId="6f44aac2-a8b4-4792-bfac-8ca1e4dd04a5" providerId="ADAL" clId="{192D5CDE-C0EF-4FA5-ADC1-1E3095928124}" dt="2022-03-18T02:31:39.672" v="2" actId="47"/>
        <pc:sldMkLst>
          <pc:docMk/>
          <pc:sldMk cId="3324687550" sldId="292"/>
        </pc:sldMkLst>
      </pc:sldChg>
      <pc:sldChg chg="del">
        <pc:chgData name="SANTIAGO FARFAN" userId="6f44aac2-a8b4-4792-bfac-8ca1e4dd04a5" providerId="ADAL" clId="{192D5CDE-C0EF-4FA5-ADC1-1E3095928124}" dt="2022-03-18T02:31:38.653" v="1" actId="2696"/>
        <pc:sldMkLst>
          <pc:docMk/>
          <pc:sldMk cId="1890903027" sldId="293"/>
        </pc:sldMkLst>
      </pc:sldChg>
      <pc:sldChg chg="addSp modSp add mod">
        <pc:chgData name="SANTIAGO FARFAN" userId="6f44aac2-a8b4-4792-bfac-8ca1e4dd04a5" providerId="ADAL" clId="{192D5CDE-C0EF-4FA5-ADC1-1E3095928124}" dt="2022-03-18T02:38:16.738" v="121" actId="20577"/>
        <pc:sldMkLst>
          <pc:docMk/>
          <pc:sldMk cId="2750394473" sldId="293"/>
        </pc:sldMkLst>
        <pc:spChg chg="mod">
          <ac:chgData name="SANTIAGO FARFAN" userId="6f44aac2-a8b4-4792-bfac-8ca1e4dd04a5" providerId="ADAL" clId="{192D5CDE-C0EF-4FA5-ADC1-1E3095928124}" dt="2022-03-18T02:32:52.509" v="38"/>
          <ac:spMkLst>
            <pc:docMk/>
            <pc:sldMk cId="2750394473" sldId="293"/>
            <ac:spMk id="3" creationId="{677DF8F1-C1FF-4C4B-B7FF-2571DD63B48A}"/>
          </ac:spMkLst>
        </pc:spChg>
        <pc:spChg chg="mod">
          <ac:chgData name="SANTIAGO FARFAN" userId="6f44aac2-a8b4-4792-bfac-8ca1e4dd04a5" providerId="ADAL" clId="{192D5CDE-C0EF-4FA5-ADC1-1E3095928124}" dt="2022-03-18T02:33:02.269" v="44" actId="1076"/>
          <ac:spMkLst>
            <pc:docMk/>
            <pc:sldMk cId="2750394473" sldId="293"/>
            <ac:spMk id="13" creationId="{720049AA-4A5A-42FB-AEED-F8928348C37D}"/>
          </ac:spMkLst>
        </pc:spChg>
        <pc:spChg chg="mod">
          <ac:chgData name="SANTIAGO FARFAN" userId="6f44aac2-a8b4-4792-bfac-8ca1e4dd04a5" providerId="ADAL" clId="{192D5CDE-C0EF-4FA5-ADC1-1E3095928124}" dt="2022-03-18T02:38:16.738" v="121" actId="20577"/>
          <ac:spMkLst>
            <pc:docMk/>
            <pc:sldMk cId="2750394473" sldId="293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192D5CDE-C0EF-4FA5-ADC1-1E3095928124}" dt="2022-03-18T02:38:07.427" v="117" actId="1076"/>
          <ac:picMkLst>
            <pc:docMk/>
            <pc:sldMk cId="2750394473" sldId="293"/>
            <ac:picMk id="4098" creationId="{6020A738-139F-4564-A9B7-25DBF6995650}"/>
          </ac:picMkLst>
        </pc:picChg>
      </pc:sldChg>
    </pc:docChg>
  </pc:docChgLst>
  <pc:docChgLst>
    <pc:chgData name="SANTIAGO FARFAN" userId="S::santiago.farfan@correo.uis.edu.co::6f44aac2-a8b4-4792-bfac-8ca1e4dd04a5" providerId="AD" clId="Web-{6F3C7184-125E-A409-2D40-A8EB2513B704}"/>
    <pc:docChg chg="modSld">
      <pc:chgData name="SANTIAGO FARFAN" userId="S::santiago.farfan@correo.uis.edu.co::6f44aac2-a8b4-4792-bfac-8ca1e4dd04a5" providerId="AD" clId="Web-{6F3C7184-125E-A409-2D40-A8EB2513B704}" dt="2021-08-24T16:31:57.670" v="35" actId="20577"/>
      <pc:docMkLst>
        <pc:docMk/>
      </pc:docMkLst>
      <pc:sldChg chg="modSp">
        <pc:chgData name="SANTIAGO FARFAN" userId="S::santiago.farfan@correo.uis.edu.co::6f44aac2-a8b4-4792-bfac-8ca1e4dd04a5" providerId="AD" clId="Web-{6F3C7184-125E-A409-2D40-A8EB2513B704}" dt="2021-08-24T16:31:57.670" v="35" actId="20577"/>
        <pc:sldMkLst>
          <pc:docMk/>
          <pc:sldMk cId="1890903027" sldId="293"/>
        </pc:sldMkLst>
        <pc:spChg chg="mod">
          <ac:chgData name="SANTIAGO FARFAN" userId="S::santiago.farfan@correo.uis.edu.co::6f44aac2-a8b4-4792-bfac-8ca1e4dd04a5" providerId="AD" clId="Web-{6F3C7184-125E-A409-2D40-A8EB2513B704}" dt="2021-08-24T16:31:57.670" v="35" actId="20577"/>
          <ac:spMkLst>
            <pc:docMk/>
            <pc:sldMk cId="1890903027" sldId="293"/>
            <ac:spMk id="3" creationId="{677DF8F1-C1FF-4C4B-B7FF-2571DD63B48A}"/>
          </ac:spMkLst>
        </pc:spChg>
        <pc:spChg chg="mod">
          <ac:chgData name="SANTIAGO FARFAN" userId="S::santiago.farfan@correo.uis.edu.co::6f44aac2-a8b4-4792-bfac-8ca1e4dd04a5" providerId="AD" clId="Web-{6F3C7184-125E-A409-2D40-A8EB2513B704}" dt="2021-08-24T16:31:37.389" v="5" actId="20577"/>
          <ac:spMkLst>
            <pc:docMk/>
            <pc:sldMk cId="1890903027" sldId="293"/>
            <ac:spMk id="20" creationId="{44F83D30-C24D-47C4-B121-C08962A93503}"/>
          </ac:spMkLst>
        </pc:spChg>
      </pc:sldChg>
    </pc:docChg>
  </pc:docChgLst>
  <pc:docChgLst>
    <pc:chgData name="SANTIAGO FARFAN" userId="S::santiago.farfan@correo.uis.edu.co::6f44aac2-a8b4-4792-bfac-8ca1e4dd04a5" providerId="AD" clId="Web-{A41370B6-A9C2-23D5-A65A-80D7F30567E6}"/>
    <pc:docChg chg="modSld">
      <pc:chgData name="SANTIAGO FARFAN" userId="S::santiago.farfan@correo.uis.edu.co::6f44aac2-a8b4-4792-bfac-8ca1e4dd04a5" providerId="AD" clId="Web-{A41370B6-A9C2-23D5-A65A-80D7F30567E6}" dt="2021-08-24T03:33:56.582" v="1" actId="20577"/>
      <pc:docMkLst>
        <pc:docMk/>
      </pc:docMkLst>
      <pc:sldChg chg="modSp">
        <pc:chgData name="SANTIAGO FARFAN" userId="S::santiago.farfan@correo.uis.edu.co::6f44aac2-a8b4-4792-bfac-8ca1e4dd04a5" providerId="AD" clId="Web-{A41370B6-A9C2-23D5-A65A-80D7F30567E6}" dt="2021-08-24T03:33:43.394" v="0" actId="20577"/>
        <pc:sldMkLst>
          <pc:docMk/>
          <pc:sldMk cId="3866142594" sldId="291"/>
        </pc:sldMkLst>
        <pc:spChg chg="mod">
          <ac:chgData name="SANTIAGO FARFAN" userId="S::santiago.farfan@correo.uis.edu.co::6f44aac2-a8b4-4792-bfac-8ca1e4dd04a5" providerId="AD" clId="Web-{A41370B6-A9C2-23D5-A65A-80D7F30567E6}" dt="2021-08-24T03:33:43.394" v="0" actId="20577"/>
          <ac:spMkLst>
            <pc:docMk/>
            <pc:sldMk cId="3866142594" sldId="291"/>
            <ac:spMk id="11" creationId="{9C030F73-A122-4DF4-A6F1-BA4107943E56}"/>
          </ac:spMkLst>
        </pc:spChg>
      </pc:sldChg>
      <pc:sldChg chg="modSp">
        <pc:chgData name="SANTIAGO FARFAN" userId="S::santiago.farfan@correo.uis.edu.co::6f44aac2-a8b4-4792-bfac-8ca1e4dd04a5" providerId="AD" clId="Web-{A41370B6-A9C2-23D5-A65A-80D7F30567E6}" dt="2021-08-24T03:33:56.582" v="1" actId="20577"/>
        <pc:sldMkLst>
          <pc:docMk/>
          <pc:sldMk cId="3324687550" sldId="292"/>
        </pc:sldMkLst>
        <pc:spChg chg="mod">
          <ac:chgData name="SANTIAGO FARFAN" userId="S::santiago.farfan@correo.uis.edu.co::6f44aac2-a8b4-4792-bfac-8ca1e4dd04a5" providerId="AD" clId="Web-{A41370B6-A9C2-23D5-A65A-80D7F30567E6}" dt="2021-08-24T03:33:56.582" v="1" actId="20577"/>
          <ac:spMkLst>
            <pc:docMk/>
            <pc:sldMk cId="3324687550" sldId="292"/>
            <ac:spMk id="11" creationId="{9C030F73-A122-4DF4-A6F1-BA4107943E56}"/>
          </ac:spMkLst>
        </pc:spChg>
      </pc:sldChg>
    </pc:docChg>
  </pc:docChgLst>
  <pc:docChgLst>
    <pc:chgData name="SANTIAGO FARFAN" userId="S::santiago.farfan@correo.uis.edu.co::6f44aac2-a8b4-4792-bfac-8ca1e4dd04a5" providerId="AD" clId="Web-{CF832513-94EE-B980-792A-40ECF165F121}"/>
    <pc:docChg chg="modSld">
      <pc:chgData name="SANTIAGO FARFAN" userId="S::santiago.farfan@correo.uis.edu.co::6f44aac2-a8b4-4792-bfac-8ca1e4dd04a5" providerId="AD" clId="Web-{CF832513-94EE-B980-792A-40ECF165F121}" dt="2021-09-02T02:46:12.504" v="7" actId="20577"/>
      <pc:docMkLst>
        <pc:docMk/>
      </pc:docMkLst>
      <pc:sldChg chg="modSp">
        <pc:chgData name="SANTIAGO FARFAN" userId="S::santiago.farfan@correo.uis.edu.co::6f44aac2-a8b4-4792-bfac-8ca1e4dd04a5" providerId="AD" clId="Web-{CF832513-94EE-B980-792A-40ECF165F121}" dt="2021-09-02T02:45:53.129" v="1" actId="20577"/>
        <pc:sldMkLst>
          <pc:docMk/>
          <pc:sldMk cId="1025151286" sldId="290"/>
        </pc:sldMkLst>
        <pc:spChg chg="mod">
          <ac:chgData name="SANTIAGO FARFAN" userId="S::santiago.farfan@correo.uis.edu.co::6f44aac2-a8b4-4792-bfac-8ca1e4dd04a5" providerId="AD" clId="Web-{CF832513-94EE-B980-792A-40ECF165F121}" dt="2021-09-02T02:45:53.129" v="1" actId="20577"/>
          <ac:spMkLst>
            <pc:docMk/>
            <pc:sldMk cId="1025151286" sldId="290"/>
            <ac:spMk id="109" creationId="{00000000-0000-0000-0000-000000000000}"/>
          </ac:spMkLst>
        </pc:spChg>
      </pc:sldChg>
      <pc:sldChg chg="modSp">
        <pc:chgData name="SANTIAGO FARFAN" userId="S::santiago.farfan@correo.uis.edu.co::6f44aac2-a8b4-4792-bfac-8ca1e4dd04a5" providerId="AD" clId="Web-{CF832513-94EE-B980-792A-40ECF165F121}" dt="2021-09-02T02:45:59.269" v="3" actId="20577"/>
        <pc:sldMkLst>
          <pc:docMk/>
          <pc:sldMk cId="3866142594" sldId="291"/>
        </pc:sldMkLst>
        <pc:spChg chg="mod">
          <ac:chgData name="SANTIAGO FARFAN" userId="S::santiago.farfan@correo.uis.edu.co::6f44aac2-a8b4-4792-bfac-8ca1e4dd04a5" providerId="AD" clId="Web-{CF832513-94EE-B980-792A-40ECF165F121}" dt="2021-09-02T02:45:59.269" v="3" actId="20577"/>
          <ac:spMkLst>
            <pc:docMk/>
            <pc:sldMk cId="3866142594" sldId="291"/>
            <ac:spMk id="10" creationId="{00000000-0000-0000-0000-000000000000}"/>
          </ac:spMkLst>
        </pc:spChg>
      </pc:sldChg>
      <pc:sldChg chg="modSp">
        <pc:chgData name="SANTIAGO FARFAN" userId="S::santiago.farfan@correo.uis.edu.co::6f44aac2-a8b4-4792-bfac-8ca1e4dd04a5" providerId="AD" clId="Web-{CF832513-94EE-B980-792A-40ECF165F121}" dt="2021-09-02T02:46:03.582" v="5" actId="20577"/>
        <pc:sldMkLst>
          <pc:docMk/>
          <pc:sldMk cId="3324687550" sldId="292"/>
        </pc:sldMkLst>
        <pc:spChg chg="mod">
          <ac:chgData name="SANTIAGO FARFAN" userId="S::santiago.farfan@correo.uis.edu.co::6f44aac2-a8b4-4792-bfac-8ca1e4dd04a5" providerId="AD" clId="Web-{CF832513-94EE-B980-792A-40ECF165F121}" dt="2021-09-02T02:46:03.582" v="5" actId="20577"/>
          <ac:spMkLst>
            <pc:docMk/>
            <pc:sldMk cId="3324687550" sldId="292"/>
            <ac:spMk id="10" creationId="{E6B7F0DE-433A-49AD-844E-F37658339C63}"/>
          </ac:spMkLst>
        </pc:spChg>
      </pc:sldChg>
      <pc:sldChg chg="modSp">
        <pc:chgData name="SANTIAGO FARFAN" userId="S::santiago.farfan@correo.uis.edu.co::6f44aac2-a8b4-4792-bfac-8ca1e4dd04a5" providerId="AD" clId="Web-{CF832513-94EE-B980-792A-40ECF165F121}" dt="2021-09-02T02:46:12.504" v="7" actId="20577"/>
        <pc:sldMkLst>
          <pc:docMk/>
          <pc:sldMk cId="1890903027" sldId="293"/>
        </pc:sldMkLst>
        <pc:spChg chg="mod">
          <ac:chgData name="SANTIAGO FARFAN" userId="S::santiago.farfan@correo.uis.edu.co::6f44aac2-a8b4-4792-bfac-8ca1e4dd04a5" providerId="AD" clId="Web-{CF832513-94EE-B980-792A-40ECF165F121}" dt="2021-09-02T02:46:12.504" v="7" actId="20577"/>
          <ac:spMkLst>
            <pc:docMk/>
            <pc:sldMk cId="1890903027" sldId="293"/>
            <ac:spMk id="12" creationId="{E4083F80-15CF-49C5-87D2-B7729C45FD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77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169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399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ntrato-digital-inteligente-concepto-icono-isometrico-firma-electronica-tecnologia-blockchain_4102875.htm#query=firma%20digital&amp;position=0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ataque-cibernetico_8139229.htm#query=hacker&amp;from_query=delito%20informatico&amp;position=1&amp;from_view=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seguridad_10946457.htm#page=2&amp;query=seguridad%20inform%C3%A1tica&amp;position=4&amp;from_view=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Acordeón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</a:endParaRPr>
          </a:p>
          <a:p>
            <a:pPr algn="ctr">
              <a:buSzPct val="25000"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CF001_2_4_marco_normativo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7527" y="4348653"/>
            <a:ext cx="5166782" cy="156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recurso estará compuesto por tres ítems, que serán el título en el cual se deberá hacer clic para ver la información.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Cada ítem estará acompañado de una imagen de referencia.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estilo seleccionado para el diseño del recurso es el siguiente: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0728DD-C5AC-44E0-A76E-33408919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2" y="4179575"/>
            <a:ext cx="5934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4580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Acordeón A Tipo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hacer clic en el título de </a:t>
            </a:r>
            <a:r>
              <a:rPr lang="es-CO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cada ítem </a:t>
            </a: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se desplegará la información junto con la imagen de apoyo. </a:t>
            </a: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lado izquierdo estará la información y al lado derecho estará la imagen. </a:t>
            </a: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La información es la que se encuentra en pantalla.</a:t>
            </a:r>
            <a:endParaRPr lang="es-ES_tradnl" i="1" dirty="0">
              <a:solidFill>
                <a:schemeClr val="dk1"/>
              </a:solidFill>
              <a:latin typeface="Calibri Light"/>
              <a:ea typeface="Calibri"/>
              <a:cs typeface="Calibri Light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62724" y="5508432"/>
            <a:ext cx="3929275" cy="13495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https://www.freepik.es/vector-gratis/contrato-digital-inteligente-concepto-icono-isometrico-firma-electronica-tecnologia-blockchain_4102875.htm#query=firma%20digital&amp;position=0&amp;from_view=search</a:t>
            </a: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0C04D1-9460-4288-8C7D-7C2A8CE0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7" y="718265"/>
            <a:ext cx="8035516" cy="61397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7DF8F1-C1FF-4C4B-B7FF-2571DD63B48A}"/>
              </a:ext>
            </a:extLst>
          </p:cNvPr>
          <p:cNvSpPr/>
          <p:nvPr/>
        </p:nvSpPr>
        <p:spPr>
          <a:xfrm>
            <a:off x="711330" y="1355422"/>
            <a:ext cx="7166295" cy="34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/>
              <a:t>Ley 527 de 1999 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0647A2-82F6-4958-ACB5-F4B1B7BAE815}"/>
              </a:ext>
            </a:extLst>
          </p:cNvPr>
          <p:cNvSpPr/>
          <p:nvPr/>
        </p:nvSpPr>
        <p:spPr>
          <a:xfrm>
            <a:off x="309715" y="2079523"/>
            <a:ext cx="7612154" cy="4380271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0049AA-4A5A-42FB-AEED-F8928348C37D}"/>
              </a:ext>
            </a:extLst>
          </p:cNvPr>
          <p:cNvSpPr txBox="1"/>
          <p:nvPr/>
        </p:nvSpPr>
        <p:spPr>
          <a:xfrm>
            <a:off x="711330" y="2998034"/>
            <a:ext cx="4034345" cy="2454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“Por medio de la cual se define y reglamenta el acceso y uso de los mensajes de datos, del comercio electrónico y de las firmas digitales, y se establecen las entidades de certificación y se dictan otras disposiciones”.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 esta ley, se puede establecer la importancia y validez de los mensajes de datos frente a un ataque informático y qué se requiere para extraer evidencia digital.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Contrato digital inteligente, concepto de icono isométrico de firma electrónica, tecnología blockchain vector gratuito">
            <a:extLst>
              <a:ext uri="{FF2B5EF4-FFF2-40B4-BE49-F238E27FC236}">
                <a16:creationId xmlns:a16="http://schemas.microsoft.com/office/drawing/2014/main" id="{93233679-5F3C-4073-9FA7-CBEA6F47D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9" t="13054" b="7856"/>
          <a:stretch/>
        </p:blipFill>
        <p:spPr bwMode="auto">
          <a:xfrm>
            <a:off x="5017107" y="2998034"/>
            <a:ext cx="2633330" cy="210490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4580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Acordeón A Tipo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hacer clic en el título de </a:t>
            </a:r>
            <a:r>
              <a:rPr lang="es-CO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cada ítem </a:t>
            </a: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se desplegará la información junto con la imagen de apoyo. </a:t>
            </a: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lado izquierdo estará la información y al lado derecho estará la imagen. </a:t>
            </a: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La información es la que se encuentra en pantalla.</a:t>
            </a:r>
            <a:endParaRPr lang="es-ES_tradnl" i="1" dirty="0">
              <a:solidFill>
                <a:schemeClr val="dk1"/>
              </a:solidFill>
              <a:latin typeface="Calibri Light"/>
              <a:ea typeface="Calibri"/>
              <a:cs typeface="Calibri Light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559198"/>
            <a:ext cx="3925508" cy="12988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https://www.freepik.es/vector-gratis/ilustracion-concepto-ataque-cibernetico_8139229.htm#query=hacker&amp;from_query=delito%20informatico&amp;position=1&amp;from_view=search</a:t>
            </a: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0C04D1-9460-4288-8C7D-7C2A8CE0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7" y="718265"/>
            <a:ext cx="8035516" cy="61397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7DF8F1-C1FF-4C4B-B7FF-2571DD63B48A}"/>
              </a:ext>
            </a:extLst>
          </p:cNvPr>
          <p:cNvSpPr/>
          <p:nvPr/>
        </p:nvSpPr>
        <p:spPr>
          <a:xfrm>
            <a:off x="711330" y="1355422"/>
            <a:ext cx="7166295" cy="34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/>
              <a:t>Ley 1273 de 2009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0647A2-82F6-4958-ACB5-F4B1B7BAE815}"/>
              </a:ext>
            </a:extLst>
          </p:cNvPr>
          <p:cNvSpPr/>
          <p:nvPr/>
        </p:nvSpPr>
        <p:spPr>
          <a:xfrm>
            <a:off x="309715" y="2079523"/>
            <a:ext cx="7612154" cy="4380271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0049AA-4A5A-42FB-AEED-F8928348C37D}"/>
              </a:ext>
            </a:extLst>
          </p:cNvPr>
          <p:cNvSpPr txBox="1"/>
          <p:nvPr/>
        </p:nvSpPr>
        <p:spPr>
          <a:xfrm>
            <a:off x="711330" y="3470991"/>
            <a:ext cx="3353253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onocida como la configuración y tipificación de los delitos informáticos en Colombia; puede aplicar la evidencia digital obtenida mediante la ley 527 de 1999.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 descr="Ilustración del concepto de ataque cibernético vector gratuito">
            <a:extLst>
              <a:ext uri="{FF2B5EF4-FFF2-40B4-BE49-F238E27FC236}">
                <a16:creationId xmlns:a16="http://schemas.microsoft.com/office/drawing/2014/main" id="{25E5D284-1567-4D47-B6AD-8C750EBB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00" y="2449384"/>
            <a:ext cx="3353252" cy="33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9657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4580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Acordeón A Tipo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hacer clic en el título de </a:t>
            </a:r>
            <a:r>
              <a:rPr lang="es-CO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cada ítem </a:t>
            </a: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se desplegará la información junto con la imagen de apoyo. </a:t>
            </a: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lado izquierdo estará la información y al lado derecho estará la imagen. </a:t>
            </a: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La información es la que se encuentra en pantalla.</a:t>
            </a:r>
            <a:endParaRPr lang="es-ES_tradnl" i="1" dirty="0">
              <a:solidFill>
                <a:schemeClr val="dk1"/>
              </a:solidFill>
              <a:latin typeface="Calibri Light"/>
              <a:ea typeface="Calibri"/>
              <a:cs typeface="Calibri Light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5299113"/>
            <a:ext cx="3948174" cy="1558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ttps://www.freepik.es/vector-gratis/ilustracion-concepto-abstracto-aplicacion-descentralizada-aplicacion-digital-blockchain-red-informatica-p2p-aplicacion-web-multiples-usuarios-criptomoneda-codigo-abierto_10782923.htm#query=seguridad%20inform%C3%A1tica&amp;position=29&amp;from_view=search</a:t>
            </a:r>
          </a:p>
          <a:p>
            <a:pPr lvl="0">
              <a:buSzPct val="25000"/>
            </a:pP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0C04D1-9460-4288-8C7D-7C2A8CE0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7" y="718265"/>
            <a:ext cx="8035516" cy="61397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7DF8F1-C1FF-4C4B-B7FF-2571DD63B48A}"/>
              </a:ext>
            </a:extLst>
          </p:cNvPr>
          <p:cNvSpPr/>
          <p:nvPr/>
        </p:nvSpPr>
        <p:spPr>
          <a:xfrm>
            <a:off x="711330" y="1355422"/>
            <a:ext cx="7166295" cy="34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/>
              <a:t>Norma ISO 27001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0647A2-82F6-4958-ACB5-F4B1B7BAE815}"/>
              </a:ext>
            </a:extLst>
          </p:cNvPr>
          <p:cNvSpPr/>
          <p:nvPr/>
        </p:nvSpPr>
        <p:spPr>
          <a:xfrm>
            <a:off x="309715" y="2079523"/>
            <a:ext cx="7612154" cy="4380271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0049AA-4A5A-42FB-AEED-F8928348C37D}"/>
              </a:ext>
            </a:extLst>
          </p:cNvPr>
          <p:cNvSpPr txBox="1"/>
          <p:nvPr/>
        </p:nvSpPr>
        <p:spPr>
          <a:xfrm>
            <a:off x="711330" y="3862399"/>
            <a:ext cx="3577145" cy="81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 internacional que admite la protección, confidencialidad e integridad de los datos y de la información.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074" name="Picture 2" descr="Ilustración de concepto abstracto de aplicación descentralizada. aplicación digital, blockchain, red informática p2p, aplicación web, múltiples usuarios, criptomoneda, código abierto. vector gratuito">
            <a:extLst>
              <a:ext uri="{FF2B5EF4-FFF2-40B4-BE49-F238E27FC236}">
                <a16:creationId xmlns:a16="http://schemas.microsoft.com/office/drawing/2014/main" id="{806D17CC-7603-42E8-9C2F-C9680725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12" y="2525035"/>
            <a:ext cx="3192719" cy="31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387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45808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Acordeón A Tipo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hacer clic en el título de </a:t>
            </a:r>
            <a:r>
              <a:rPr lang="es-CO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cada ítem </a:t>
            </a: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se desplegará la información junto con la imagen de apoyo. </a:t>
            </a: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Al lado izquierdo estará la información y al lado derecho estará la imagen. </a:t>
            </a: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/>
                <a:ea typeface="Calibri"/>
                <a:cs typeface="Calibri Light"/>
                <a:sym typeface="Calibri"/>
              </a:rPr>
              <a:t>La información es la que se encuentra en pantalla.</a:t>
            </a:r>
            <a:endParaRPr lang="es-ES_tradnl" i="1" dirty="0">
              <a:solidFill>
                <a:schemeClr val="dk1"/>
              </a:solidFill>
              <a:latin typeface="Calibri Light"/>
              <a:ea typeface="Calibri"/>
              <a:cs typeface="Calibri Light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lang="es-ES_tradnl" i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5717754"/>
            <a:ext cx="3948174" cy="11402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lvl="0">
              <a:buSzPct val="25000"/>
            </a:pPr>
            <a:r>
              <a:rPr lang="es-ES" sz="1000" b="1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https://www.freepik.es/vector-gratis/ilustracion-concepto-seguridad_10946457.htm#page=2&amp;query=seguridad%20inform%C3%A1tica&amp;position=4&amp;from_view=search</a:t>
            </a: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0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0C04D1-9460-4288-8C7D-7C2A8CE0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7" y="718265"/>
            <a:ext cx="8035516" cy="61397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7DF8F1-C1FF-4C4B-B7FF-2571DD63B48A}"/>
              </a:ext>
            </a:extLst>
          </p:cNvPr>
          <p:cNvSpPr/>
          <p:nvPr/>
        </p:nvSpPr>
        <p:spPr>
          <a:xfrm>
            <a:off x="711330" y="1355422"/>
            <a:ext cx="7166295" cy="34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/>
              <a:t>Norma ISO 27002 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0647A2-82F6-4958-ACB5-F4B1B7BAE815}"/>
              </a:ext>
            </a:extLst>
          </p:cNvPr>
          <p:cNvSpPr/>
          <p:nvPr/>
        </p:nvSpPr>
        <p:spPr>
          <a:xfrm>
            <a:off x="309715" y="2079523"/>
            <a:ext cx="7612154" cy="4380271"/>
          </a:xfrm>
          <a:prstGeom prst="rect">
            <a:avLst/>
          </a:prstGeom>
          <a:solidFill>
            <a:srgbClr val="D7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0049AA-4A5A-42FB-AEED-F8928348C37D}"/>
              </a:ext>
            </a:extLst>
          </p:cNvPr>
          <p:cNvSpPr txBox="1"/>
          <p:nvPr/>
        </p:nvSpPr>
        <p:spPr>
          <a:xfrm>
            <a:off x="711330" y="3133112"/>
            <a:ext cx="3285483" cy="1310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stablece directrices y principios generales para iniciar, implementar, mantener y mejorar la gestión de la seguridad de la información en una organización.</a:t>
            </a: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Ilustración del concepto de seguridad vector gratuito">
            <a:extLst>
              <a:ext uri="{FF2B5EF4-FFF2-40B4-BE49-F238E27FC236}">
                <a16:creationId xmlns:a16="http://schemas.microsoft.com/office/drawing/2014/main" id="{6020A738-139F-4564-A9B7-25DBF699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10" y="2862419"/>
            <a:ext cx="3539662" cy="235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94473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488</Words>
  <Application>Microsoft Macintosh PowerPoint</Application>
  <PresentationFormat>Panorámica</PresentationFormat>
  <Paragraphs>47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8</cp:revision>
  <dcterms:modified xsi:type="dcterms:W3CDTF">2022-03-29T20:10:40Z</dcterms:modified>
</cp:coreProperties>
</file>