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
  </p:notesMasterIdLst>
  <p:handoutMasterIdLst>
    <p:handoutMasterId r:id="rId6"/>
  </p:handoutMasterIdLst>
  <p:sldIdLst>
    <p:sldId id="289" r:id="rId2"/>
    <p:sldId id="291" r:id="rId3"/>
    <p:sldId id="292" r:id="rId4"/>
  </p:sldIdLst>
  <p:sldSz cx="12192000" cy="6858000"/>
  <p:notesSz cx="6858000" cy="9144000"/>
  <p:custDataLst>
    <p:tags r:id="rId7"/>
  </p:custData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liana Morales" initials="LM" lastIdx="5" clrIdx="0">
    <p:extLst>
      <p:ext uri="{19B8F6BF-5375-455C-9EA6-DF929625EA0E}">
        <p15:presenceInfo xmlns:p15="http://schemas.microsoft.com/office/powerpoint/2012/main" userId="Liliana Moral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ECFF"/>
    <a:srgbClr val="4A86E8"/>
    <a:srgbClr val="FFCD0E"/>
    <a:srgbClr val="FFFFFF"/>
    <a:srgbClr val="DCE2E2"/>
    <a:srgbClr val="D7DC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524E45-EA68-46A5-8AFC-B0DE9D7164BF}" v="15" dt="2022-03-18T03:07:46.979"/>
  </p1510:revLst>
</p1510:revInfo>
</file>

<file path=ppt/tableStyles.xml><?xml version="1.0" encoding="utf-8"?>
<a:tblStyleLst xmlns:a="http://schemas.openxmlformats.org/drawingml/2006/main" def="{BB3C8625-F1AC-4C01-BAC9-3CD3015F1BBD}">
  <a:tblStyle styleId="{BB3C8625-F1AC-4C01-BAC9-3CD3015F1BBD}" styleName="Table_0"/>
  <a:tblStyle styleId="{BF564A1C-97B1-4D8F-8997-F2116A1512E2}"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63B9DBF-B480-47DA-A6E1-43C5474EF4B7}" styleName="Table_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DA56D29A-3347-4097-BB56-BC4704688742}" styleName="Table_3">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E25CA6D2-C51F-4EB5-8F98-FF5386C87FD4}" styleName="Table_4">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p:restoredTop sz="96137"/>
  </p:normalViewPr>
  <p:slideViewPr>
    <p:cSldViewPr snapToGrid="0">
      <p:cViewPr>
        <p:scale>
          <a:sx n="150" d="100"/>
          <a:sy n="150" d="100"/>
        </p:scale>
        <p:origin x="144" y="-122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heme" Target="theme/theme1.xml"/><Relationship Id="rId5" Type="http://schemas.openxmlformats.org/officeDocument/2006/relationships/notesMaster" Target="notesMasters/notesMaster1.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OL SANTIS" userId="5a54c861-0c1f-4c0a-b24b-34ec5280d7f4" providerId="ADAL" clId="{4D7A49E5-D3F0-4FA3-975B-261AD482DA50}"/>
    <pc:docChg chg="undo custSel modSld">
      <pc:chgData name="KAROL SANTIS" userId="5a54c861-0c1f-4c0a-b24b-34ec5280d7f4" providerId="ADAL" clId="{4D7A49E5-D3F0-4FA3-975B-261AD482DA50}" dt="2021-08-23T20:38:49.173" v="2"/>
      <pc:docMkLst>
        <pc:docMk/>
      </pc:docMkLst>
      <pc:sldChg chg="modSp mod">
        <pc:chgData name="KAROL SANTIS" userId="5a54c861-0c1f-4c0a-b24b-34ec5280d7f4" providerId="ADAL" clId="{4D7A49E5-D3F0-4FA3-975B-261AD482DA50}" dt="2021-08-23T20:38:49.173" v="2"/>
        <pc:sldMkLst>
          <pc:docMk/>
          <pc:sldMk cId="985467485" sldId="289"/>
        </pc:sldMkLst>
        <pc:spChg chg="mod">
          <ac:chgData name="KAROL SANTIS" userId="5a54c861-0c1f-4c0a-b24b-34ec5280d7f4" providerId="ADAL" clId="{4D7A49E5-D3F0-4FA3-975B-261AD482DA50}" dt="2021-08-23T20:38:49.173" v="2"/>
          <ac:spMkLst>
            <pc:docMk/>
            <pc:sldMk cId="985467485" sldId="289"/>
            <ac:spMk id="110" creationId="{00000000-0000-0000-0000-000000000000}"/>
          </ac:spMkLst>
        </pc:spChg>
      </pc:sldChg>
    </pc:docChg>
  </pc:docChgLst>
  <pc:docChgLst>
    <pc:chgData name="SANTIAGO FARFAN" userId="S::santiago.farfan@correo.uis.edu.co::6f44aac2-a8b4-4792-bfac-8ca1e4dd04a5" providerId="AD" clId="Web-{D7A4939C-7954-AFFF-481A-4C924282FA58}"/>
    <pc:docChg chg="modSld">
      <pc:chgData name="SANTIAGO FARFAN" userId="S::santiago.farfan@correo.uis.edu.co::6f44aac2-a8b4-4792-bfac-8ca1e4dd04a5" providerId="AD" clId="Web-{D7A4939C-7954-AFFF-481A-4C924282FA58}" dt="2021-08-24T23:05:09.412" v="1"/>
      <pc:docMkLst>
        <pc:docMk/>
      </pc:docMkLst>
      <pc:sldChg chg="addSp delSp">
        <pc:chgData name="SANTIAGO FARFAN" userId="S::santiago.farfan@correo.uis.edu.co::6f44aac2-a8b4-4792-bfac-8ca1e4dd04a5" providerId="AD" clId="Web-{D7A4939C-7954-AFFF-481A-4C924282FA58}" dt="2021-08-24T23:05:09.412" v="1"/>
        <pc:sldMkLst>
          <pc:docMk/>
          <pc:sldMk cId="985467485" sldId="289"/>
        </pc:sldMkLst>
        <pc:spChg chg="add del">
          <ac:chgData name="SANTIAGO FARFAN" userId="S::santiago.farfan@correo.uis.edu.co::6f44aac2-a8b4-4792-bfac-8ca1e4dd04a5" providerId="AD" clId="Web-{D7A4939C-7954-AFFF-481A-4C924282FA58}" dt="2021-08-24T23:05:09.412" v="1"/>
          <ac:spMkLst>
            <pc:docMk/>
            <pc:sldMk cId="985467485" sldId="289"/>
            <ac:spMk id="5" creationId="{751FC1D1-1288-4A78-8091-130F2222AB76}"/>
          </ac:spMkLst>
        </pc:spChg>
      </pc:sldChg>
    </pc:docChg>
  </pc:docChgLst>
  <pc:docChgLst>
    <pc:chgData name="SANTIAGO FARFAN" userId="6f44aac2-a8b4-4792-bfac-8ca1e4dd04a5" providerId="ADAL" clId="{7ACE7109-A026-4FE2-8A4E-80AB17371F43}"/>
    <pc:docChg chg="undo redo custSel delSld modSld">
      <pc:chgData name="SANTIAGO FARFAN" userId="6f44aac2-a8b4-4792-bfac-8ca1e4dd04a5" providerId="ADAL" clId="{7ACE7109-A026-4FE2-8A4E-80AB17371F43}" dt="2021-08-26T02:36:44.072" v="260" actId="20577"/>
      <pc:docMkLst>
        <pc:docMk/>
      </pc:docMkLst>
      <pc:sldChg chg="addSp delSp modSp mod">
        <pc:chgData name="SANTIAGO FARFAN" userId="6f44aac2-a8b4-4792-bfac-8ca1e4dd04a5" providerId="ADAL" clId="{7ACE7109-A026-4FE2-8A4E-80AB17371F43}" dt="2021-08-26T02:25:48.021" v="238" actId="20577"/>
        <pc:sldMkLst>
          <pc:docMk/>
          <pc:sldMk cId="3523092713" sldId="291"/>
        </pc:sldMkLst>
        <pc:spChg chg="mod">
          <ac:chgData name="SANTIAGO FARFAN" userId="6f44aac2-a8b4-4792-bfac-8ca1e4dd04a5" providerId="ADAL" clId="{7ACE7109-A026-4FE2-8A4E-80AB17371F43}" dt="2021-08-26T02:25:10.389" v="225" actId="1076"/>
          <ac:spMkLst>
            <pc:docMk/>
            <pc:sldMk cId="3523092713" sldId="291"/>
            <ac:spMk id="4" creationId="{A1057BA9-11F2-49AB-892D-64C64CDA4D1A}"/>
          </ac:spMkLst>
        </pc:spChg>
        <pc:spChg chg="del mod">
          <ac:chgData name="SANTIAGO FARFAN" userId="6f44aac2-a8b4-4792-bfac-8ca1e4dd04a5" providerId="ADAL" clId="{7ACE7109-A026-4FE2-8A4E-80AB17371F43}" dt="2021-08-26T02:14:24.943" v="15"/>
          <ac:spMkLst>
            <pc:docMk/>
            <pc:sldMk cId="3523092713" sldId="291"/>
            <ac:spMk id="11" creationId="{A8D63D09-5F1E-43B3-A0C0-B97F6C649C69}"/>
          </ac:spMkLst>
        </pc:spChg>
        <pc:spChg chg="mod">
          <ac:chgData name="SANTIAGO FARFAN" userId="6f44aac2-a8b4-4792-bfac-8ca1e4dd04a5" providerId="ADAL" clId="{7ACE7109-A026-4FE2-8A4E-80AB17371F43}" dt="2021-08-26T02:25:32.709" v="230" actId="14100"/>
          <ac:spMkLst>
            <pc:docMk/>
            <pc:sldMk cId="3523092713" sldId="291"/>
            <ac:spMk id="108" creationId="{00000000-0000-0000-0000-000000000000}"/>
          </ac:spMkLst>
        </pc:spChg>
        <pc:spChg chg="mod">
          <ac:chgData name="SANTIAGO FARFAN" userId="6f44aac2-a8b4-4792-bfac-8ca1e4dd04a5" providerId="ADAL" clId="{7ACE7109-A026-4FE2-8A4E-80AB17371F43}" dt="2021-08-26T02:25:48.021" v="238" actId="20577"/>
          <ac:spMkLst>
            <pc:docMk/>
            <pc:sldMk cId="3523092713" sldId="291"/>
            <ac:spMk id="114" creationId="{00000000-0000-0000-0000-000000000000}"/>
          </ac:spMkLst>
        </pc:spChg>
        <pc:picChg chg="add mod">
          <ac:chgData name="SANTIAGO FARFAN" userId="6f44aac2-a8b4-4792-bfac-8ca1e4dd04a5" providerId="ADAL" clId="{7ACE7109-A026-4FE2-8A4E-80AB17371F43}" dt="2021-08-26T02:25:16.893" v="229" actId="1076"/>
          <ac:picMkLst>
            <pc:docMk/>
            <pc:sldMk cId="3523092713" sldId="291"/>
            <ac:picMk id="1026" creationId="{0483C6B5-B8E2-4452-A74F-19580CBB7482}"/>
          </ac:picMkLst>
        </pc:picChg>
      </pc:sldChg>
      <pc:sldChg chg="addSp delSp modSp mod">
        <pc:chgData name="SANTIAGO FARFAN" userId="6f44aac2-a8b4-4792-bfac-8ca1e4dd04a5" providerId="ADAL" clId="{7ACE7109-A026-4FE2-8A4E-80AB17371F43}" dt="2021-08-26T02:27:02.243" v="250" actId="20577"/>
        <pc:sldMkLst>
          <pc:docMk/>
          <pc:sldMk cId="1525898101" sldId="292"/>
        </pc:sldMkLst>
        <pc:spChg chg="del">
          <ac:chgData name="SANTIAGO FARFAN" userId="6f44aac2-a8b4-4792-bfac-8ca1e4dd04a5" providerId="ADAL" clId="{7ACE7109-A026-4FE2-8A4E-80AB17371F43}" dt="2021-08-26T02:13:09.811" v="1" actId="478"/>
          <ac:spMkLst>
            <pc:docMk/>
            <pc:sldMk cId="1525898101" sldId="292"/>
            <ac:spMk id="13" creationId="{B3B7C655-6FDC-41FD-B26C-1364DD955C61}"/>
          </ac:spMkLst>
        </pc:spChg>
        <pc:spChg chg="add mod">
          <ac:chgData name="SANTIAGO FARFAN" userId="6f44aac2-a8b4-4792-bfac-8ca1e4dd04a5" providerId="ADAL" clId="{7ACE7109-A026-4FE2-8A4E-80AB17371F43}" dt="2021-08-26T02:26:53.612" v="248" actId="1076"/>
          <ac:spMkLst>
            <pc:docMk/>
            <pc:sldMk cId="1525898101" sldId="292"/>
            <ac:spMk id="14" creationId="{E7742E0A-05C0-4E38-9263-976D7C687B45}"/>
          </ac:spMkLst>
        </pc:spChg>
        <pc:spChg chg="del">
          <ac:chgData name="SANTIAGO FARFAN" userId="6f44aac2-a8b4-4792-bfac-8ca1e4dd04a5" providerId="ADAL" clId="{7ACE7109-A026-4FE2-8A4E-80AB17371F43}" dt="2021-08-26T02:13:09.811" v="1" actId="478"/>
          <ac:spMkLst>
            <pc:docMk/>
            <pc:sldMk cId="1525898101" sldId="292"/>
            <ac:spMk id="20" creationId="{B3B7C655-6FDC-41FD-B26C-1364DD955C61}"/>
          </ac:spMkLst>
        </pc:spChg>
        <pc:spChg chg="mod">
          <ac:chgData name="SANTIAGO FARFAN" userId="6f44aac2-a8b4-4792-bfac-8ca1e4dd04a5" providerId="ADAL" clId="{7ACE7109-A026-4FE2-8A4E-80AB17371F43}" dt="2021-08-26T02:13:22.908" v="4" actId="14100"/>
          <ac:spMkLst>
            <pc:docMk/>
            <pc:sldMk cId="1525898101" sldId="292"/>
            <ac:spMk id="108" creationId="{00000000-0000-0000-0000-000000000000}"/>
          </ac:spMkLst>
        </pc:spChg>
        <pc:spChg chg="mod">
          <ac:chgData name="SANTIAGO FARFAN" userId="6f44aac2-a8b4-4792-bfac-8ca1e4dd04a5" providerId="ADAL" clId="{7ACE7109-A026-4FE2-8A4E-80AB17371F43}" dt="2021-08-26T02:13:20.628" v="3" actId="14100"/>
          <ac:spMkLst>
            <pc:docMk/>
            <pc:sldMk cId="1525898101" sldId="292"/>
            <ac:spMk id="109" creationId="{00000000-0000-0000-0000-000000000000}"/>
          </ac:spMkLst>
        </pc:spChg>
        <pc:spChg chg="mod">
          <ac:chgData name="SANTIAGO FARFAN" userId="6f44aac2-a8b4-4792-bfac-8ca1e4dd04a5" providerId="ADAL" clId="{7ACE7109-A026-4FE2-8A4E-80AB17371F43}" dt="2021-08-26T02:27:02.243" v="250" actId="20577"/>
          <ac:spMkLst>
            <pc:docMk/>
            <pc:sldMk cId="1525898101" sldId="292"/>
            <ac:spMk id="114" creationId="{00000000-0000-0000-0000-000000000000}"/>
          </ac:spMkLst>
        </pc:spChg>
        <pc:graphicFrameChg chg="del">
          <ac:chgData name="SANTIAGO FARFAN" userId="6f44aac2-a8b4-4792-bfac-8ca1e4dd04a5" providerId="ADAL" clId="{7ACE7109-A026-4FE2-8A4E-80AB17371F43}" dt="2021-08-26T02:13:09.811" v="1" actId="478"/>
          <ac:graphicFrameMkLst>
            <pc:docMk/>
            <pc:sldMk cId="1525898101" sldId="292"/>
            <ac:graphicFrameMk id="11" creationId="{5451B0F9-2019-4205-B473-D89A7301B289}"/>
          </ac:graphicFrameMkLst>
        </pc:graphicFrameChg>
        <pc:picChg chg="del">
          <ac:chgData name="SANTIAGO FARFAN" userId="6f44aac2-a8b4-4792-bfac-8ca1e4dd04a5" providerId="ADAL" clId="{7ACE7109-A026-4FE2-8A4E-80AB17371F43}" dt="2021-08-26T02:13:05.461" v="0" actId="478"/>
          <ac:picMkLst>
            <pc:docMk/>
            <pc:sldMk cId="1525898101" sldId="292"/>
            <ac:picMk id="8" creationId="{71AB2CE2-F0C3-4497-9E5D-5172F3F4C348}"/>
          </ac:picMkLst>
        </pc:picChg>
        <pc:picChg chg="mod">
          <ac:chgData name="SANTIAGO FARFAN" userId="6f44aac2-a8b4-4792-bfac-8ca1e4dd04a5" providerId="ADAL" clId="{7ACE7109-A026-4FE2-8A4E-80AB17371F43}" dt="2021-08-26T02:26:39.792" v="241" actId="14100"/>
          <ac:picMkLst>
            <pc:docMk/>
            <pc:sldMk cId="1525898101" sldId="292"/>
            <ac:picMk id="12" creationId="{00000000-0000-0000-0000-000000000000}"/>
          </ac:picMkLst>
        </pc:picChg>
        <pc:picChg chg="add mod">
          <ac:chgData name="SANTIAGO FARFAN" userId="6f44aac2-a8b4-4792-bfac-8ca1e4dd04a5" providerId="ADAL" clId="{7ACE7109-A026-4FE2-8A4E-80AB17371F43}" dt="2021-08-26T02:26:50.444" v="247" actId="1076"/>
          <ac:picMkLst>
            <pc:docMk/>
            <pc:sldMk cId="1525898101" sldId="292"/>
            <ac:picMk id="2050" creationId="{F61FF4E9-ADBA-4039-81E5-7766103A8C05}"/>
          </ac:picMkLst>
        </pc:picChg>
      </pc:sldChg>
      <pc:sldChg chg="addSp delSp modSp mod">
        <pc:chgData name="SANTIAGO FARFAN" userId="6f44aac2-a8b4-4792-bfac-8ca1e4dd04a5" providerId="ADAL" clId="{7ACE7109-A026-4FE2-8A4E-80AB17371F43}" dt="2021-08-26T02:36:44.072" v="260" actId="20577"/>
        <pc:sldMkLst>
          <pc:docMk/>
          <pc:sldMk cId="2221143847" sldId="294"/>
        </pc:sldMkLst>
        <pc:spChg chg="del">
          <ac:chgData name="SANTIAGO FARFAN" userId="6f44aac2-a8b4-4792-bfac-8ca1e4dd04a5" providerId="ADAL" clId="{7ACE7109-A026-4FE2-8A4E-80AB17371F43}" dt="2021-08-26T02:13:47.774" v="7" actId="478"/>
          <ac:spMkLst>
            <pc:docMk/>
            <pc:sldMk cId="2221143847" sldId="294"/>
            <ac:spMk id="9" creationId="{8E2611C2-9707-4D3D-916E-23422E56BF2B}"/>
          </ac:spMkLst>
        </pc:spChg>
        <pc:spChg chg="add mod">
          <ac:chgData name="SANTIAGO FARFAN" userId="6f44aac2-a8b4-4792-bfac-8ca1e4dd04a5" providerId="ADAL" clId="{7ACE7109-A026-4FE2-8A4E-80AB17371F43}" dt="2021-08-26T02:36:17.023" v="256" actId="14100"/>
          <ac:spMkLst>
            <pc:docMk/>
            <pc:sldMk cId="2221143847" sldId="294"/>
            <ac:spMk id="10" creationId="{DA5A2071-2249-4B4C-BC7E-75EE4E48465A}"/>
          </ac:spMkLst>
        </pc:spChg>
        <pc:spChg chg="mod">
          <ac:chgData name="SANTIAGO FARFAN" userId="6f44aac2-a8b4-4792-bfac-8ca1e4dd04a5" providerId="ADAL" clId="{7ACE7109-A026-4FE2-8A4E-80AB17371F43}" dt="2021-08-26T02:36:44.072" v="260" actId="20577"/>
          <ac:spMkLst>
            <pc:docMk/>
            <pc:sldMk cId="2221143847" sldId="294"/>
            <ac:spMk id="114" creationId="{00000000-0000-0000-0000-000000000000}"/>
          </ac:spMkLst>
        </pc:spChg>
        <pc:picChg chg="add mod">
          <ac:chgData name="SANTIAGO FARFAN" userId="6f44aac2-a8b4-4792-bfac-8ca1e4dd04a5" providerId="ADAL" clId="{7ACE7109-A026-4FE2-8A4E-80AB17371F43}" dt="2021-08-26T02:36:18.879" v="257" actId="1076"/>
          <ac:picMkLst>
            <pc:docMk/>
            <pc:sldMk cId="2221143847" sldId="294"/>
            <ac:picMk id="3074" creationId="{4B4C42B9-0BDB-40D2-80E2-196BFF5CFE5B}"/>
          </ac:picMkLst>
        </pc:picChg>
        <pc:picChg chg="del">
          <ac:chgData name="SANTIAGO FARFAN" userId="6f44aac2-a8b4-4792-bfac-8ca1e4dd04a5" providerId="ADAL" clId="{7ACE7109-A026-4FE2-8A4E-80AB17371F43}" dt="2021-08-26T02:13:47.774" v="7" actId="478"/>
          <ac:picMkLst>
            <pc:docMk/>
            <pc:sldMk cId="2221143847" sldId="294"/>
            <ac:picMk id="4098" creationId="{7E87A852-1BD0-4F5D-AFC3-AAB84634C692}"/>
          </ac:picMkLst>
        </pc:picChg>
      </pc:sldChg>
      <pc:sldChg chg="del">
        <pc:chgData name="SANTIAGO FARFAN" userId="6f44aac2-a8b4-4792-bfac-8ca1e4dd04a5" providerId="ADAL" clId="{7ACE7109-A026-4FE2-8A4E-80AB17371F43}" dt="2021-08-26T02:13:32.837" v="6" actId="2696"/>
        <pc:sldMkLst>
          <pc:docMk/>
          <pc:sldMk cId="2392933442" sldId="295"/>
        </pc:sldMkLst>
      </pc:sldChg>
    </pc:docChg>
  </pc:docChgLst>
  <pc:docChgLst>
    <pc:chgData name="SANTIAGO FARFAN" userId="6f44aac2-a8b4-4792-bfac-8ca1e4dd04a5" providerId="ADAL" clId="{B547A20B-23EE-40A0-9F55-FF61E72AAF37}"/>
    <pc:docChg chg="undo redo custSel delSld modSld">
      <pc:chgData name="SANTIAGO FARFAN" userId="6f44aac2-a8b4-4792-bfac-8ca1e4dd04a5" providerId="ADAL" clId="{B547A20B-23EE-40A0-9F55-FF61E72AAF37}" dt="2021-08-24T04:16:35.597" v="2259" actId="14100"/>
      <pc:docMkLst>
        <pc:docMk/>
      </pc:docMkLst>
      <pc:sldChg chg="modSp mod">
        <pc:chgData name="SANTIAGO FARFAN" userId="6f44aac2-a8b4-4792-bfac-8ca1e4dd04a5" providerId="ADAL" clId="{B547A20B-23EE-40A0-9F55-FF61E72AAF37}" dt="2021-08-24T03:20:47.394" v="2200" actId="20577"/>
        <pc:sldMkLst>
          <pc:docMk/>
          <pc:sldMk cId="985467485" sldId="289"/>
        </pc:sldMkLst>
        <pc:spChg chg="mod">
          <ac:chgData name="SANTIAGO FARFAN" userId="6f44aac2-a8b4-4792-bfac-8ca1e4dd04a5" providerId="ADAL" clId="{B547A20B-23EE-40A0-9F55-FF61E72AAF37}" dt="2021-08-24T03:20:47.394" v="2200" actId="20577"/>
          <ac:spMkLst>
            <pc:docMk/>
            <pc:sldMk cId="985467485" sldId="289"/>
            <ac:spMk id="2" creationId="{00000000-0000-0000-0000-000000000000}"/>
          </ac:spMkLst>
        </pc:spChg>
      </pc:sldChg>
      <pc:sldChg chg="addSp delSp modSp mod">
        <pc:chgData name="SANTIAGO FARFAN" userId="6f44aac2-a8b4-4792-bfac-8ca1e4dd04a5" providerId="ADAL" clId="{B547A20B-23EE-40A0-9F55-FF61E72AAF37}" dt="2021-08-24T04:13:30.229" v="2215" actId="20577"/>
        <pc:sldMkLst>
          <pc:docMk/>
          <pc:sldMk cId="3523092713" sldId="291"/>
        </pc:sldMkLst>
        <pc:spChg chg="add mod">
          <ac:chgData name="SANTIAGO FARFAN" userId="6f44aac2-a8b4-4792-bfac-8ca1e4dd04a5" providerId="ADAL" clId="{B547A20B-23EE-40A0-9F55-FF61E72AAF37}" dt="2021-08-24T02:38:08.004" v="1117" actId="1076"/>
          <ac:spMkLst>
            <pc:docMk/>
            <pc:sldMk cId="3523092713" sldId="291"/>
            <ac:spMk id="4" creationId="{A1057BA9-11F2-49AB-892D-64C64CDA4D1A}"/>
          </ac:spMkLst>
        </pc:spChg>
        <pc:spChg chg="add mod">
          <ac:chgData name="SANTIAGO FARFAN" userId="6f44aac2-a8b4-4792-bfac-8ca1e4dd04a5" providerId="ADAL" clId="{B547A20B-23EE-40A0-9F55-FF61E72AAF37}" dt="2021-08-24T02:38:28.637" v="1122" actId="1076"/>
          <ac:spMkLst>
            <pc:docMk/>
            <pc:sldMk cId="3523092713" sldId="291"/>
            <ac:spMk id="11" creationId="{A8D63D09-5F1E-43B3-A0C0-B97F6C649C69}"/>
          </ac:spMkLst>
        </pc:spChg>
        <pc:spChg chg="mod">
          <ac:chgData name="SANTIAGO FARFAN" userId="6f44aac2-a8b4-4792-bfac-8ca1e4dd04a5" providerId="ADAL" clId="{B547A20B-23EE-40A0-9F55-FF61E72AAF37}" dt="2021-08-24T04:13:30.229" v="2215" actId="20577"/>
          <ac:spMkLst>
            <pc:docMk/>
            <pc:sldMk cId="3523092713" sldId="291"/>
            <ac:spMk id="114" creationId="{00000000-0000-0000-0000-000000000000}"/>
          </ac:spMkLst>
        </pc:spChg>
        <pc:picChg chg="del mod">
          <ac:chgData name="SANTIAGO FARFAN" userId="6f44aac2-a8b4-4792-bfac-8ca1e4dd04a5" providerId="ADAL" clId="{B547A20B-23EE-40A0-9F55-FF61E72AAF37}" dt="2021-08-24T02:38:30.492" v="1123" actId="478"/>
          <ac:picMkLst>
            <pc:docMk/>
            <pc:sldMk cId="3523092713" sldId="291"/>
            <ac:picMk id="2" creationId="{AE2CF145-8227-4F90-A5AB-7F05C78E2EAC}"/>
          </ac:picMkLst>
        </pc:picChg>
        <pc:picChg chg="del mod">
          <ac:chgData name="SANTIAGO FARFAN" userId="6f44aac2-a8b4-4792-bfac-8ca1e4dd04a5" providerId="ADAL" clId="{B547A20B-23EE-40A0-9F55-FF61E72AAF37}" dt="2021-08-24T02:38:31.351" v="1124" actId="478"/>
          <ac:picMkLst>
            <pc:docMk/>
            <pc:sldMk cId="3523092713" sldId="291"/>
            <ac:picMk id="3" creationId="{4B0BC5BD-F064-4FD2-845B-401B7151CD82}"/>
          </ac:picMkLst>
        </pc:picChg>
        <pc:picChg chg="add mod">
          <ac:chgData name="SANTIAGO FARFAN" userId="6f44aac2-a8b4-4792-bfac-8ca1e4dd04a5" providerId="ADAL" clId="{B547A20B-23EE-40A0-9F55-FF61E72AAF37}" dt="2021-08-24T04:13:11.822" v="2211" actId="1076"/>
          <ac:picMkLst>
            <pc:docMk/>
            <pc:sldMk cId="3523092713" sldId="291"/>
            <ac:picMk id="1026" creationId="{223F8CFB-D29C-452E-A62A-9EEE714D0DBA}"/>
          </ac:picMkLst>
        </pc:picChg>
      </pc:sldChg>
      <pc:sldChg chg="addSp delSp modSp mod">
        <pc:chgData name="SANTIAGO FARFAN" userId="6f44aac2-a8b4-4792-bfac-8ca1e4dd04a5" providerId="ADAL" clId="{B547A20B-23EE-40A0-9F55-FF61E72AAF37}" dt="2021-08-24T04:15:47.970" v="2247" actId="20577"/>
        <pc:sldMkLst>
          <pc:docMk/>
          <pc:sldMk cId="1525898101" sldId="292"/>
        </pc:sldMkLst>
        <pc:spChg chg="add del mod">
          <ac:chgData name="SANTIAGO FARFAN" userId="6f44aac2-a8b4-4792-bfac-8ca1e4dd04a5" providerId="ADAL" clId="{B547A20B-23EE-40A0-9F55-FF61E72AAF37}" dt="2021-08-24T02:40:20.247" v="1131"/>
          <ac:spMkLst>
            <pc:docMk/>
            <pc:sldMk cId="1525898101" sldId="292"/>
            <ac:spMk id="3" creationId="{915C3270-E4DD-4901-ABEB-09A66A719E45}"/>
          </ac:spMkLst>
        </pc:spChg>
        <pc:spChg chg="add del mod">
          <ac:chgData name="SANTIAGO FARFAN" userId="6f44aac2-a8b4-4792-bfac-8ca1e4dd04a5" providerId="ADAL" clId="{B547A20B-23EE-40A0-9F55-FF61E72AAF37}" dt="2021-08-24T02:40:20.247" v="1131"/>
          <ac:spMkLst>
            <pc:docMk/>
            <pc:sldMk cId="1525898101" sldId="292"/>
            <ac:spMk id="4" creationId="{FA59520E-99C1-4E7C-8D87-13DF43335120}"/>
          </ac:spMkLst>
        </pc:spChg>
        <pc:spChg chg="add del mod">
          <ac:chgData name="SANTIAGO FARFAN" userId="6f44aac2-a8b4-4792-bfac-8ca1e4dd04a5" providerId="ADAL" clId="{B547A20B-23EE-40A0-9F55-FF61E72AAF37}" dt="2021-08-24T02:40:20.247" v="1131"/>
          <ac:spMkLst>
            <pc:docMk/>
            <pc:sldMk cId="1525898101" sldId="292"/>
            <ac:spMk id="5" creationId="{6FB1CF9A-44B7-42A5-9108-AF09CBB8CD8D}"/>
          </ac:spMkLst>
        </pc:spChg>
        <pc:spChg chg="add del mod">
          <ac:chgData name="SANTIAGO FARFAN" userId="6f44aac2-a8b4-4792-bfac-8ca1e4dd04a5" providerId="ADAL" clId="{B547A20B-23EE-40A0-9F55-FF61E72AAF37}" dt="2021-08-24T02:40:20.247" v="1131"/>
          <ac:spMkLst>
            <pc:docMk/>
            <pc:sldMk cId="1525898101" sldId="292"/>
            <ac:spMk id="6" creationId="{7F50557E-8000-4B76-873D-192E500372AE}"/>
          </ac:spMkLst>
        </pc:spChg>
        <pc:spChg chg="del">
          <ac:chgData name="SANTIAGO FARFAN" userId="6f44aac2-a8b4-4792-bfac-8ca1e4dd04a5" providerId="ADAL" clId="{B547A20B-23EE-40A0-9F55-FF61E72AAF37}" dt="2021-08-24T02:39:56.495" v="1125" actId="478"/>
          <ac:spMkLst>
            <pc:docMk/>
            <pc:sldMk cId="1525898101" sldId="292"/>
            <ac:spMk id="9" creationId="{8E2611C2-9707-4D3D-916E-23422E56BF2B}"/>
          </ac:spMkLst>
        </pc:spChg>
        <pc:spChg chg="add del">
          <ac:chgData name="SANTIAGO FARFAN" userId="6f44aac2-a8b4-4792-bfac-8ca1e4dd04a5" providerId="ADAL" clId="{B547A20B-23EE-40A0-9F55-FF61E72AAF37}" dt="2021-08-24T02:45:14.052" v="1141" actId="22"/>
          <ac:spMkLst>
            <pc:docMk/>
            <pc:sldMk cId="1525898101" sldId="292"/>
            <ac:spMk id="18" creationId="{72123763-8829-4098-8AB6-BFC95EB1955B}"/>
          </ac:spMkLst>
        </pc:spChg>
        <pc:spChg chg="add mod">
          <ac:chgData name="SANTIAGO FARFAN" userId="6f44aac2-a8b4-4792-bfac-8ca1e4dd04a5" providerId="ADAL" clId="{B547A20B-23EE-40A0-9F55-FF61E72AAF37}" dt="2021-08-24T04:13:59.606" v="2220" actId="1076"/>
          <ac:spMkLst>
            <pc:docMk/>
            <pc:sldMk cId="1525898101" sldId="292"/>
            <ac:spMk id="20" creationId="{B3B7C655-6FDC-41FD-B26C-1364DD955C61}"/>
          </ac:spMkLst>
        </pc:spChg>
        <pc:spChg chg="mod">
          <ac:chgData name="SANTIAGO FARFAN" userId="6f44aac2-a8b4-4792-bfac-8ca1e4dd04a5" providerId="ADAL" clId="{B547A20B-23EE-40A0-9F55-FF61E72AAF37}" dt="2021-08-24T02:53:24.738" v="1433" actId="255"/>
          <ac:spMkLst>
            <pc:docMk/>
            <pc:sldMk cId="1525898101" sldId="292"/>
            <ac:spMk id="109" creationId="{00000000-0000-0000-0000-000000000000}"/>
          </ac:spMkLst>
        </pc:spChg>
        <pc:spChg chg="mod">
          <ac:chgData name="SANTIAGO FARFAN" userId="6f44aac2-a8b4-4792-bfac-8ca1e4dd04a5" providerId="ADAL" clId="{B547A20B-23EE-40A0-9F55-FF61E72AAF37}" dt="2021-08-24T04:15:47.970" v="2247" actId="20577"/>
          <ac:spMkLst>
            <pc:docMk/>
            <pc:sldMk cId="1525898101" sldId="292"/>
            <ac:spMk id="114" creationId="{00000000-0000-0000-0000-000000000000}"/>
          </ac:spMkLst>
        </pc:spChg>
        <pc:graphicFrameChg chg="add del mod">
          <ac:chgData name="SANTIAGO FARFAN" userId="6f44aac2-a8b4-4792-bfac-8ca1e4dd04a5" providerId="ADAL" clId="{B547A20B-23EE-40A0-9F55-FF61E72AAF37}" dt="2021-08-24T02:40:20.247" v="1131"/>
          <ac:graphicFrameMkLst>
            <pc:docMk/>
            <pc:sldMk cId="1525898101" sldId="292"/>
            <ac:graphicFrameMk id="2" creationId="{12020C90-E6AC-4965-9E1F-0DAD5006F277}"/>
          </ac:graphicFrameMkLst>
        </pc:graphicFrameChg>
        <pc:picChg chg="add mod">
          <ac:chgData name="SANTIAGO FARFAN" userId="6f44aac2-a8b4-4792-bfac-8ca1e4dd04a5" providerId="ADAL" clId="{B547A20B-23EE-40A0-9F55-FF61E72AAF37}" dt="2021-08-24T04:14:02.534" v="2223" actId="1076"/>
          <ac:picMkLst>
            <pc:docMk/>
            <pc:sldMk cId="1525898101" sldId="292"/>
            <ac:picMk id="8" creationId="{71AB2CE2-F0C3-4497-9E5D-5172F3F4C348}"/>
          </ac:picMkLst>
        </pc:picChg>
        <pc:picChg chg="add mod">
          <ac:chgData name="SANTIAGO FARFAN" userId="6f44aac2-a8b4-4792-bfac-8ca1e4dd04a5" providerId="ADAL" clId="{B547A20B-23EE-40A0-9F55-FF61E72AAF37}" dt="2021-08-24T04:15:36.080" v="2244" actId="1076"/>
          <ac:picMkLst>
            <pc:docMk/>
            <pc:sldMk cId="1525898101" sldId="292"/>
            <ac:picMk id="10" creationId="{18FC15B9-D1B2-4671-A2B2-1B0B815CB2F1}"/>
          </ac:picMkLst>
        </pc:picChg>
        <pc:picChg chg="mod">
          <ac:chgData name="SANTIAGO FARFAN" userId="6f44aac2-a8b4-4792-bfac-8ca1e4dd04a5" providerId="ADAL" clId="{B547A20B-23EE-40A0-9F55-FF61E72AAF37}" dt="2021-08-24T04:13:51.967" v="2218" actId="14100"/>
          <ac:picMkLst>
            <pc:docMk/>
            <pc:sldMk cId="1525898101" sldId="292"/>
            <ac:picMk id="12" creationId="{00000000-0000-0000-0000-000000000000}"/>
          </ac:picMkLst>
        </pc:picChg>
        <pc:picChg chg="add del mod">
          <ac:chgData name="SANTIAGO FARFAN" userId="6f44aac2-a8b4-4792-bfac-8ca1e4dd04a5" providerId="ADAL" clId="{B547A20B-23EE-40A0-9F55-FF61E72AAF37}" dt="2021-08-24T04:15:18.179" v="2238" actId="21"/>
          <ac:picMkLst>
            <pc:docMk/>
            <pc:sldMk cId="1525898101" sldId="292"/>
            <ac:picMk id="2050" creationId="{DCA6129D-37DD-4E5B-805D-06ED07436332}"/>
          </ac:picMkLst>
        </pc:picChg>
        <pc:cxnChg chg="add del mod">
          <ac:chgData name="SANTIAGO FARFAN" userId="6f44aac2-a8b4-4792-bfac-8ca1e4dd04a5" providerId="ADAL" clId="{B547A20B-23EE-40A0-9F55-FF61E72AAF37}" dt="2021-08-24T02:40:20.247" v="1131"/>
          <ac:cxnSpMkLst>
            <pc:docMk/>
            <pc:sldMk cId="1525898101" sldId="292"/>
            <ac:cxnSpMk id="10" creationId="{3273337E-3289-4016-9D00-72B0A5CB41E4}"/>
          </ac:cxnSpMkLst>
        </pc:cxnChg>
        <pc:cxnChg chg="add del mod">
          <ac:chgData name="SANTIAGO FARFAN" userId="6f44aac2-a8b4-4792-bfac-8ca1e4dd04a5" providerId="ADAL" clId="{B547A20B-23EE-40A0-9F55-FF61E72AAF37}" dt="2021-08-24T02:40:20.247" v="1131"/>
          <ac:cxnSpMkLst>
            <pc:docMk/>
            <pc:sldMk cId="1525898101" sldId="292"/>
            <ac:cxnSpMk id="11" creationId="{C5B0A11D-B67D-4E90-AE20-7690AE1E1BDF}"/>
          </ac:cxnSpMkLst>
        </pc:cxnChg>
      </pc:sldChg>
      <pc:sldChg chg="addSp delSp modSp mod">
        <pc:chgData name="SANTIAGO FARFAN" userId="6f44aac2-a8b4-4792-bfac-8ca1e4dd04a5" providerId="ADAL" clId="{B547A20B-23EE-40A0-9F55-FF61E72AAF37}" dt="2021-08-24T04:15:39.564" v="2245" actId="1076"/>
        <pc:sldMkLst>
          <pc:docMk/>
          <pc:sldMk cId="1635755529" sldId="293"/>
        </pc:sldMkLst>
        <pc:spChg chg="del mod">
          <ac:chgData name="SANTIAGO FARFAN" userId="6f44aac2-a8b4-4792-bfac-8ca1e4dd04a5" providerId="ADAL" clId="{B547A20B-23EE-40A0-9F55-FF61E72AAF37}" dt="2021-08-24T03:11:41.997" v="1695" actId="478"/>
          <ac:spMkLst>
            <pc:docMk/>
            <pc:sldMk cId="1635755529" sldId="293"/>
            <ac:spMk id="9" creationId="{8E2611C2-9707-4D3D-916E-23422E56BF2B}"/>
          </ac:spMkLst>
        </pc:spChg>
        <pc:spChg chg="add mod">
          <ac:chgData name="SANTIAGO FARFAN" userId="6f44aac2-a8b4-4792-bfac-8ca1e4dd04a5" providerId="ADAL" clId="{B547A20B-23EE-40A0-9F55-FF61E72AAF37}" dt="2021-08-24T03:12:22.447" v="1701" actId="1076"/>
          <ac:spMkLst>
            <pc:docMk/>
            <pc:sldMk cId="1635755529" sldId="293"/>
            <ac:spMk id="11" creationId="{C0D008E5-F2A9-4112-B996-141D8D42D66D}"/>
          </ac:spMkLst>
        </pc:spChg>
        <pc:spChg chg="mod">
          <ac:chgData name="SANTIAGO FARFAN" userId="6f44aac2-a8b4-4792-bfac-8ca1e4dd04a5" providerId="ADAL" clId="{B547A20B-23EE-40A0-9F55-FF61E72AAF37}" dt="2021-08-24T03:22:16.662" v="2204"/>
          <ac:spMkLst>
            <pc:docMk/>
            <pc:sldMk cId="1635755529" sldId="293"/>
            <ac:spMk id="109" creationId="{00000000-0000-0000-0000-000000000000}"/>
          </ac:spMkLst>
        </pc:spChg>
        <pc:spChg chg="mod">
          <ac:chgData name="SANTIAGO FARFAN" userId="6f44aac2-a8b4-4792-bfac-8ca1e4dd04a5" providerId="ADAL" clId="{B547A20B-23EE-40A0-9F55-FF61E72AAF37}" dt="2021-08-24T04:15:29.157" v="2241"/>
          <ac:spMkLst>
            <pc:docMk/>
            <pc:sldMk cId="1635755529" sldId="293"/>
            <ac:spMk id="114" creationId="{00000000-0000-0000-0000-000000000000}"/>
          </ac:spMkLst>
        </pc:spChg>
        <pc:graphicFrameChg chg="add mod modGraphic">
          <ac:chgData name="SANTIAGO FARFAN" userId="6f44aac2-a8b4-4792-bfac-8ca1e4dd04a5" providerId="ADAL" clId="{B547A20B-23EE-40A0-9F55-FF61E72AAF37}" dt="2021-08-24T04:15:04.544" v="2233" actId="14100"/>
          <ac:graphicFrameMkLst>
            <pc:docMk/>
            <pc:sldMk cId="1635755529" sldId="293"/>
            <ac:graphicFrameMk id="2" creationId="{5451B0F9-2019-4205-B473-D89A7301B289}"/>
          </ac:graphicFrameMkLst>
        </pc:graphicFrameChg>
        <pc:picChg chg="del">
          <ac:chgData name="SANTIAGO FARFAN" userId="6f44aac2-a8b4-4792-bfac-8ca1e4dd04a5" providerId="ADAL" clId="{B547A20B-23EE-40A0-9F55-FF61E72AAF37}" dt="2021-08-24T02:58:18.842" v="1452" actId="478"/>
          <ac:picMkLst>
            <pc:docMk/>
            <pc:sldMk cId="1635755529" sldId="293"/>
            <ac:picMk id="10" creationId="{00000000-0000-0000-0000-000000000000}"/>
          </ac:picMkLst>
        </pc:picChg>
        <pc:picChg chg="add mod">
          <ac:chgData name="SANTIAGO FARFAN" userId="6f44aac2-a8b4-4792-bfac-8ca1e4dd04a5" providerId="ADAL" clId="{B547A20B-23EE-40A0-9F55-FF61E72AAF37}" dt="2021-08-24T04:15:39.564" v="2245" actId="1076"/>
          <ac:picMkLst>
            <pc:docMk/>
            <pc:sldMk cId="1635755529" sldId="293"/>
            <ac:picMk id="10" creationId="{DA71960F-52E4-42D5-9BFE-180B697FF811}"/>
          </ac:picMkLst>
        </pc:picChg>
        <pc:picChg chg="mod">
          <ac:chgData name="SANTIAGO FARFAN" userId="6f44aac2-a8b4-4792-bfac-8ca1e4dd04a5" providerId="ADAL" clId="{B547A20B-23EE-40A0-9F55-FF61E72AAF37}" dt="2021-08-24T02:46:38.799" v="1160" actId="1076"/>
          <ac:picMkLst>
            <pc:docMk/>
            <pc:sldMk cId="1635755529" sldId="293"/>
            <ac:picMk id="12" creationId="{00000000-0000-0000-0000-000000000000}"/>
          </ac:picMkLst>
        </pc:picChg>
        <pc:picChg chg="add del mod">
          <ac:chgData name="SANTIAGO FARFAN" userId="6f44aac2-a8b4-4792-bfac-8ca1e4dd04a5" providerId="ADAL" clId="{B547A20B-23EE-40A0-9F55-FF61E72AAF37}" dt="2021-08-24T04:15:31.638" v="2242" actId="21"/>
          <ac:picMkLst>
            <pc:docMk/>
            <pc:sldMk cId="1635755529" sldId="293"/>
            <ac:picMk id="3074" creationId="{A1834B1F-0074-4307-8D55-915454CF2A0B}"/>
          </ac:picMkLst>
        </pc:picChg>
      </pc:sldChg>
      <pc:sldChg chg="addSp modSp mod">
        <pc:chgData name="SANTIAGO FARFAN" userId="6f44aac2-a8b4-4792-bfac-8ca1e4dd04a5" providerId="ADAL" clId="{B547A20B-23EE-40A0-9F55-FF61E72AAF37}" dt="2021-08-24T04:16:35.597" v="2259" actId="14100"/>
        <pc:sldMkLst>
          <pc:docMk/>
          <pc:sldMk cId="2221143847" sldId="294"/>
        </pc:sldMkLst>
        <pc:spChg chg="mod">
          <ac:chgData name="SANTIAGO FARFAN" userId="6f44aac2-a8b4-4792-bfac-8ca1e4dd04a5" providerId="ADAL" clId="{B547A20B-23EE-40A0-9F55-FF61E72AAF37}" dt="2021-08-24T03:15:30.945" v="1862" actId="1076"/>
          <ac:spMkLst>
            <pc:docMk/>
            <pc:sldMk cId="2221143847" sldId="294"/>
            <ac:spMk id="9" creationId="{8E2611C2-9707-4D3D-916E-23422E56BF2B}"/>
          </ac:spMkLst>
        </pc:spChg>
        <pc:spChg chg="mod">
          <ac:chgData name="SANTIAGO FARFAN" userId="6f44aac2-a8b4-4792-bfac-8ca1e4dd04a5" providerId="ADAL" clId="{B547A20B-23EE-40A0-9F55-FF61E72AAF37}" dt="2021-08-24T04:16:32.381" v="2258" actId="14100"/>
          <ac:spMkLst>
            <pc:docMk/>
            <pc:sldMk cId="2221143847" sldId="294"/>
            <ac:spMk id="108" creationId="{00000000-0000-0000-0000-000000000000}"/>
          </ac:spMkLst>
        </pc:spChg>
        <pc:spChg chg="mod">
          <ac:chgData name="SANTIAGO FARFAN" userId="6f44aac2-a8b4-4792-bfac-8ca1e4dd04a5" providerId="ADAL" clId="{B547A20B-23EE-40A0-9F55-FF61E72AAF37}" dt="2021-08-24T04:16:28.165" v="2257" actId="14100"/>
          <ac:spMkLst>
            <pc:docMk/>
            <pc:sldMk cId="2221143847" sldId="294"/>
            <ac:spMk id="109" creationId="{00000000-0000-0000-0000-000000000000}"/>
          </ac:spMkLst>
        </pc:spChg>
        <pc:spChg chg="mod">
          <ac:chgData name="SANTIAGO FARFAN" userId="6f44aac2-a8b4-4792-bfac-8ca1e4dd04a5" providerId="ADAL" clId="{B547A20B-23EE-40A0-9F55-FF61E72AAF37}" dt="2021-08-24T04:16:35.597" v="2259" actId="14100"/>
          <ac:spMkLst>
            <pc:docMk/>
            <pc:sldMk cId="2221143847" sldId="294"/>
            <ac:spMk id="114" creationId="{00000000-0000-0000-0000-000000000000}"/>
          </ac:spMkLst>
        </pc:spChg>
        <pc:picChg chg="add mod">
          <ac:chgData name="SANTIAGO FARFAN" userId="6f44aac2-a8b4-4792-bfac-8ca1e4dd04a5" providerId="ADAL" clId="{B547A20B-23EE-40A0-9F55-FF61E72AAF37}" dt="2021-08-24T04:16:09.629" v="2252" actId="1076"/>
          <ac:picMkLst>
            <pc:docMk/>
            <pc:sldMk cId="2221143847" sldId="294"/>
            <ac:picMk id="4098" creationId="{7E87A852-1BD0-4F5D-AFC3-AAB84634C692}"/>
          </ac:picMkLst>
        </pc:picChg>
      </pc:sldChg>
      <pc:sldChg chg="addSp delSp modSp mod">
        <pc:chgData name="SANTIAGO FARFAN" userId="6f44aac2-a8b4-4792-bfac-8ca1e4dd04a5" providerId="ADAL" clId="{B547A20B-23EE-40A0-9F55-FF61E72AAF37}" dt="2021-08-24T03:20:38.730" v="2197" actId="1076"/>
        <pc:sldMkLst>
          <pc:docMk/>
          <pc:sldMk cId="2392933442" sldId="295"/>
        </pc:sldMkLst>
        <pc:spChg chg="mod">
          <ac:chgData name="SANTIAGO FARFAN" userId="6f44aac2-a8b4-4792-bfac-8ca1e4dd04a5" providerId="ADAL" clId="{B547A20B-23EE-40A0-9F55-FF61E72AAF37}" dt="2021-08-24T03:17:21.241" v="1871" actId="1076"/>
          <ac:spMkLst>
            <pc:docMk/>
            <pc:sldMk cId="2392933442" sldId="295"/>
            <ac:spMk id="9" creationId="{8E2611C2-9707-4D3D-916E-23422E56BF2B}"/>
          </ac:spMkLst>
        </pc:spChg>
        <pc:spChg chg="mod">
          <ac:chgData name="SANTIAGO FARFAN" userId="6f44aac2-a8b4-4792-bfac-8ca1e4dd04a5" providerId="ADAL" clId="{B547A20B-23EE-40A0-9F55-FF61E72AAF37}" dt="2021-08-24T03:20:29.476" v="2194" actId="20577"/>
          <ac:spMkLst>
            <pc:docMk/>
            <pc:sldMk cId="2392933442" sldId="295"/>
            <ac:spMk id="109" creationId="{00000000-0000-0000-0000-000000000000}"/>
          </ac:spMkLst>
        </pc:spChg>
        <pc:grpChg chg="del">
          <ac:chgData name="SANTIAGO FARFAN" userId="6f44aac2-a8b4-4792-bfac-8ca1e4dd04a5" providerId="ADAL" clId="{B547A20B-23EE-40A0-9F55-FF61E72AAF37}" dt="2021-08-24T03:17:53.532" v="1872" actId="478"/>
          <ac:grpSpMkLst>
            <pc:docMk/>
            <pc:sldMk cId="2392933442" sldId="295"/>
            <ac:grpSpMk id="2" creationId="{00000000-0000-0000-0000-000000000000}"/>
          </ac:grpSpMkLst>
        </pc:grpChg>
        <pc:picChg chg="add mod">
          <ac:chgData name="SANTIAGO FARFAN" userId="6f44aac2-a8b4-4792-bfac-8ca1e4dd04a5" providerId="ADAL" clId="{B547A20B-23EE-40A0-9F55-FF61E72AAF37}" dt="2021-08-24T03:20:38.730" v="2197" actId="1076"/>
          <ac:picMkLst>
            <pc:docMk/>
            <pc:sldMk cId="2392933442" sldId="295"/>
            <ac:picMk id="14" creationId="{00C30B53-B50A-4191-B8CC-487093D36281}"/>
          </ac:picMkLst>
        </pc:picChg>
      </pc:sldChg>
      <pc:sldChg chg="del">
        <pc:chgData name="SANTIAGO FARFAN" userId="6f44aac2-a8b4-4792-bfac-8ca1e4dd04a5" providerId="ADAL" clId="{B547A20B-23EE-40A0-9F55-FF61E72AAF37}" dt="2021-08-24T03:20:43.438" v="2198" actId="47"/>
        <pc:sldMkLst>
          <pc:docMk/>
          <pc:sldMk cId="212270835" sldId="296"/>
        </pc:sldMkLst>
      </pc:sldChg>
    </pc:docChg>
  </pc:docChgLst>
  <pc:docChgLst>
    <pc:chgData name="SANTIAGO FARFAN" userId="S::santiago.farfan@correo.uis.edu.co::6f44aac2-a8b4-4792-bfac-8ca1e4dd04a5" providerId="AD" clId="Web-{0358DBEF-D2BD-F6F4-D281-05238C2FFF6F}"/>
    <pc:docChg chg="modSld">
      <pc:chgData name="SANTIAGO FARFAN" userId="S::santiago.farfan@correo.uis.edu.co::6f44aac2-a8b4-4792-bfac-8ca1e4dd04a5" providerId="AD" clId="Web-{0358DBEF-D2BD-F6F4-D281-05238C2FFF6F}" dt="2021-08-24T02:27:42.713" v="14"/>
      <pc:docMkLst>
        <pc:docMk/>
      </pc:docMkLst>
      <pc:sldChg chg="addSp delSp modSp">
        <pc:chgData name="SANTIAGO FARFAN" userId="S::santiago.farfan@correo.uis.edu.co::6f44aac2-a8b4-4792-bfac-8ca1e4dd04a5" providerId="AD" clId="Web-{0358DBEF-D2BD-F6F4-D281-05238C2FFF6F}" dt="2021-08-24T02:27:42.713" v="14"/>
        <pc:sldMkLst>
          <pc:docMk/>
          <pc:sldMk cId="3523092713" sldId="291"/>
        </pc:sldMkLst>
        <pc:spChg chg="add del mod">
          <ac:chgData name="SANTIAGO FARFAN" userId="S::santiago.farfan@correo.uis.edu.co::6f44aac2-a8b4-4792-bfac-8ca1e4dd04a5" providerId="AD" clId="Web-{0358DBEF-D2BD-F6F4-D281-05238C2FFF6F}" dt="2021-08-24T02:27:42.713" v="14"/>
          <ac:spMkLst>
            <pc:docMk/>
            <pc:sldMk cId="3523092713" sldId="291"/>
            <ac:spMk id="4" creationId="{EC1BA6EC-EA9A-4EC6-9798-419BA33F3B61}"/>
          </ac:spMkLst>
        </pc:spChg>
        <pc:spChg chg="del">
          <ac:chgData name="SANTIAGO FARFAN" userId="S::santiago.farfan@correo.uis.edu.co::6f44aac2-a8b4-4792-bfac-8ca1e4dd04a5" providerId="AD" clId="Web-{0358DBEF-D2BD-F6F4-D281-05238C2FFF6F}" dt="2021-08-24T02:25:42.272" v="1"/>
          <ac:spMkLst>
            <pc:docMk/>
            <pc:sldMk cId="3523092713" sldId="291"/>
            <ac:spMk id="9" creationId="{8E2611C2-9707-4D3D-916E-23422E56BF2B}"/>
          </ac:spMkLst>
        </pc:spChg>
        <pc:spChg chg="mod">
          <ac:chgData name="SANTIAGO FARFAN" userId="S::santiago.farfan@correo.uis.edu.co::6f44aac2-a8b4-4792-bfac-8ca1e4dd04a5" providerId="AD" clId="Web-{0358DBEF-D2BD-F6F4-D281-05238C2FFF6F}" dt="2021-08-24T02:25:49.835" v="4" actId="20577"/>
          <ac:spMkLst>
            <pc:docMk/>
            <pc:sldMk cId="3523092713" sldId="291"/>
            <ac:spMk id="109" creationId="{00000000-0000-0000-0000-000000000000}"/>
          </ac:spMkLst>
        </pc:spChg>
        <pc:picChg chg="add mod">
          <ac:chgData name="SANTIAGO FARFAN" userId="S::santiago.farfan@correo.uis.edu.co::6f44aac2-a8b4-4792-bfac-8ca1e4dd04a5" providerId="AD" clId="Web-{0358DBEF-D2BD-F6F4-D281-05238C2FFF6F}" dt="2021-08-24T02:25:51.475" v="5" actId="14100"/>
          <ac:picMkLst>
            <pc:docMk/>
            <pc:sldMk cId="3523092713" sldId="291"/>
            <ac:picMk id="2" creationId="{AE2CF145-8227-4F90-A5AB-7F05C78E2EAC}"/>
          </ac:picMkLst>
        </pc:picChg>
        <pc:picChg chg="add mod">
          <ac:chgData name="SANTIAGO FARFAN" userId="S::santiago.farfan@correo.uis.edu.co::6f44aac2-a8b4-4792-bfac-8ca1e4dd04a5" providerId="AD" clId="Web-{0358DBEF-D2BD-F6F4-D281-05238C2FFF6F}" dt="2021-08-24T02:26:05.726" v="8" actId="1076"/>
          <ac:picMkLst>
            <pc:docMk/>
            <pc:sldMk cId="3523092713" sldId="291"/>
            <ac:picMk id="3" creationId="{4B0BC5BD-F064-4FD2-845B-401B7151CD82}"/>
          </ac:picMkLst>
        </pc:picChg>
        <pc:picChg chg="del">
          <ac:chgData name="SANTIAGO FARFAN" userId="S::santiago.farfan@correo.uis.edu.co::6f44aac2-a8b4-4792-bfac-8ca1e4dd04a5" providerId="AD" clId="Web-{0358DBEF-D2BD-F6F4-D281-05238C2FFF6F}" dt="2021-08-24T02:25:31.865" v="0"/>
          <ac:picMkLst>
            <pc:docMk/>
            <pc:sldMk cId="3523092713" sldId="291"/>
            <ac:picMk id="11" creationId="{00000000-0000-0000-0000-000000000000}"/>
          </ac:picMkLst>
        </pc:picChg>
      </pc:sldChg>
    </pc:docChg>
  </pc:docChgLst>
  <pc:docChgLst>
    <pc:chgData name="SANTIAGO FARFAN" userId="6f44aac2-a8b4-4792-bfac-8ca1e4dd04a5" providerId="ADAL" clId="{46524E45-EA68-46A5-8AFC-B0DE9D7164BF}"/>
    <pc:docChg chg="undo custSel addSld delSld modSld">
      <pc:chgData name="SANTIAGO FARFAN" userId="6f44aac2-a8b4-4792-bfac-8ca1e4dd04a5" providerId="ADAL" clId="{46524E45-EA68-46A5-8AFC-B0DE9D7164BF}" dt="2022-03-18T03:07:46.976" v="48" actId="20577"/>
      <pc:docMkLst>
        <pc:docMk/>
      </pc:docMkLst>
      <pc:sldChg chg="modSp mod">
        <pc:chgData name="SANTIAGO FARFAN" userId="6f44aac2-a8b4-4792-bfac-8ca1e4dd04a5" providerId="ADAL" clId="{46524E45-EA68-46A5-8AFC-B0DE9D7164BF}" dt="2022-03-18T03:04:29.065" v="8" actId="20577"/>
        <pc:sldMkLst>
          <pc:docMk/>
          <pc:sldMk cId="985467485" sldId="289"/>
        </pc:sldMkLst>
        <pc:spChg chg="mod">
          <ac:chgData name="SANTIAGO FARFAN" userId="6f44aac2-a8b4-4792-bfac-8ca1e4dd04a5" providerId="ADAL" clId="{46524E45-EA68-46A5-8AFC-B0DE9D7164BF}" dt="2022-03-18T03:04:29.065" v="8" actId="20577"/>
          <ac:spMkLst>
            <pc:docMk/>
            <pc:sldMk cId="985467485" sldId="289"/>
            <ac:spMk id="2" creationId="{00000000-0000-0000-0000-000000000000}"/>
          </ac:spMkLst>
        </pc:spChg>
        <pc:spChg chg="mod">
          <ac:chgData name="SANTIAGO FARFAN" userId="6f44aac2-a8b4-4792-bfac-8ca1e4dd04a5" providerId="ADAL" clId="{46524E45-EA68-46A5-8AFC-B0DE9D7164BF}" dt="2022-03-18T03:04:09.167" v="0"/>
          <ac:spMkLst>
            <pc:docMk/>
            <pc:sldMk cId="985467485" sldId="289"/>
            <ac:spMk id="110" creationId="{00000000-0000-0000-0000-000000000000}"/>
          </ac:spMkLst>
        </pc:spChg>
      </pc:sldChg>
      <pc:sldChg chg="addSp delSp modSp mod">
        <pc:chgData name="SANTIAGO FARFAN" userId="6f44aac2-a8b4-4792-bfac-8ca1e4dd04a5" providerId="ADAL" clId="{46524E45-EA68-46A5-8AFC-B0DE9D7164BF}" dt="2022-03-18T03:06:52.848" v="36" actId="20577"/>
        <pc:sldMkLst>
          <pc:docMk/>
          <pc:sldMk cId="3523092713" sldId="291"/>
        </pc:sldMkLst>
        <pc:spChg chg="del">
          <ac:chgData name="SANTIAGO FARFAN" userId="6f44aac2-a8b4-4792-bfac-8ca1e4dd04a5" providerId="ADAL" clId="{46524E45-EA68-46A5-8AFC-B0DE9D7164BF}" dt="2022-03-18T03:04:18.486" v="4" actId="478"/>
          <ac:spMkLst>
            <pc:docMk/>
            <pc:sldMk cId="3523092713" sldId="291"/>
            <ac:spMk id="4" creationId="{A1057BA9-11F2-49AB-892D-64C64CDA4D1A}"/>
          </ac:spMkLst>
        </pc:spChg>
        <pc:spChg chg="add mod">
          <ac:chgData name="SANTIAGO FARFAN" userId="6f44aac2-a8b4-4792-bfac-8ca1e4dd04a5" providerId="ADAL" clId="{46524E45-EA68-46A5-8AFC-B0DE9D7164BF}" dt="2022-03-18T03:05:50.299" v="19" actId="14100"/>
          <ac:spMkLst>
            <pc:docMk/>
            <pc:sldMk cId="3523092713" sldId="291"/>
            <ac:spMk id="10" creationId="{AF50E3EB-3144-4D82-8093-0249C5901B03}"/>
          </ac:spMkLst>
        </pc:spChg>
        <pc:spChg chg="mod">
          <ac:chgData name="SANTIAGO FARFAN" userId="6f44aac2-a8b4-4792-bfac-8ca1e4dd04a5" providerId="ADAL" clId="{46524E45-EA68-46A5-8AFC-B0DE9D7164BF}" dt="2022-03-18T03:06:52.848" v="36" actId="20577"/>
          <ac:spMkLst>
            <pc:docMk/>
            <pc:sldMk cId="3523092713" sldId="291"/>
            <ac:spMk id="114" creationId="{00000000-0000-0000-0000-000000000000}"/>
          </ac:spMkLst>
        </pc:spChg>
        <pc:picChg chg="add mod">
          <ac:chgData name="SANTIAGO FARFAN" userId="6f44aac2-a8b4-4792-bfac-8ca1e4dd04a5" providerId="ADAL" clId="{46524E45-EA68-46A5-8AFC-B0DE9D7164BF}" dt="2022-03-18T03:06:47.854" v="34" actId="14100"/>
          <ac:picMkLst>
            <pc:docMk/>
            <pc:sldMk cId="3523092713" sldId="291"/>
            <ac:picMk id="3" creationId="{740BAA36-F677-40FF-8359-03DE5460DCD9}"/>
          </ac:picMkLst>
        </pc:picChg>
        <pc:picChg chg="mod">
          <ac:chgData name="SANTIAGO FARFAN" userId="6f44aac2-a8b4-4792-bfac-8ca1e4dd04a5" providerId="ADAL" clId="{46524E45-EA68-46A5-8AFC-B0DE9D7164BF}" dt="2022-03-18T03:04:23.271" v="6" actId="14100"/>
          <ac:picMkLst>
            <pc:docMk/>
            <pc:sldMk cId="3523092713" sldId="291"/>
            <ac:picMk id="12" creationId="{00000000-0000-0000-0000-000000000000}"/>
          </ac:picMkLst>
        </pc:picChg>
        <pc:picChg chg="del">
          <ac:chgData name="SANTIAGO FARFAN" userId="6f44aac2-a8b4-4792-bfac-8ca1e4dd04a5" providerId="ADAL" clId="{46524E45-EA68-46A5-8AFC-B0DE9D7164BF}" dt="2022-03-18T03:04:16.145" v="3" actId="478"/>
          <ac:picMkLst>
            <pc:docMk/>
            <pc:sldMk cId="3523092713" sldId="291"/>
            <ac:picMk id="1026" creationId="{0483C6B5-B8E2-4452-A74F-19580CBB7482}"/>
          </ac:picMkLst>
        </pc:picChg>
      </pc:sldChg>
      <pc:sldChg chg="del">
        <pc:chgData name="SANTIAGO FARFAN" userId="6f44aac2-a8b4-4792-bfac-8ca1e4dd04a5" providerId="ADAL" clId="{46524E45-EA68-46A5-8AFC-B0DE9D7164BF}" dt="2022-03-18T03:04:14.511" v="2" actId="47"/>
        <pc:sldMkLst>
          <pc:docMk/>
          <pc:sldMk cId="1525898101" sldId="292"/>
        </pc:sldMkLst>
      </pc:sldChg>
      <pc:sldChg chg="addSp delSp modSp add mod">
        <pc:chgData name="SANTIAGO FARFAN" userId="6f44aac2-a8b4-4792-bfac-8ca1e4dd04a5" providerId="ADAL" clId="{46524E45-EA68-46A5-8AFC-B0DE9D7164BF}" dt="2022-03-18T03:07:46.976" v="48" actId="20577"/>
        <pc:sldMkLst>
          <pc:docMk/>
          <pc:sldMk cId="2355231369" sldId="292"/>
        </pc:sldMkLst>
        <pc:spChg chg="add del">
          <ac:chgData name="SANTIAGO FARFAN" userId="6f44aac2-a8b4-4792-bfac-8ca1e4dd04a5" providerId="ADAL" clId="{46524E45-EA68-46A5-8AFC-B0DE9D7164BF}" dt="2022-03-18T03:07:19.663" v="38" actId="22"/>
          <ac:spMkLst>
            <pc:docMk/>
            <pc:sldMk cId="2355231369" sldId="292"/>
            <ac:spMk id="9" creationId="{A0A00786-7267-489F-9E87-859E0004C572}"/>
          </ac:spMkLst>
        </pc:spChg>
        <pc:spChg chg="mod">
          <ac:chgData name="SANTIAGO FARFAN" userId="6f44aac2-a8b4-4792-bfac-8ca1e4dd04a5" providerId="ADAL" clId="{46524E45-EA68-46A5-8AFC-B0DE9D7164BF}" dt="2022-03-18T03:07:28.998" v="42" actId="1076"/>
          <ac:spMkLst>
            <pc:docMk/>
            <pc:sldMk cId="2355231369" sldId="292"/>
            <ac:spMk id="10" creationId="{AF50E3EB-3144-4D82-8093-0249C5901B03}"/>
          </ac:spMkLst>
        </pc:spChg>
        <pc:spChg chg="mod">
          <ac:chgData name="SANTIAGO FARFAN" userId="6f44aac2-a8b4-4792-bfac-8ca1e4dd04a5" providerId="ADAL" clId="{46524E45-EA68-46A5-8AFC-B0DE9D7164BF}" dt="2022-03-18T03:07:46.976" v="48" actId="20577"/>
          <ac:spMkLst>
            <pc:docMk/>
            <pc:sldMk cId="2355231369" sldId="292"/>
            <ac:spMk id="114" creationId="{00000000-0000-0000-0000-000000000000}"/>
          </ac:spMkLst>
        </pc:spChg>
        <pc:picChg chg="add mod">
          <ac:chgData name="SANTIAGO FARFAN" userId="6f44aac2-a8b4-4792-bfac-8ca1e4dd04a5" providerId="ADAL" clId="{46524E45-EA68-46A5-8AFC-B0DE9D7164BF}" dt="2022-03-18T03:07:37.246" v="46" actId="1076"/>
          <ac:picMkLst>
            <pc:docMk/>
            <pc:sldMk cId="2355231369" sldId="292"/>
            <ac:picMk id="2050" creationId="{1955CA50-5034-490B-ABF6-B7E070613733}"/>
          </ac:picMkLst>
        </pc:picChg>
      </pc:sldChg>
      <pc:sldChg chg="del">
        <pc:chgData name="SANTIAGO FARFAN" userId="6f44aac2-a8b4-4792-bfac-8ca1e4dd04a5" providerId="ADAL" clId="{46524E45-EA68-46A5-8AFC-B0DE9D7164BF}" dt="2022-03-18T03:04:13.171" v="1" actId="2696"/>
        <pc:sldMkLst>
          <pc:docMk/>
          <pc:sldMk cId="2221143847" sldId="294"/>
        </pc:sldMkLst>
      </pc:sldChg>
    </pc:docChg>
  </pc:docChgLst>
  <pc:docChgLst>
    <pc:chgData name="KAROL SANTIS" userId="5a54c861-0c1f-4c0a-b24b-34ec5280d7f4" providerId="ADAL" clId="{0DACF3D3-4A12-4212-885E-AEED7E1DF486}"/>
    <pc:docChg chg="undo redo custSel modSld">
      <pc:chgData name="KAROL SANTIS" userId="5a54c861-0c1f-4c0a-b24b-34ec5280d7f4" providerId="ADAL" clId="{0DACF3D3-4A12-4212-885E-AEED7E1DF486}" dt="2021-08-26T01:50:13.796" v="285" actId="20577"/>
      <pc:docMkLst>
        <pc:docMk/>
      </pc:docMkLst>
      <pc:sldChg chg="modSp mod">
        <pc:chgData name="KAROL SANTIS" userId="5a54c861-0c1f-4c0a-b24b-34ec5280d7f4" providerId="ADAL" clId="{0DACF3D3-4A12-4212-885E-AEED7E1DF486}" dt="2021-08-26T01:40:34.725" v="2" actId="20577"/>
        <pc:sldMkLst>
          <pc:docMk/>
          <pc:sldMk cId="985467485" sldId="289"/>
        </pc:sldMkLst>
        <pc:spChg chg="mod">
          <ac:chgData name="KAROL SANTIS" userId="5a54c861-0c1f-4c0a-b24b-34ec5280d7f4" providerId="ADAL" clId="{0DACF3D3-4A12-4212-885E-AEED7E1DF486}" dt="2021-08-26T01:40:34.725" v="2" actId="20577"/>
          <ac:spMkLst>
            <pc:docMk/>
            <pc:sldMk cId="985467485" sldId="289"/>
            <ac:spMk id="2" creationId="{00000000-0000-0000-0000-000000000000}"/>
          </ac:spMkLst>
        </pc:spChg>
        <pc:spChg chg="mod">
          <ac:chgData name="KAROL SANTIS" userId="5a54c861-0c1f-4c0a-b24b-34ec5280d7f4" providerId="ADAL" clId="{0DACF3D3-4A12-4212-885E-AEED7E1DF486}" dt="2021-08-26T01:40:31.661" v="0"/>
          <ac:spMkLst>
            <pc:docMk/>
            <pc:sldMk cId="985467485" sldId="289"/>
            <ac:spMk id="110" creationId="{00000000-0000-0000-0000-000000000000}"/>
          </ac:spMkLst>
        </pc:spChg>
      </pc:sldChg>
      <pc:sldChg chg="delSp modSp mod">
        <pc:chgData name="KAROL SANTIS" userId="5a54c861-0c1f-4c0a-b24b-34ec5280d7f4" providerId="ADAL" clId="{0DACF3D3-4A12-4212-885E-AEED7E1DF486}" dt="2021-08-26T01:50:13.796" v="285" actId="20577"/>
        <pc:sldMkLst>
          <pc:docMk/>
          <pc:sldMk cId="3523092713" sldId="291"/>
        </pc:sldMkLst>
        <pc:spChg chg="mod">
          <ac:chgData name="KAROL SANTIS" userId="5a54c861-0c1f-4c0a-b24b-34ec5280d7f4" providerId="ADAL" clId="{0DACF3D3-4A12-4212-885E-AEED7E1DF486}" dt="2021-08-26T01:50:09.233" v="283" actId="1076"/>
          <ac:spMkLst>
            <pc:docMk/>
            <pc:sldMk cId="3523092713" sldId="291"/>
            <ac:spMk id="4" creationId="{A1057BA9-11F2-49AB-892D-64C64CDA4D1A}"/>
          </ac:spMkLst>
        </pc:spChg>
        <pc:spChg chg="mod">
          <ac:chgData name="KAROL SANTIS" userId="5a54c861-0c1f-4c0a-b24b-34ec5280d7f4" providerId="ADAL" clId="{0DACF3D3-4A12-4212-885E-AEED7E1DF486}" dt="2021-08-26T01:45:25.424" v="99" actId="20577"/>
          <ac:spMkLst>
            <pc:docMk/>
            <pc:sldMk cId="3523092713" sldId="291"/>
            <ac:spMk id="11" creationId="{A8D63D09-5F1E-43B3-A0C0-B97F6C649C69}"/>
          </ac:spMkLst>
        </pc:spChg>
        <pc:spChg chg="mod">
          <ac:chgData name="KAROL SANTIS" userId="5a54c861-0c1f-4c0a-b24b-34ec5280d7f4" providerId="ADAL" clId="{0DACF3D3-4A12-4212-885E-AEED7E1DF486}" dt="2021-08-26T01:50:13.796" v="285" actId="20577"/>
          <ac:spMkLst>
            <pc:docMk/>
            <pc:sldMk cId="3523092713" sldId="291"/>
            <ac:spMk id="114" creationId="{00000000-0000-0000-0000-000000000000}"/>
          </ac:spMkLst>
        </pc:spChg>
        <pc:picChg chg="del">
          <ac:chgData name="KAROL SANTIS" userId="5a54c861-0c1f-4c0a-b24b-34ec5280d7f4" providerId="ADAL" clId="{0DACF3D3-4A12-4212-885E-AEED7E1DF486}" dt="2021-08-26T01:50:11.207" v="284" actId="478"/>
          <ac:picMkLst>
            <pc:docMk/>
            <pc:sldMk cId="3523092713" sldId="291"/>
            <ac:picMk id="1026" creationId="{223F8CFB-D29C-452E-A62A-9EEE714D0DBA}"/>
          </ac:picMkLst>
        </pc:picChg>
      </pc:sldChg>
    </pc:docChg>
  </pc:docChgLst>
  <pc:docChgLst>
    <pc:chgData name="SANTIAGO FARFAN" userId="6f44aac2-a8b4-4792-bfac-8ca1e4dd04a5" providerId="ADAL" clId="{E7A3E204-C208-422F-BA93-08A9B424D657}"/>
    <pc:docChg chg="modSld">
      <pc:chgData name="SANTIAGO FARFAN" userId="6f44aac2-a8b4-4792-bfac-8ca1e4dd04a5" providerId="ADAL" clId="{E7A3E204-C208-422F-BA93-08A9B424D657}" dt="2022-02-18T01:34:26.213" v="1" actId="14100"/>
      <pc:docMkLst>
        <pc:docMk/>
      </pc:docMkLst>
      <pc:sldChg chg="modSp mod">
        <pc:chgData name="SANTIAGO FARFAN" userId="6f44aac2-a8b4-4792-bfac-8ca1e4dd04a5" providerId="ADAL" clId="{E7A3E204-C208-422F-BA93-08A9B424D657}" dt="2022-02-18T01:34:26.213" v="1" actId="14100"/>
        <pc:sldMkLst>
          <pc:docMk/>
          <pc:sldMk cId="3523092713" sldId="291"/>
        </pc:sldMkLst>
        <pc:spChg chg="mod">
          <ac:chgData name="SANTIAGO FARFAN" userId="6f44aac2-a8b4-4792-bfac-8ca1e4dd04a5" providerId="ADAL" clId="{E7A3E204-C208-422F-BA93-08A9B424D657}" dt="2022-02-18T01:34:26.213" v="1" actId="14100"/>
          <ac:spMkLst>
            <pc:docMk/>
            <pc:sldMk cId="3523092713" sldId="291"/>
            <ac:spMk id="108" creationId="{00000000-0000-0000-0000-000000000000}"/>
          </ac:spMkLst>
        </pc:spChg>
        <pc:spChg chg="mod">
          <ac:chgData name="SANTIAGO FARFAN" userId="6f44aac2-a8b4-4792-bfac-8ca1e4dd04a5" providerId="ADAL" clId="{E7A3E204-C208-422F-BA93-08A9B424D657}" dt="2022-02-18T01:34:26.213" v="1" actId="14100"/>
          <ac:spMkLst>
            <pc:docMk/>
            <pc:sldMk cId="3523092713" sldId="291"/>
            <ac:spMk id="109" creationId="{00000000-0000-0000-0000-000000000000}"/>
          </ac:spMkLst>
        </pc:spChg>
      </pc:sldChg>
    </pc:docChg>
  </pc:docChgLst>
  <pc:docChgLst>
    <pc:chgData name="SANTIAGO FARFAN" userId="S::santiago.farfan@correo.uis.edu.co::6f44aac2-a8b4-4792-bfac-8ca1e4dd04a5" providerId="AD" clId="Web-{4E4B53AB-1E93-E3D9-2EDF-6C17BEE7D35C}"/>
    <pc:docChg chg="modSld">
      <pc:chgData name="SANTIAGO FARFAN" userId="S::santiago.farfan@correo.uis.edu.co::6f44aac2-a8b4-4792-bfac-8ca1e4dd04a5" providerId="AD" clId="Web-{4E4B53AB-1E93-E3D9-2EDF-6C17BEE7D35C}" dt="2021-08-26T02:11:12.922" v="3" actId="20577"/>
      <pc:docMkLst>
        <pc:docMk/>
      </pc:docMkLst>
      <pc:sldChg chg="modSp">
        <pc:chgData name="SANTIAGO FARFAN" userId="S::santiago.farfan@correo.uis.edu.co::6f44aac2-a8b4-4792-bfac-8ca1e4dd04a5" providerId="AD" clId="Web-{4E4B53AB-1E93-E3D9-2EDF-6C17BEE7D35C}" dt="2021-08-26T02:09:24.899" v="1" actId="20577"/>
        <pc:sldMkLst>
          <pc:docMk/>
          <pc:sldMk cId="985467485" sldId="289"/>
        </pc:sldMkLst>
        <pc:spChg chg="mod">
          <ac:chgData name="SANTIAGO FARFAN" userId="S::santiago.farfan@correo.uis.edu.co::6f44aac2-a8b4-4792-bfac-8ca1e4dd04a5" providerId="AD" clId="Web-{4E4B53AB-1E93-E3D9-2EDF-6C17BEE7D35C}" dt="2021-08-26T02:09:24.899" v="1" actId="20577"/>
          <ac:spMkLst>
            <pc:docMk/>
            <pc:sldMk cId="985467485" sldId="289"/>
            <ac:spMk id="110" creationId="{00000000-0000-0000-0000-000000000000}"/>
          </ac:spMkLst>
        </pc:spChg>
      </pc:sldChg>
      <pc:sldChg chg="modSp">
        <pc:chgData name="SANTIAGO FARFAN" userId="S::santiago.farfan@correo.uis.edu.co::6f44aac2-a8b4-4792-bfac-8ca1e4dd04a5" providerId="AD" clId="Web-{4E4B53AB-1E93-E3D9-2EDF-6C17BEE7D35C}" dt="2021-08-26T02:11:12.922" v="3" actId="20577"/>
        <pc:sldMkLst>
          <pc:docMk/>
          <pc:sldMk cId="3523092713" sldId="291"/>
        </pc:sldMkLst>
        <pc:spChg chg="mod">
          <ac:chgData name="SANTIAGO FARFAN" userId="S::santiago.farfan@correo.uis.edu.co::6f44aac2-a8b4-4792-bfac-8ca1e4dd04a5" providerId="AD" clId="Web-{4E4B53AB-1E93-E3D9-2EDF-6C17BEE7D35C}" dt="2021-08-26T02:11:12.922" v="3" actId="20577"/>
          <ac:spMkLst>
            <pc:docMk/>
            <pc:sldMk cId="3523092713" sldId="291"/>
            <ac:spMk id="11" creationId="{A8D63D09-5F1E-43B3-A0C0-B97F6C649C6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2B4DD1-0BA0-41EA-B685-F252DA25B945}" type="datetimeFigureOut">
              <a:rPr lang="es-CO" smtClean="0"/>
              <a:t>29/03/22</a:t>
            </a:fld>
            <a:endParaRPr lang="es-CO"/>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D36486-01DA-4660-80C3-34274CB1AAF0}" type="slidenum">
              <a:rPr lang="es-CO" smtClean="0"/>
              <a:t>‹Nº›</a:t>
            </a:fld>
            <a:endParaRPr lang="es-CO"/>
          </a:p>
        </p:txBody>
      </p:sp>
    </p:spTree>
    <p:extLst>
      <p:ext uri="{BB962C8B-B14F-4D97-AF65-F5344CB8AC3E}">
        <p14:creationId xmlns:p14="http://schemas.microsoft.com/office/powerpoint/2010/main" val="26685879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429297784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16478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b="1"/>
          </a:p>
        </p:txBody>
      </p:sp>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021553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b="1"/>
          </a:p>
        </p:txBody>
      </p:sp>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24787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rtl="0">
              <a:spcBef>
                <a:spcPts val="0"/>
              </a:spcBef>
              <a:defRPr sz="6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indent="0" rtl="0">
              <a:spcBef>
                <a:spcPts val="0"/>
              </a:spcBef>
              <a:buClr>
                <a:srgbClr val="888888"/>
              </a:buClr>
              <a:buFont typeface="Calibri"/>
              <a:buNone/>
              <a:defRPr sz="2400">
                <a:solidFill>
                  <a:srgbClr val="888888"/>
                </a:solidFill>
              </a:defRPr>
            </a:lvl1pPr>
            <a:lvl2pPr marL="457200" indent="0" rtl="0">
              <a:spcBef>
                <a:spcPts val="0"/>
              </a:spcBef>
              <a:buClr>
                <a:srgbClr val="888888"/>
              </a:buClr>
              <a:buFont typeface="Calibri"/>
              <a:buNone/>
              <a:defRPr sz="2000">
                <a:solidFill>
                  <a:srgbClr val="888888"/>
                </a:solidFill>
              </a:defRPr>
            </a:lvl2pPr>
            <a:lvl3pPr marL="914400" indent="0" rtl="0">
              <a:spcBef>
                <a:spcPts val="0"/>
              </a:spcBef>
              <a:buClr>
                <a:srgbClr val="888888"/>
              </a:buClr>
              <a:buFont typeface="Calibri"/>
              <a:buNone/>
              <a:defRPr sz="1800">
                <a:solidFill>
                  <a:srgbClr val="888888"/>
                </a:solidFill>
              </a:defRPr>
            </a:lvl3pPr>
            <a:lvl4pPr marL="1371600" indent="0" rtl="0">
              <a:spcBef>
                <a:spcPts val="0"/>
              </a:spcBef>
              <a:buClr>
                <a:srgbClr val="888888"/>
              </a:buClr>
              <a:buFont typeface="Calibri"/>
              <a:buNone/>
              <a:defRPr sz="1600">
                <a:solidFill>
                  <a:srgbClr val="888888"/>
                </a:solidFill>
              </a:defRPr>
            </a:lvl4pPr>
            <a:lvl5pPr marL="1828800" indent="0" rtl="0">
              <a:spcBef>
                <a:spcPts val="0"/>
              </a:spcBef>
              <a:buClr>
                <a:srgbClr val="888888"/>
              </a:buClr>
              <a:buFont typeface="Calibri"/>
              <a:buNone/>
              <a:defRPr sz="1600">
                <a:solidFill>
                  <a:srgbClr val="888888"/>
                </a:solidFill>
              </a:defRPr>
            </a:lvl5pPr>
            <a:lvl6pPr marL="2286000" indent="0" rtl="0">
              <a:spcBef>
                <a:spcPts val="0"/>
              </a:spcBef>
              <a:buClr>
                <a:srgbClr val="888888"/>
              </a:buClr>
              <a:buFont typeface="Calibri"/>
              <a:buNone/>
              <a:defRPr sz="1600">
                <a:solidFill>
                  <a:srgbClr val="888888"/>
                </a:solidFill>
              </a:defRPr>
            </a:lvl6pPr>
            <a:lvl7pPr marL="2743200" indent="0" rtl="0">
              <a:spcBef>
                <a:spcPts val="0"/>
              </a:spcBef>
              <a:buClr>
                <a:srgbClr val="888888"/>
              </a:buClr>
              <a:buFont typeface="Calibri"/>
              <a:buNone/>
              <a:defRPr sz="1600">
                <a:solidFill>
                  <a:srgbClr val="888888"/>
                </a:solidFill>
              </a:defRPr>
            </a:lvl7pPr>
            <a:lvl8pPr marL="3200400" indent="0" rtl="0">
              <a:spcBef>
                <a:spcPts val="0"/>
              </a:spcBef>
              <a:buClr>
                <a:srgbClr val="888888"/>
              </a:buClr>
              <a:buFont typeface="Calibri"/>
              <a:buNone/>
              <a:defRPr sz="1600">
                <a:solidFill>
                  <a:srgbClr val="888888"/>
                </a:solidFill>
              </a:defRPr>
            </a:lvl8pPr>
            <a:lvl9pPr marL="3657600" indent="0" rtl="0">
              <a:spcBef>
                <a:spcPts val="0"/>
              </a:spcBef>
              <a:buClr>
                <a:srgbClr val="888888"/>
              </a:buClr>
              <a:buFont typeface="Calibri"/>
              <a:buNone/>
              <a:defRPr sz="1600">
                <a:solidFill>
                  <a:srgbClr val="888888"/>
                </a:solidFill>
              </a:defRPr>
            </a:lvl9pPr>
          </a:lstStyle>
          <a:p>
            <a:endParaRPr/>
          </a:p>
        </p:txBody>
      </p:sp>
      <p:sp>
        <p:nvSpPr>
          <p:cNvPr id="25" name="Shape 2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indent="0" algn="ctr" rtl="0">
              <a:lnSpc>
                <a:spcPct val="90000"/>
              </a:lnSpc>
              <a:spcBef>
                <a:spcPts val="0"/>
              </a:spcBef>
              <a:buClr>
                <a:schemeClr val="dk1"/>
              </a:buClr>
              <a:buFont typeface="Calibri"/>
              <a:buNone/>
              <a:defRPr sz="6000" b="0" i="0" u="none" strike="noStrike" cap="none" baseline="0">
                <a:solidFill>
                  <a:schemeClr val="dk1"/>
                </a:solidFill>
                <a:latin typeface="Calibri"/>
                <a:ea typeface="Calibri"/>
                <a:cs typeface="Calibri"/>
                <a:sym typeface="Calibri"/>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2" name="Shape 12"/>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indent="0" algn="ctr" rtl="0">
              <a:lnSpc>
                <a:spcPct val="90000"/>
              </a:lnSpc>
              <a:spcBef>
                <a:spcPts val="1000"/>
              </a:spcBef>
              <a:buClr>
                <a:schemeClr val="dk1"/>
              </a:buClr>
              <a:buFont typeface="Arial"/>
              <a:buNone/>
              <a:defRPr sz="2400" b="0" i="0" u="none" strike="noStrike" cap="none" baseline="0">
                <a:solidFill>
                  <a:schemeClr val="dk1"/>
                </a:solidFill>
                <a:latin typeface="Calibri"/>
                <a:ea typeface="Calibri"/>
                <a:cs typeface="Calibri"/>
                <a:sym typeface="Calibri"/>
              </a:defRPr>
            </a:lvl1pPr>
            <a:lvl2pPr marL="457200" marR="0" indent="0" algn="ctr" rtl="0">
              <a:lnSpc>
                <a:spcPct val="90000"/>
              </a:lnSpc>
              <a:spcBef>
                <a:spcPts val="500"/>
              </a:spcBef>
              <a:buClr>
                <a:schemeClr val="dk1"/>
              </a:buClr>
              <a:buFont typeface="Arial"/>
              <a:buNone/>
              <a:defRPr sz="2000" b="0" i="0" u="none" strike="noStrike" cap="none" baseline="0">
                <a:solidFill>
                  <a:schemeClr val="dk1"/>
                </a:solidFill>
                <a:latin typeface="Calibri"/>
                <a:ea typeface="Calibri"/>
                <a:cs typeface="Calibri"/>
                <a:sym typeface="Calibri"/>
              </a:defRPr>
            </a:lvl2pPr>
            <a:lvl3pPr marL="914400" marR="0" indent="0" algn="ctr" rtl="0">
              <a:lnSpc>
                <a:spcPct val="90000"/>
              </a:lnSpc>
              <a:spcBef>
                <a:spcPts val="500"/>
              </a:spcBef>
              <a:buClr>
                <a:schemeClr val="dk1"/>
              </a:buClr>
              <a:buFont typeface="Arial"/>
              <a:buNone/>
              <a:defRPr sz="1800" b="0" i="0" u="none" strike="noStrike" cap="none" baseline="0">
                <a:solidFill>
                  <a:schemeClr val="dk1"/>
                </a:solidFill>
                <a:latin typeface="Calibri"/>
                <a:ea typeface="Calibri"/>
                <a:cs typeface="Calibri"/>
                <a:sym typeface="Calibri"/>
              </a:defRPr>
            </a:lvl3pPr>
            <a:lvl4pPr marL="1371600" marR="0" indent="0" algn="ctr" rtl="0">
              <a:lnSpc>
                <a:spcPct val="90000"/>
              </a:lnSpc>
              <a:spcBef>
                <a:spcPts val="500"/>
              </a:spcBef>
              <a:buClr>
                <a:schemeClr val="dk1"/>
              </a:buClr>
              <a:buFont typeface="Arial"/>
              <a:buNone/>
              <a:defRPr sz="1600" b="0" i="0" u="none" strike="noStrike" cap="none" baseline="0">
                <a:solidFill>
                  <a:schemeClr val="dk1"/>
                </a:solidFill>
                <a:latin typeface="Calibri"/>
                <a:ea typeface="Calibri"/>
                <a:cs typeface="Calibri"/>
                <a:sym typeface="Calibri"/>
              </a:defRPr>
            </a:lvl4pPr>
            <a:lvl5pPr marL="1828800" marR="0" indent="0" algn="ctr" rtl="0">
              <a:lnSpc>
                <a:spcPct val="90000"/>
              </a:lnSpc>
              <a:spcBef>
                <a:spcPts val="500"/>
              </a:spcBef>
              <a:buClr>
                <a:schemeClr val="dk1"/>
              </a:buClr>
              <a:buFont typeface="Arial"/>
              <a:buNone/>
              <a:defRPr sz="1600" b="0" i="0" u="none" strike="noStrike" cap="none" baseline="0">
                <a:solidFill>
                  <a:schemeClr val="dk1"/>
                </a:solidFill>
                <a:latin typeface="Calibri"/>
                <a:ea typeface="Calibri"/>
                <a:cs typeface="Calibri"/>
                <a:sym typeface="Calibri"/>
              </a:defRPr>
            </a:lvl5pPr>
            <a:lvl6pPr marL="2286000" marR="0" indent="0" algn="ctr" rtl="0">
              <a:lnSpc>
                <a:spcPct val="90000"/>
              </a:lnSpc>
              <a:spcBef>
                <a:spcPts val="500"/>
              </a:spcBef>
              <a:buClr>
                <a:schemeClr val="dk1"/>
              </a:buClr>
              <a:buFont typeface="Arial"/>
              <a:buNone/>
              <a:defRPr sz="1600" b="0" i="0" u="none" strike="noStrike" cap="none" baseline="0">
                <a:solidFill>
                  <a:schemeClr val="dk1"/>
                </a:solidFill>
                <a:latin typeface="Calibri"/>
                <a:ea typeface="Calibri"/>
                <a:cs typeface="Calibri"/>
                <a:sym typeface="Calibri"/>
              </a:defRPr>
            </a:lvl6pPr>
            <a:lvl7pPr marL="2743200" marR="0" indent="0" algn="ctr" rtl="0">
              <a:lnSpc>
                <a:spcPct val="90000"/>
              </a:lnSpc>
              <a:spcBef>
                <a:spcPts val="500"/>
              </a:spcBef>
              <a:buClr>
                <a:schemeClr val="dk1"/>
              </a:buClr>
              <a:buFont typeface="Arial"/>
              <a:buNone/>
              <a:defRPr sz="1600" b="0" i="0" u="none" strike="noStrike" cap="none" baseline="0">
                <a:solidFill>
                  <a:schemeClr val="dk1"/>
                </a:solidFill>
                <a:latin typeface="Calibri"/>
                <a:ea typeface="Calibri"/>
                <a:cs typeface="Calibri"/>
                <a:sym typeface="Calibri"/>
              </a:defRPr>
            </a:lvl7pPr>
            <a:lvl8pPr marL="3200400" marR="0" indent="0" algn="ctr" rtl="0">
              <a:lnSpc>
                <a:spcPct val="90000"/>
              </a:lnSpc>
              <a:spcBef>
                <a:spcPts val="500"/>
              </a:spcBef>
              <a:buClr>
                <a:schemeClr val="dk1"/>
              </a:buClr>
              <a:buFont typeface="Arial"/>
              <a:buNone/>
              <a:defRPr sz="1600" b="0" i="0" u="none" strike="noStrike" cap="none" baseline="0">
                <a:solidFill>
                  <a:schemeClr val="dk1"/>
                </a:solidFill>
                <a:latin typeface="Calibri"/>
                <a:ea typeface="Calibri"/>
                <a:cs typeface="Calibri"/>
                <a:sym typeface="Calibri"/>
              </a:defRPr>
            </a:lvl8pPr>
            <a:lvl9pPr marL="3657600" marR="0" indent="0" algn="ctr" rtl="0">
              <a:lnSpc>
                <a:spcPct val="90000"/>
              </a:lnSpc>
              <a:spcBef>
                <a:spcPts val="500"/>
              </a:spcBef>
              <a:buClr>
                <a:schemeClr val="dk1"/>
              </a:buClr>
              <a:buFont typeface="Arial"/>
              <a:buNone/>
              <a:defRPr sz="1600" b="0" i="0" u="none" strike="noStrike" cap="none" baseline="0">
                <a:solidFill>
                  <a:schemeClr val="dk1"/>
                </a:solidFill>
                <a:latin typeface="Calibri"/>
                <a:ea typeface="Calibri"/>
                <a:cs typeface="Calibri"/>
                <a:sym typeface="Calibri"/>
              </a:defRPr>
            </a:lvl9pPr>
          </a:lstStyle>
          <a:p>
            <a:endParaRPr/>
          </a:p>
        </p:txBody>
      </p:sp>
      <p:sp>
        <p:nvSpPr>
          <p:cNvPr id="13" name="Shape 13"/>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4" name="Shape 14"/>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5" name="Shape 15"/>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16058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marL="685800" indent="-76200" algn="l" rtl="0">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marL="1143000" indent="-101600" algn="l" rtl="0">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marL="1600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marL="20574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marL="25146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marL="29718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marL="34290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marL="3886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a:endParaRPr/>
          </a:p>
        </p:txBody>
      </p:sp>
      <p:sp>
        <p:nvSpPr>
          <p:cNvPr id="31" name="Shape 31"/>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marL="685800" indent="-76200" algn="l" rtl="0">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marL="1143000" indent="-101600" algn="l" rtl="0">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marL="1600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marL="20574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marL="25146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marL="29718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marL="34290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marL="3886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a:endParaRPr/>
          </a:p>
        </p:txBody>
      </p:sp>
      <p:sp>
        <p:nvSpPr>
          <p:cNvPr id="32" name="Shape 3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4" name="Shape 3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7" name="Shape 37"/>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38" name="Shape 38"/>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marL="685800" indent="-76200" algn="l" rtl="0">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marL="1143000" indent="-101600" algn="l" rtl="0">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marL="1600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marL="20574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marL="25146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marL="29718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marL="34290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marL="3886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40" name="Shape 40"/>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marL="685800" indent="-76200" algn="l" rtl="0">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marL="1143000" indent="-101600" algn="l" rtl="0">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marL="1600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marL="20574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marL="25146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marL="29718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marL="34290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marL="3886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a:endParaRPr/>
          </a:p>
        </p:txBody>
      </p:sp>
      <p:sp>
        <p:nvSpPr>
          <p:cNvPr id="41" name="Shape 4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2" name="Shape 4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3" name="Shape 4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Solo el título">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49"/>
        <p:cNvGrpSpPr/>
        <p:nvPr/>
      </p:nvGrpSpPr>
      <p:grpSpPr>
        <a:xfrm>
          <a:off x="0" y="0"/>
          <a:ext cx="0" cy="0"/>
          <a:chOff x="0" y="0"/>
          <a:chExt cx="0" cy="0"/>
        </a:xfrm>
      </p:grpSpPr>
      <p:sp>
        <p:nvSpPr>
          <p:cNvPr id="50" name="Shape 5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rtl="0">
              <a:spcBef>
                <a:spcPts val="0"/>
              </a:spcBef>
              <a:defRPr sz="32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5" name="Shape 55"/>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a:endParaRPr/>
          </a:p>
        </p:txBody>
      </p:sp>
      <p:sp>
        <p:nvSpPr>
          <p:cNvPr id="56" name="Shape 56"/>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indent="0" rtl="0">
              <a:spcBef>
                <a:spcPts val="0"/>
              </a:spcBef>
              <a:buFont typeface="Calibri"/>
              <a:buNone/>
              <a:defRPr sz="1600"/>
            </a:lvl1pPr>
            <a:lvl2pPr marL="457200" indent="0" rtl="0">
              <a:spcBef>
                <a:spcPts val="0"/>
              </a:spcBef>
              <a:buFont typeface="Calibri"/>
              <a:buNone/>
              <a:defRPr sz="1400"/>
            </a:lvl2pPr>
            <a:lvl3pPr marL="914400" indent="0" rtl="0">
              <a:spcBef>
                <a:spcPts val="0"/>
              </a:spcBef>
              <a:buFont typeface="Calibri"/>
              <a:buNone/>
              <a:defRPr sz="1200"/>
            </a:lvl3pPr>
            <a:lvl4pPr marL="1371600" indent="0" rtl="0">
              <a:spcBef>
                <a:spcPts val="0"/>
              </a:spcBef>
              <a:buFont typeface="Calibri"/>
              <a:buNone/>
              <a:defRPr sz="1000"/>
            </a:lvl4pPr>
            <a:lvl5pPr marL="1828800" indent="0" rtl="0">
              <a:spcBef>
                <a:spcPts val="0"/>
              </a:spcBef>
              <a:buFont typeface="Calibri"/>
              <a:buNone/>
              <a:defRPr sz="1000"/>
            </a:lvl5pPr>
            <a:lvl6pPr marL="2286000" indent="0" rtl="0">
              <a:spcBef>
                <a:spcPts val="0"/>
              </a:spcBef>
              <a:buFont typeface="Calibri"/>
              <a:buNone/>
              <a:defRPr sz="1000"/>
            </a:lvl6pPr>
            <a:lvl7pPr marL="2743200" indent="0" rtl="0">
              <a:spcBef>
                <a:spcPts val="0"/>
              </a:spcBef>
              <a:buFont typeface="Calibri"/>
              <a:buNone/>
              <a:defRPr sz="1000"/>
            </a:lvl7pPr>
            <a:lvl8pPr marL="3200400" indent="0" rtl="0">
              <a:spcBef>
                <a:spcPts val="0"/>
              </a:spcBef>
              <a:buFont typeface="Calibri"/>
              <a:buNone/>
              <a:defRPr sz="1000"/>
            </a:lvl8pPr>
            <a:lvl9pPr marL="3657600" indent="0" rtl="0">
              <a:spcBef>
                <a:spcPts val="0"/>
              </a:spcBef>
              <a:buFont typeface="Calibri"/>
              <a:buNone/>
              <a:defRPr sz="1000"/>
            </a:lvl9pPr>
          </a:lstStyle>
          <a:p>
            <a:endParaRPr/>
          </a:p>
        </p:txBody>
      </p:sp>
      <p:sp>
        <p:nvSpPr>
          <p:cNvPr id="57" name="Shape 5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8" name="Shape 5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9" name="Shape 5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rtl="0">
              <a:spcBef>
                <a:spcPts val="0"/>
              </a:spcBef>
              <a:defRPr sz="32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2" name="Shape 62"/>
          <p:cNvSpPr>
            <a:spLocks noGrp="1"/>
          </p:cNvSpPr>
          <p:nvPr>
            <p:ph type="pic" idx="2"/>
          </p:nvPr>
        </p:nvSpPr>
        <p:spPr>
          <a:xfrm>
            <a:off x="5183187" y="987425"/>
            <a:ext cx="6172199" cy="4873624"/>
          </a:xfrm>
          <a:prstGeom prst="rect">
            <a:avLst/>
          </a:prstGeom>
          <a:noFill/>
          <a:ln>
            <a:noFill/>
          </a:ln>
        </p:spPr>
        <p:txBody>
          <a:bodyPr lIns="91425" tIns="91425" rIns="91425" bIns="91425" anchor="ctr" anchorCtr="0"/>
          <a:lstStyle>
            <a:lvl1pPr marL="0" marR="0" indent="0" algn="l" rtl="0">
              <a:spcBef>
                <a:spcPts val="0"/>
              </a:spcBef>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l" rtl="0">
              <a:spcBef>
                <a:spcPts val="0"/>
              </a:spcBef>
              <a:buClr>
                <a:schemeClr val="dk1"/>
              </a:buClr>
              <a:buFont typeface="Calibri"/>
              <a:buNone/>
              <a:defRPr sz="2800" b="0" i="0" u="none" strike="noStrike" cap="none" baseline="0">
                <a:solidFill>
                  <a:schemeClr val="dk1"/>
                </a:solidFill>
                <a:latin typeface="Calibri"/>
                <a:ea typeface="Calibri"/>
                <a:cs typeface="Calibri"/>
                <a:sym typeface="Calibri"/>
              </a:defRPr>
            </a:lvl2pPr>
            <a:lvl3pPr marL="914400" marR="0" indent="0" algn="l" rtl="0">
              <a:spcBef>
                <a:spcPts val="0"/>
              </a:spcBef>
              <a:buClr>
                <a:schemeClr val="dk1"/>
              </a:buClr>
              <a:buFont typeface="Calibri"/>
              <a:buNone/>
              <a:defRPr sz="2400" b="0" i="0" u="none" strike="noStrike" cap="none" baseline="0">
                <a:solidFill>
                  <a:schemeClr val="dk1"/>
                </a:solidFill>
                <a:latin typeface="Calibri"/>
                <a:ea typeface="Calibri"/>
                <a:cs typeface="Calibri"/>
                <a:sym typeface="Calibri"/>
              </a:defRPr>
            </a:lvl3pPr>
            <a:lvl4pPr marL="13716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4pPr>
            <a:lvl5pPr marL="18288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5pPr>
            <a:lvl6pPr marL="22860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6pPr>
            <a:lvl7pPr marL="27432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7pPr>
            <a:lvl8pPr marL="32004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8pPr>
            <a:lvl9pPr marL="36576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9pPr>
          </a:lstStyle>
          <a:p>
            <a:endParaRPr/>
          </a:p>
        </p:txBody>
      </p:sp>
      <p:sp>
        <p:nvSpPr>
          <p:cNvPr id="63" name="Shape 63"/>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indent="0" rtl="0">
              <a:spcBef>
                <a:spcPts val="0"/>
              </a:spcBef>
              <a:buFont typeface="Calibri"/>
              <a:buNone/>
              <a:defRPr sz="1600"/>
            </a:lvl1pPr>
            <a:lvl2pPr marL="457200" indent="0" rtl="0">
              <a:spcBef>
                <a:spcPts val="0"/>
              </a:spcBef>
              <a:buFont typeface="Calibri"/>
              <a:buNone/>
              <a:defRPr sz="1400"/>
            </a:lvl2pPr>
            <a:lvl3pPr marL="914400" indent="0" rtl="0">
              <a:spcBef>
                <a:spcPts val="0"/>
              </a:spcBef>
              <a:buFont typeface="Calibri"/>
              <a:buNone/>
              <a:defRPr sz="1200"/>
            </a:lvl3pPr>
            <a:lvl4pPr marL="1371600" indent="0" rtl="0">
              <a:spcBef>
                <a:spcPts val="0"/>
              </a:spcBef>
              <a:buFont typeface="Calibri"/>
              <a:buNone/>
              <a:defRPr sz="1000"/>
            </a:lvl4pPr>
            <a:lvl5pPr marL="1828800" indent="0" rtl="0">
              <a:spcBef>
                <a:spcPts val="0"/>
              </a:spcBef>
              <a:buFont typeface="Calibri"/>
              <a:buNone/>
              <a:defRPr sz="1000"/>
            </a:lvl5pPr>
            <a:lvl6pPr marL="2286000" indent="0" rtl="0">
              <a:spcBef>
                <a:spcPts val="0"/>
              </a:spcBef>
              <a:buFont typeface="Calibri"/>
              <a:buNone/>
              <a:defRPr sz="1000"/>
            </a:lvl6pPr>
            <a:lvl7pPr marL="2743200" indent="0" rtl="0">
              <a:spcBef>
                <a:spcPts val="0"/>
              </a:spcBef>
              <a:buFont typeface="Calibri"/>
              <a:buNone/>
              <a:defRPr sz="1000"/>
            </a:lvl7pPr>
            <a:lvl8pPr marL="3200400" indent="0" rtl="0">
              <a:spcBef>
                <a:spcPts val="0"/>
              </a:spcBef>
              <a:buFont typeface="Calibri"/>
              <a:buNone/>
              <a:defRPr sz="1000"/>
            </a:lvl8pPr>
            <a:lvl9pPr marL="3657600" indent="0" rtl="0">
              <a:spcBef>
                <a:spcPts val="0"/>
              </a:spcBef>
              <a:buFont typeface="Calibri"/>
              <a:buNone/>
              <a:defRPr sz="1000"/>
            </a:lvl9pPr>
          </a:lstStyle>
          <a:p>
            <a:endParaRPr/>
          </a:p>
        </p:txBody>
      </p:sp>
      <p:sp>
        <p:nvSpPr>
          <p:cNvPr id="64" name="Shape 6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65" name="Shape 6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66" name="Shape 6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9" name="Shape 69"/>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marL="685800" indent="-76200" algn="l" rtl="0">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marL="1143000" indent="-101600" algn="l" rtl="0">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marL="1600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marL="20574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marL="25146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marL="29718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marL="34290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marL="3886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a:endParaRPr/>
          </a:p>
        </p:txBody>
      </p:sp>
      <p:sp>
        <p:nvSpPr>
          <p:cNvPr id="70" name="Shape 7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73"/>
        <p:cNvGrpSpPr/>
        <p:nvPr/>
      </p:nvGrpSpPr>
      <p:grpSpPr>
        <a:xfrm>
          <a:off x="0" y="0"/>
          <a:ext cx="0" cy="0"/>
          <a:chOff x="0" y="0"/>
          <a:chExt cx="0" cy="0"/>
        </a:xfrm>
      </p:grpSpPr>
      <p:sp>
        <p:nvSpPr>
          <p:cNvPr id="74" name="Shape 74"/>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marL="685800" indent="-76200" algn="l" rtl="0">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marL="1143000" indent="-101600" algn="l" rtl="0">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marL="1600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marL="20574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marL="25146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marL="29718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marL="34290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marL="3886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indent="0" algn="l" rtl="0">
              <a:lnSpc>
                <a:spcPct val="90000"/>
              </a:lnSpc>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6" name="Shape 6"/>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indent="-50800" algn="l" rtl="0">
              <a:lnSpc>
                <a:spcPct val="90000"/>
              </a:lnSpc>
              <a:spcBef>
                <a:spcPts val="1000"/>
              </a:spcBef>
              <a:buClr>
                <a:schemeClr val="dk1"/>
              </a:buClr>
              <a:buFont typeface="Arial"/>
              <a:buChar char="•"/>
              <a:defRPr sz="2800" b="0" i="0" u="none" strike="noStrike" cap="none" baseline="0">
                <a:solidFill>
                  <a:schemeClr val="dk1"/>
                </a:solidFill>
                <a:latin typeface="Calibri"/>
                <a:ea typeface="Calibri"/>
                <a:cs typeface="Calibri"/>
                <a:sym typeface="Calibri"/>
              </a:defRPr>
            </a:lvl1pPr>
            <a:lvl2pPr marL="685800" marR="0" indent="-76200" algn="l" rtl="0">
              <a:lnSpc>
                <a:spcPct val="90000"/>
              </a:lnSpc>
              <a:spcBef>
                <a:spcPts val="500"/>
              </a:spcBef>
              <a:buClr>
                <a:schemeClr val="dk1"/>
              </a:buClr>
              <a:buFont typeface="Arial"/>
              <a:buChar char="•"/>
              <a:defRPr sz="2400" b="0" i="0" u="none" strike="noStrike" cap="none" baseline="0">
                <a:solidFill>
                  <a:schemeClr val="dk1"/>
                </a:solidFill>
                <a:latin typeface="Calibri"/>
                <a:ea typeface="Calibri"/>
                <a:cs typeface="Calibri"/>
                <a:sym typeface="Calibri"/>
              </a:defRPr>
            </a:lvl2pPr>
            <a:lvl3pPr marL="1143000" marR="0" indent="-101600" algn="l" rtl="0">
              <a:lnSpc>
                <a:spcPct val="90000"/>
              </a:lnSpc>
              <a:spcBef>
                <a:spcPts val="500"/>
              </a:spcBef>
              <a:buClr>
                <a:schemeClr val="dk1"/>
              </a:buClr>
              <a:buFont typeface="Arial"/>
              <a:buChar char="•"/>
              <a:defRPr sz="2000" b="0" i="0" u="none" strike="noStrike" cap="none" baseline="0">
                <a:solidFill>
                  <a:schemeClr val="dk1"/>
                </a:solidFill>
                <a:latin typeface="Calibri"/>
                <a:ea typeface="Calibri"/>
                <a:cs typeface="Calibri"/>
                <a:sym typeface="Calibri"/>
              </a:defRPr>
            </a:lvl3pPr>
            <a:lvl4pPr marL="1600200" marR="0" indent="-114300" algn="l" rtl="0">
              <a:lnSpc>
                <a:spcPct val="90000"/>
              </a:lnSpc>
              <a:spcBef>
                <a:spcPts val="500"/>
              </a:spcBef>
              <a:buClr>
                <a:schemeClr val="dk1"/>
              </a:buClr>
              <a:buFont typeface="Arial"/>
              <a:buChar char="•"/>
              <a:defRPr sz="1800" b="0" i="0" u="none" strike="noStrike" cap="none" baseline="0">
                <a:solidFill>
                  <a:schemeClr val="dk1"/>
                </a:solidFill>
                <a:latin typeface="Calibri"/>
                <a:ea typeface="Calibri"/>
                <a:cs typeface="Calibri"/>
                <a:sym typeface="Calibri"/>
              </a:defRPr>
            </a:lvl4pPr>
            <a:lvl5pPr marL="2057400" marR="0" indent="-114300" algn="l" rtl="0">
              <a:lnSpc>
                <a:spcPct val="90000"/>
              </a:lnSpc>
              <a:spcBef>
                <a:spcPts val="500"/>
              </a:spcBef>
              <a:buClr>
                <a:schemeClr val="dk1"/>
              </a:buClr>
              <a:buFont typeface="Arial"/>
              <a:buChar char="•"/>
              <a:defRPr sz="1800" b="0" i="0" u="none" strike="noStrike" cap="none" baseline="0">
                <a:solidFill>
                  <a:schemeClr val="dk1"/>
                </a:solidFill>
                <a:latin typeface="Calibri"/>
                <a:ea typeface="Calibri"/>
                <a:cs typeface="Calibri"/>
                <a:sym typeface="Calibri"/>
              </a:defRPr>
            </a:lvl5pPr>
            <a:lvl6pPr marL="2514600" marR="0" indent="-114300" algn="l" rtl="0">
              <a:lnSpc>
                <a:spcPct val="90000"/>
              </a:lnSpc>
              <a:spcBef>
                <a:spcPts val="500"/>
              </a:spcBef>
              <a:buClr>
                <a:schemeClr val="dk1"/>
              </a:buClr>
              <a:buFont typeface="Arial"/>
              <a:buChar char="•"/>
              <a:defRPr sz="1800" b="0" i="0" u="none" strike="noStrike" cap="none" baseline="0">
                <a:solidFill>
                  <a:schemeClr val="dk1"/>
                </a:solidFill>
                <a:latin typeface="Calibri"/>
                <a:ea typeface="Calibri"/>
                <a:cs typeface="Calibri"/>
                <a:sym typeface="Calibri"/>
              </a:defRPr>
            </a:lvl6pPr>
            <a:lvl7pPr marL="2971800" marR="0" indent="-114300" algn="l" rtl="0">
              <a:lnSpc>
                <a:spcPct val="90000"/>
              </a:lnSpc>
              <a:spcBef>
                <a:spcPts val="500"/>
              </a:spcBef>
              <a:buClr>
                <a:schemeClr val="dk1"/>
              </a:buClr>
              <a:buFont typeface="Arial"/>
              <a:buChar char="•"/>
              <a:defRPr sz="1800" b="0" i="0" u="none" strike="noStrike" cap="none" baseline="0">
                <a:solidFill>
                  <a:schemeClr val="dk1"/>
                </a:solidFill>
                <a:latin typeface="Calibri"/>
                <a:ea typeface="Calibri"/>
                <a:cs typeface="Calibri"/>
                <a:sym typeface="Calibri"/>
              </a:defRPr>
            </a:lvl7pPr>
            <a:lvl8pPr marL="3429000" marR="0" indent="-114300" algn="l" rtl="0">
              <a:lnSpc>
                <a:spcPct val="90000"/>
              </a:lnSpc>
              <a:spcBef>
                <a:spcPts val="500"/>
              </a:spcBef>
              <a:buClr>
                <a:schemeClr val="dk1"/>
              </a:buClr>
              <a:buFont typeface="Arial"/>
              <a:buChar char="•"/>
              <a:defRPr sz="1800" b="0" i="0" u="none" strike="noStrike" cap="none" baseline="0">
                <a:solidFill>
                  <a:schemeClr val="dk1"/>
                </a:solidFill>
                <a:latin typeface="Calibri"/>
                <a:ea typeface="Calibri"/>
                <a:cs typeface="Calibri"/>
                <a:sym typeface="Calibri"/>
              </a:defRPr>
            </a:lvl8pPr>
            <a:lvl9pPr marL="3886200" marR="0" indent="-114300" algn="l" rtl="0">
              <a:lnSpc>
                <a:spcPct val="90000"/>
              </a:lnSpc>
              <a:spcBef>
                <a:spcPts val="500"/>
              </a:spcBef>
              <a:buClr>
                <a:schemeClr val="dk1"/>
              </a:buClr>
              <a:buFont typeface="Arial"/>
              <a:buChar char="•"/>
              <a:defRPr sz="1800" b="0" i="0" u="none" strike="noStrike" cap="none" baseline="0">
                <a:solidFill>
                  <a:schemeClr val="dk1"/>
                </a:solidFill>
                <a:latin typeface="Calibri"/>
                <a:ea typeface="Calibri"/>
                <a:cs typeface="Calibri"/>
                <a:sym typeface="Calibri"/>
              </a:defRPr>
            </a:lvl9pPr>
          </a:lstStyle>
          <a:p>
            <a:endParaRPr/>
          </a:p>
        </p:txBody>
      </p:sp>
      <p:sp>
        <p:nvSpPr>
          <p:cNvPr id="7" name="Shape 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8" name="Shape 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9" name="Shape 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60" r:id="rId10"/>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2.jpeg"/><Relationship Id="rId4" Type="http://schemas.openxmlformats.org/officeDocument/2006/relationships/hyperlink" Target="https://www.freepik.es/vector-gratis/gente-negocios-iconos-conexion_3585360.ht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3.jpeg"/><Relationship Id="rId4" Type="http://schemas.openxmlformats.org/officeDocument/2006/relationships/hyperlink" Target="https://www.freepik.es/vector-gratis/ilustracion-personajes-concepto-comunicacion-global_3585380.htm#page=2&amp;query=seguridad%20inform%C3%A1tica&amp;position=2&amp;from_view=searc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10" name="Shape 110"/>
          <p:cNvSpPr/>
          <p:nvPr/>
        </p:nvSpPr>
        <p:spPr>
          <a:xfrm>
            <a:off x="1819658" y="1709806"/>
            <a:ext cx="7588333" cy="1211283"/>
          </a:xfrm>
          <a:prstGeom prst="rect">
            <a:avLst/>
          </a:prstGeom>
          <a:solidFill>
            <a:schemeClr val="accent2"/>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MX" sz="1800" dirty="0" err="1">
                <a:solidFill>
                  <a:schemeClr val="lt1"/>
                </a:solidFill>
                <a:latin typeface="+mn-lt"/>
                <a:ea typeface="Calibri"/>
                <a:cs typeface="Calibri"/>
                <a:sym typeface="Calibri"/>
              </a:rPr>
              <a:t>Acordion</a:t>
            </a:r>
            <a:endParaRPr lang="es-MX" sz="1800" dirty="0">
              <a:solidFill>
                <a:schemeClr val="lt1"/>
              </a:solidFill>
              <a:latin typeface="+mn-lt"/>
              <a:ea typeface="Calibri"/>
              <a:cs typeface="Calibri"/>
              <a:sym typeface="Calibri"/>
            </a:endParaRPr>
          </a:p>
          <a:p>
            <a:pPr lvl="0" algn="ctr">
              <a:buSzPct val="25000"/>
            </a:pPr>
            <a:r>
              <a:rPr lang="es-ES" sz="1800" dirty="0">
                <a:solidFill>
                  <a:schemeClr val="lt1"/>
                </a:solidFill>
                <a:latin typeface="+mn-lt"/>
                <a:ea typeface="Calibri"/>
                <a:cs typeface="Calibri"/>
                <a:sym typeface="Calibri"/>
              </a:rPr>
              <a:t>CF001_3_casos_practicos</a:t>
            </a:r>
            <a:endParaRPr lang="es-ES" sz="1800" b="0" i="0" u="none" strike="noStrike" cap="none" baseline="0" dirty="0">
              <a:solidFill>
                <a:schemeClr val="lt1"/>
              </a:solidFill>
              <a:latin typeface="+mn-lt"/>
              <a:ea typeface="Calibri"/>
              <a:cs typeface="Calibri"/>
            </a:endParaRPr>
          </a:p>
        </p:txBody>
      </p:sp>
      <p:sp>
        <p:nvSpPr>
          <p:cNvPr id="5" name="Rectangle 4">
            <a:extLst>
              <a:ext uri="{FF2B5EF4-FFF2-40B4-BE49-F238E27FC236}">
                <a16:creationId xmlns:a16="http://schemas.microsoft.com/office/drawing/2014/main" id="{B302F53F-8E30-41A7-B5A7-34382049182D}"/>
              </a:ext>
            </a:extLst>
          </p:cNvPr>
          <p:cNvSpPr/>
          <p:nvPr/>
        </p:nvSpPr>
        <p:spPr>
          <a:xfrm>
            <a:off x="577527" y="4348653"/>
            <a:ext cx="5166782" cy="1563505"/>
          </a:xfrm>
          <a:prstGeom prst="rect">
            <a:avLst/>
          </a:prstGeom>
        </p:spPr>
        <p:txBody>
          <a:bodyPr wrap="square">
            <a:spAutoFit/>
          </a:bodyPr>
          <a:lstStyle/>
          <a:p>
            <a:pPr>
              <a:lnSpc>
                <a:spcPct val="90000"/>
              </a:lnSpc>
              <a:spcAft>
                <a:spcPts val="800"/>
              </a:spcAft>
              <a:tabLst>
                <a:tab pos="2000250" algn="l"/>
              </a:tabLst>
            </a:pPr>
            <a:r>
              <a:rPr lang="es-CO" b="1" dirty="0">
                <a:solidFill>
                  <a:srgbClr val="595959"/>
                </a:solidFill>
                <a:latin typeface="+mn-lt"/>
                <a:ea typeface="Arial" charset="0"/>
                <a:cs typeface="Calibri Light" charset="0"/>
              </a:rPr>
              <a:t>Recomendaciones generales: </a:t>
            </a:r>
            <a:endParaRPr lang="en-US" dirty="0">
              <a:solidFill>
                <a:srgbClr val="595959"/>
              </a:solidFill>
              <a:latin typeface="+mn-lt"/>
              <a:ea typeface="Calibri" charset="0"/>
              <a:cs typeface="Times New Roman" charset="0"/>
            </a:endParaRPr>
          </a:p>
          <a:p>
            <a:pPr algn="just">
              <a:lnSpc>
                <a:spcPct val="90000"/>
              </a:lnSpc>
              <a:spcAft>
                <a:spcPts val="800"/>
              </a:spcAft>
              <a:tabLst>
                <a:tab pos="2000250" algn="l"/>
              </a:tabLst>
            </a:pPr>
            <a:r>
              <a:rPr lang="es-CO" dirty="0">
                <a:solidFill>
                  <a:srgbClr val="595959"/>
                </a:solidFill>
                <a:latin typeface="+mn-lt"/>
                <a:ea typeface="Calibri" charset="0"/>
                <a:cs typeface="Calibri Light" charset="0"/>
              </a:rPr>
              <a:t>El recurso estará compuesto por tres ítems, que serán el título en el cual se deberá hacer clic para ver la información. </a:t>
            </a:r>
          </a:p>
          <a:p>
            <a:pPr algn="just">
              <a:lnSpc>
                <a:spcPct val="90000"/>
              </a:lnSpc>
              <a:spcAft>
                <a:spcPts val="800"/>
              </a:spcAft>
              <a:tabLst>
                <a:tab pos="2000250" algn="l"/>
              </a:tabLst>
            </a:pPr>
            <a:r>
              <a:rPr lang="es-CO" dirty="0">
                <a:solidFill>
                  <a:srgbClr val="595959"/>
                </a:solidFill>
                <a:latin typeface="+mn-lt"/>
                <a:ea typeface="Calibri" charset="0"/>
                <a:cs typeface="Calibri Light" charset="0"/>
              </a:rPr>
              <a:t>Cada ítem estará acompañado de una imagen de referencia. </a:t>
            </a:r>
          </a:p>
          <a:p>
            <a:pPr algn="just">
              <a:lnSpc>
                <a:spcPct val="90000"/>
              </a:lnSpc>
              <a:spcAft>
                <a:spcPts val="800"/>
              </a:spcAft>
              <a:tabLst>
                <a:tab pos="2000250" algn="l"/>
              </a:tabLst>
            </a:pPr>
            <a:r>
              <a:rPr lang="es-CO" dirty="0">
                <a:solidFill>
                  <a:srgbClr val="595959"/>
                </a:solidFill>
                <a:latin typeface="+mn-lt"/>
                <a:ea typeface="Calibri" charset="0"/>
                <a:cs typeface="Calibri Light" charset="0"/>
              </a:rPr>
              <a:t>El estilo seleccionado para el diseño del recurso es el siguiente: </a:t>
            </a:r>
          </a:p>
        </p:txBody>
      </p:sp>
      <p:pic>
        <p:nvPicPr>
          <p:cNvPr id="6" name="Imagen 3">
            <a:extLst>
              <a:ext uri="{FF2B5EF4-FFF2-40B4-BE49-F238E27FC236}">
                <a16:creationId xmlns:a16="http://schemas.microsoft.com/office/drawing/2014/main" id="{03894E35-5D2B-4D56-B3DB-418C0E62EF8D}"/>
              </a:ext>
            </a:extLst>
          </p:cNvPr>
          <p:cNvPicPr>
            <a:picLocks noChangeAspect="1"/>
          </p:cNvPicPr>
          <p:nvPr/>
        </p:nvPicPr>
        <p:blipFill>
          <a:blip r:embed="rId3"/>
          <a:stretch>
            <a:fillRect/>
          </a:stretch>
        </p:blipFill>
        <p:spPr>
          <a:xfrm>
            <a:off x="5955322" y="4179575"/>
            <a:ext cx="5934075" cy="2114550"/>
          </a:xfrm>
          <a:prstGeom prst="rect">
            <a:avLst/>
          </a:prstGeom>
        </p:spPr>
      </p:pic>
    </p:spTree>
    <p:extLst>
      <p:ext uri="{BB962C8B-B14F-4D97-AF65-F5344CB8AC3E}">
        <p14:creationId xmlns:p14="http://schemas.microsoft.com/office/powerpoint/2010/main" val="985467485"/>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9" name="Imagen 14">
            <a:extLst>
              <a:ext uri="{FF2B5EF4-FFF2-40B4-BE49-F238E27FC236}">
                <a16:creationId xmlns:a16="http://schemas.microsoft.com/office/drawing/2014/main" id="{61BCE91A-4B9F-4C03-A76F-66CD675DCBC5}"/>
              </a:ext>
            </a:extLst>
          </p:cNvPr>
          <p:cNvPicPr>
            <a:picLocks noChangeAspect="1"/>
          </p:cNvPicPr>
          <p:nvPr/>
        </p:nvPicPr>
        <p:blipFill>
          <a:blip r:embed="rId3"/>
          <a:stretch>
            <a:fillRect/>
          </a:stretch>
        </p:blipFill>
        <p:spPr>
          <a:xfrm>
            <a:off x="136457" y="718265"/>
            <a:ext cx="8035516" cy="6139735"/>
          </a:xfrm>
          <a:prstGeom prst="rect">
            <a:avLst/>
          </a:prstGeom>
        </p:spPr>
      </p:pic>
      <p:sp>
        <p:nvSpPr>
          <p:cNvPr id="108" name="Shape 108"/>
          <p:cNvSpPr/>
          <p:nvPr/>
        </p:nvSpPr>
        <p:spPr>
          <a:xfrm>
            <a:off x="8253350" y="-1"/>
            <a:ext cx="3938649" cy="5191549"/>
          </a:xfrm>
          <a:prstGeom prst="rect">
            <a:avLst/>
          </a:prstGeom>
          <a:solidFill>
            <a:srgbClr val="F2F2F2"/>
          </a:solid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mn-lt"/>
              <a:ea typeface="Calibri"/>
              <a:cs typeface="Calibri"/>
              <a:sym typeface="Calibri"/>
            </a:endParaRPr>
          </a:p>
        </p:txBody>
      </p:sp>
      <p:sp>
        <p:nvSpPr>
          <p:cNvPr id="109" name="Shape 109"/>
          <p:cNvSpPr txBox="1"/>
          <p:nvPr/>
        </p:nvSpPr>
        <p:spPr>
          <a:xfrm>
            <a:off x="8585731" y="705080"/>
            <a:ext cx="3606269" cy="50567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ES_tradnl">
                <a:solidFill>
                  <a:schemeClr val="dk1"/>
                </a:solidFill>
                <a:latin typeface="+mn-lt"/>
                <a:ea typeface="Calibri"/>
                <a:cs typeface="Calibri"/>
                <a:sym typeface="Calibri"/>
              </a:rPr>
              <a:t>Utilizar el recurso </a:t>
            </a:r>
            <a:r>
              <a:rPr lang="es-ES_tradnl" b="1">
                <a:solidFill>
                  <a:schemeClr val="dk1"/>
                </a:solidFill>
                <a:latin typeface="+mn-lt"/>
                <a:ea typeface="Calibri"/>
                <a:cs typeface="Calibri"/>
                <a:sym typeface="Calibri"/>
              </a:rPr>
              <a:t>Slider A</a:t>
            </a:r>
          </a:p>
          <a:p>
            <a:pPr marL="0" marR="0" lvl="0" indent="0" algn="l" rtl="0">
              <a:spcBef>
                <a:spcPts val="0"/>
              </a:spcBef>
              <a:buSzPct val="25000"/>
              <a:buNone/>
            </a:pPr>
            <a:endParaRPr lang="es-ES_tradnl" b="1">
              <a:solidFill>
                <a:schemeClr val="dk1"/>
              </a:solidFill>
              <a:latin typeface="+mn-lt"/>
              <a:ea typeface="Calibri"/>
              <a:cs typeface="Calibri"/>
              <a:sym typeface="Calibri"/>
            </a:endParaRPr>
          </a:p>
        </p:txBody>
      </p:sp>
      <p:sp>
        <p:nvSpPr>
          <p:cNvPr id="110" name="Shape 110"/>
          <p:cNvSpPr/>
          <p:nvPr/>
        </p:nvSpPr>
        <p:spPr>
          <a:xfrm>
            <a:off x="8253350" y="0"/>
            <a:ext cx="3938649" cy="742949"/>
          </a:xfrm>
          <a:prstGeom prst="rect">
            <a:avLst/>
          </a:prstGeom>
          <a:solidFill>
            <a:schemeClr val="accent2"/>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ES" sz="1800" b="0" i="0" u="none" strike="noStrike" cap="none" baseline="0">
                <a:solidFill>
                  <a:schemeClr val="lt1"/>
                </a:solidFill>
                <a:latin typeface="+mn-lt"/>
                <a:ea typeface="Calibri"/>
                <a:cs typeface="Calibri"/>
                <a:sym typeface="Calibri"/>
              </a:rPr>
              <a:t>Indicaciones para la producción</a:t>
            </a:r>
          </a:p>
        </p:txBody>
      </p:sp>
      <p:sp>
        <p:nvSpPr>
          <p:cNvPr id="114" name="Shape 114"/>
          <p:cNvSpPr/>
          <p:nvPr/>
        </p:nvSpPr>
        <p:spPr>
          <a:xfrm>
            <a:off x="8257888" y="5191548"/>
            <a:ext cx="3948174" cy="1638188"/>
          </a:xfrm>
          <a:prstGeom prst="rect">
            <a:avLst/>
          </a:prstGeom>
          <a:solidFill>
            <a:schemeClr val="lt1"/>
          </a:solidFill>
          <a:ln w="12700" cap="flat" cmpd="sng">
            <a:solidFill>
              <a:schemeClr val="accent1"/>
            </a:solidFill>
            <a:prstDash val="solid"/>
            <a:miter/>
            <a:headEnd type="none" w="med" len="med"/>
            <a:tailEnd type="none" w="med" len="med"/>
          </a:ln>
        </p:spPr>
        <p:txBody>
          <a:bodyPr lIns="91425" tIns="45700" rIns="91425" bIns="45700" anchor="ctr" anchorCtr="0">
            <a:noAutofit/>
          </a:bodyPr>
          <a:lstStyle/>
          <a:p>
            <a:pPr marL="0" marR="0" lvl="0" indent="0" rtl="0">
              <a:spcBef>
                <a:spcPts val="0"/>
              </a:spcBef>
              <a:buSzPct val="25000"/>
              <a:buNone/>
            </a:pPr>
            <a:r>
              <a:rPr lang="es-ES" sz="1050" b="1" i="0" u="none" strike="noStrike" cap="none" baseline="0" dirty="0">
                <a:solidFill>
                  <a:schemeClr val="dk1"/>
                </a:solidFill>
                <a:latin typeface="+mn-lt"/>
                <a:ea typeface="Calibri"/>
                <a:cs typeface="Calibri"/>
                <a:sym typeface="Calibri"/>
              </a:rPr>
              <a:t>Referencias </a:t>
            </a:r>
            <a:r>
              <a:rPr lang="es-ES" sz="1050" b="1" dirty="0">
                <a:solidFill>
                  <a:schemeClr val="dk1"/>
                </a:solidFill>
                <a:latin typeface="+mn-lt"/>
                <a:ea typeface="Calibri"/>
                <a:cs typeface="Calibri"/>
                <a:sym typeface="Calibri"/>
              </a:rPr>
              <a:t>de las imágenes</a:t>
            </a:r>
            <a:r>
              <a:rPr lang="es-ES" sz="1050" b="1" i="0" u="none" strike="noStrike" cap="none" baseline="0" dirty="0">
                <a:solidFill>
                  <a:schemeClr val="dk1"/>
                </a:solidFill>
                <a:latin typeface="+mn-lt"/>
                <a:ea typeface="Calibri"/>
                <a:cs typeface="Calibri"/>
                <a:sym typeface="Calibri"/>
              </a:rPr>
              <a:t>:</a:t>
            </a:r>
          </a:p>
          <a:p>
            <a:pPr marL="0" marR="0" lvl="0" indent="0" rtl="0">
              <a:spcBef>
                <a:spcPts val="0"/>
              </a:spcBef>
              <a:buSzPct val="25000"/>
              <a:buNone/>
            </a:pPr>
            <a:r>
              <a:rPr lang="es-ES" sz="1050" b="1" dirty="0">
                <a:solidFill>
                  <a:schemeClr val="dk1"/>
                </a:solidFill>
                <a:latin typeface="+mn-lt"/>
                <a:ea typeface="Calibri"/>
                <a:cs typeface="Calibri"/>
                <a:sym typeface="Calibri"/>
                <a:hlinkClick r:id="rId4"/>
              </a:rPr>
              <a:t>https://www.freepik.es/vector-gratis/gente-negocios-iconos-conexion_3585360.htm</a:t>
            </a:r>
            <a:endParaRPr lang="es-ES" sz="1050" b="1" dirty="0">
              <a:solidFill>
                <a:schemeClr val="dk1"/>
              </a:solidFill>
              <a:latin typeface="+mn-lt"/>
              <a:ea typeface="Calibri"/>
              <a:cs typeface="Calibri"/>
              <a:sym typeface="Calibri"/>
            </a:endParaRPr>
          </a:p>
          <a:p>
            <a:pPr marL="0" marR="0" lvl="0" indent="0" rtl="0">
              <a:spcBef>
                <a:spcPts val="0"/>
              </a:spcBef>
              <a:buSzPct val="25000"/>
              <a:buNone/>
            </a:pPr>
            <a:endParaRPr lang="es-ES" sz="1050" b="1" dirty="0">
              <a:solidFill>
                <a:schemeClr val="dk1"/>
              </a:solidFill>
              <a:latin typeface="+mn-lt"/>
              <a:ea typeface="Calibri"/>
              <a:cs typeface="Calibri"/>
              <a:sym typeface="Calibri"/>
            </a:endParaRPr>
          </a:p>
        </p:txBody>
      </p:sp>
      <p:sp>
        <p:nvSpPr>
          <p:cNvPr id="11" name="Rectángulo 1">
            <a:extLst>
              <a:ext uri="{FF2B5EF4-FFF2-40B4-BE49-F238E27FC236}">
                <a16:creationId xmlns:a16="http://schemas.microsoft.com/office/drawing/2014/main" id="{E0A1D769-9CA4-49CD-89A2-E5804460A964}"/>
              </a:ext>
            </a:extLst>
          </p:cNvPr>
          <p:cNvSpPr/>
          <p:nvPr/>
        </p:nvSpPr>
        <p:spPr>
          <a:xfrm>
            <a:off x="326597" y="1944055"/>
            <a:ext cx="7612154" cy="4380271"/>
          </a:xfrm>
          <a:prstGeom prst="rect">
            <a:avLst/>
          </a:prstGeom>
          <a:solidFill>
            <a:srgbClr val="D7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AF50E3EB-3144-4D82-8093-0249C5901B03}"/>
              </a:ext>
            </a:extLst>
          </p:cNvPr>
          <p:cNvSpPr txBox="1"/>
          <p:nvPr/>
        </p:nvSpPr>
        <p:spPr>
          <a:xfrm>
            <a:off x="402801" y="2488820"/>
            <a:ext cx="4499400" cy="2702728"/>
          </a:xfrm>
          <a:prstGeom prst="rect">
            <a:avLst/>
          </a:prstGeom>
          <a:noFill/>
        </p:spPr>
        <p:txBody>
          <a:bodyPr wrap="square">
            <a:spAutoFit/>
          </a:bodyPr>
          <a:lstStyle/>
          <a:p>
            <a:pPr algn="just">
              <a:lnSpc>
                <a:spcPct val="115000"/>
              </a:lnSpc>
              <a:spcBef>
                <a:spcPts val="600"/>
              </a:spcBef>
              <a:spcAft>
                <a:spcPts val="600"/>
              </a:spcAft>
            </a:pPr>
            <a:r>
              <a:rPr lang="es-CO" sz="1400" dirty="0">
                <a:effectLst/>
                <a:latin typeface="Arial" panose="020B0604020202020204" pitchFamily="34" charset="0"/>
                <a:ea typeface="Arial" panose="020B0604020202020204" pitchFamily="34" charset="0"/>
              </a:rPr>
              <a:t>Una organización que no tiene lineamientos para la toma de decisiones, es decir, que cada empleado toma decisiones según sus criterios profesionales y personales, por ello, se tiene una gran cantidad de razonamientos que conducen la empresa al caos organizacional, por lo que, si se implementan políticas de seguridad, se puede establecer una cultura organizacional para la toma decisiones.</a:t>
            </a:r>
            <a:endParaRPr lang="es-CO" dirty="0">
              <a:latin typeface="Arial" panose="020B0604020202020204" pitchFamily="34" charset="0"/>
              <a:ea typeface="Arial" panose="020B0604020202020204" pitchFamily="34" charset="0"/>
            </a:endParaRPr>
          </a:p>
          <a:p>
            <a:pPr algn="just">
              <a:lnSpc>
                <a:spcPct val="115000"/>
              </a:lnSpc>
              <a:spcBef>
                <a:spcPts val="600"/>
              </a:spcBef>
              <a:spcAft>
                <a:spcPts val="600"/>
              </a:spcAft>
            </a:pPr>
            <a:r>
              <a:rPr lang="es-CO" sz="1400" dirty="0">
                <a:effectLst/>
                <a:latin typeface="Arial" panose="020B0604020202020204" pitchFamily="34" charset="0"/>
                <a:ea typeface="Arial" panose="020B0604020202020204" pitchFamily="34" charset="0"/>
              </a:rPr>
              <a:t>Casos como este se deben analizar para realizar e implementar en una práctica real empresarial.</a:t>
            </a:r>
          </a:p>
        </p:txBody>
      </p:sp>
      <p:pic>
        <p:nvPicPr>
          <p:cNvPr id="3" name="Picture 2" descr="Gente de negocios con los iconos de conexión vector gratuito">
            <a:extLst>
              <a:ext uri="{FF2B5EF4-FFF2-40B4-BE49-F238E27FC236}">
                <a16:creationId xmlns:a16="http://schemas.microsoft.com/office/drawing/2014/main" id="{740BAA36-F677-40FF-8359-03DE5460DC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2533" y="2921605"/>
            <a:ext cx="2595885" cy="1886785"/>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2">
            <a:extLst>
              <a:ext uri="{FF2B5EF4-FFF2-40B4-BE49-F238E27FC236}">
                <a16:creationId xmlns:a16="http://schemas.microsoft.com/office/drawing/2014/main" id="{BC2A65E6-7513-4404-AAA2-48289569492C}"/>
              </a:ext>
            </a:extLst>
          </p:cNvPr>
          <p:cNvSpPr/>
          <p:nvPr/>
        </p:nvSpPr>
        <p:spPr>
          <a:xfrm>
            <a:off x="711330" y="1355422"/>
            <a:ext cx="7166295" cy="340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800" b="1" dirty="0"/>
              <a:t>Ejemplo</a:t>
            </a:r>
            <a:endParaRPr lang="es-CO" dirty="0"/>
          </a:p>
        </p:txBody>
      </p:sp>
    </p:spTree>
    <p:extLst>
      <p:ext uri="{BB962C8B-B14F-4D97-AF65-F5344CB8AC3E}">
        <p14:creationId xmlns:p14="http://schemas.microsoft.com/office/powerpoint/2010/main" val="3523092713"/>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5" name="Imagen 14">
            <a:extLst>
              <a:ext uri="{FF2B5EF4-FFF2-40B4-BE49-F238E27FC236}">
                <a16:creationId xmlns:a16="http://schemas.microsoft.com/office/drawing/2014/main" id="{49BE9085-1B73-4D18-89AF-7080F3382BA6}"/>
              </a:ext>
            </a:extLst>
          </p:cNvPr>
          <p:cNvPicPr>
            <a:picLocks noChangeAspect="1"/>
          </p:cNvPicPr>
          <p:nvPr/>
        </p:nvPicPr>
        <p:blipFill>
          <a:blip r:embed="rId3"/>
          <a:stretch>
            <a:fillRect/>
          </a:stretch>
        </p:blipFill>
        <p:spPr>
          <a:xfrm>
            <a:off x="136457" y="718265"/>
            <a:ext cx="8035516" cy="6139735"/>
          </a:xfrm>
          <a:prstGeom prst="rect">
            <a:avLst/>
          </a:prstGeom>
        </p:spPr>
      </p:pic>
      <p:sp>
        <p:nvSpPr>
          <p:cNvPr id="16" name="Rectángulo 1">
            <a:extLst>
              <a:ext uri="{FF2B5EF4-FFF2-40B4-BE49-F238E27FC236}">
                <a16:creationId xmlns:a16="http://schemas.microsoft.com/office/drawing/2014/main" id="{0F5CE623-1A14-4827-8BD7-02C35E00428B}"/>
              </a:ext>
            </a:extLst>
          </p:cNvPr>
          <p:cNvSpPr/>
          <p:nvPr/>
        </p:nvSpPr>
        <p:spPr>
          <a:xfrm>
            <a:off x="326597" y="1944055"/>
            <a:ext cx="7612154" cy="4380271"/>
          </a:xfrm>
          <a:prstGeom prst="rect">
            <a:avLst/>
          </a:prstGeom>
          <a:solidFill>
            <a:srgbClr val="D7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Rectángulo 2">
            <a:extLst>
              <a:ext uri="{FF2B5EF4-FFF2-40B4-BE49-F238E27FC236}">
                <a16:creationId xmlns:a16="http://schemas.microsoft.com/office/drawing/2014/main" id="{8BA6C613-C6C9-4082-9A5E-E806F10B70AC}"/>
              </a:ext>
            </a:extLst>
          </p:cNvPr>
          <p:cNvSpPr/>
          <p:nvPr/>
        </p:nvSpPr>
        <p:spPr>
          <a:xfrm>
            <a:off x="711330" y="1355422"/>
            <a:ext cx="7166295" cy="340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800" b="1" dirty="0"/>
              <a:t>Caso de estudio</a:t>
            </a:r>
            <a:endParaRPr lang="es-CO" dirty="0"/>
          </a:p>
        </p:txBody>
      </p:sp>
      <p:sp>
        <p:nvSpPr>
          <p:cNvPr id="108" name="Shape 108"/>
          <p:cNvSpPr/>
          <p:nvPr/>
        </p:nvSpPr>
        <p:spPr>
          <a:xfrm>
            <a:off x="8253350" y="-1"/>
            <a:ext cx="3938649" cy="5191549"/>
          </a:xfrm>
          <a:prstGeom prst="rect">
            <a:avLst/>
          </a:prstGeom>
          <a:solidFill>
            <a:srgbClr val="F2F2F2"/>
          </a:solid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mn-lt"/>
              <a:ea typeface="Calibri"/>
              <a:cs typeface="Calibri"/>
              <a:sym typeface="Calibri"/>
            </a:endParaRPr>
          </a:p>
        </p:txBody>
      </p:sp>
      <p:sp>
        <p:nvSpPr>
          <p:cNvPr id="109" name="Shape 109"/>
          <p:cNvSpPr txBox="1"/>
          <p:nvPr/>
        </p:nvSpPr>
        <p:spPr>
          <a:xfrm>
            <a:off x="8585731" y="705080"/>
            <a:ext cx="3606269" cy="50567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ES_tradnl">
                <a:solidFill>
                  <a:schemeClr val="dk1"/>
                </a:solidFill>
                <a:latin typeface="+mn-lt"/>
                <a:ea typeface="Calibri"/>
                <a:cs typeface="Calibri"/>
                <a:sym typeface="Calibri"/>
              </a:rPr>
              <a:t>Utilizar el recurso </a:t>
            </a:r>
            <a:r>
              <a:rPr lang="es-ES_tradnl" b="1">
                <a:solidFill>
                  <a:schemeClr val="dk1"/>
                </a:solidFill>
                <a:latin typeface="+mn-lt"/>
                <a:ea typeface="Calibri"/>
                <a:cs typeface="Calibri"/>
                <a:sym typeface="Calibri"/>
              </a:rPr>
              <a:t>Slider A</a:t>
            </a:r>
          </a:p>
          <a:p>
            <a:pPr marL="0" marR="0" lvl="0" indent="0" algn="l" rtl="0">
              <a:spcBef>
                <a:spcPts val="0"/>
              </a:spcBef>
              <a:buSzPct val="25000"/>
              <a:buNone/>
            </a:pPr>
            <a:endParaRPr lang="es-ES_tradnl" b="1">
              <a:solidFill>
                <a:schemeClr val="dk1"/>
              </a:solidFill>
              <a:latin typeface="+mn-lt"/>
              <a:ea typeface="Calibri"/>
              <a:cs typeface="Calibri"/>
              <a:sym typeface="Calibri"/>
            </a:endParaRPr>
          </a:p>
        </p:txBody>
      </p:sp>
      <p:sp>
        <p:nvSpPr>
          <p:cNvPr id="110" name="Shape 110"/>
          <p:cNvSpPr/>
          <p:nvPr/>
        </p:nvSpPr>
        <p:spPr>
          <a:xfrm>
            <a:off x="8253350" y="0"/>
            <a:ext cx="3938649" cy="742949"/>
          </a:xfrm>
          <a:prstGeom prst="rect">
            <a:avLst/>
          </a:prstGeom>
          <a:solidFill>
            <a:schemeClr val="accent2"/>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ES" sz="1800" b="0" i="0" u="none" strike="noStrike" cap="none" baseline="0">
                <a:solidFill>
                  <a:schemeClr val="lt1"/>
                </a:solidFill>
                <a:latin typeface="+mn-lt"/>
                <a:ea typeface="Calibri"/>
                <a:cs typeface="Calibri"/>
                <a:sym typeface="Calibri"/>
              </a:rPr>
              <a:t>Indicaciones para la producción</a:t>
            </a:r>
          </a:p>
        </p:txBody>
      </p:sp>
      <p:sp>
        <p:nvSpPr>
          <p:cNvPr id="114" name="Shape 114"/>
          <p:cNvSpPr/>
          <p:nvPr/>
        </p:nvSpPr>
        <p:spPr>
          <a:xfrm>
            <a:off x="8257888" y="5191548"/>
            <a:ext cx="3948174" cy="1638188"/>
          </a:xfrm>
          <a:prstGeom prst="rect">
            <a:avLst/>
          </a:prstGeom>
          <a:solidFill>
            <a:schemeClr val="lt1"/>
          </a:solidFill>
          <a:ln w="12700" cap="flat" cmpd="sng">
            <a:solidFill>
              <a:schemeClr val="accent1"/>
            </a:solidFill>
            <a:prstDash val="solid"/>
            <a:miter/>
            <a:headEnd type="none" w="med" len="med"/>
            <a:tailEnd type="none" w="med" len="med"/>
          </a:ln>
        </p:spPr>
        <p:txBody>
          <a:bodyPr lIns="91425" tIns="45700" rIns="91425" bIns="45700" anchor="ctr" anchorCtr="0">
            <a:noAutofit/>
          </a:bodyPr>
          <a:lstStyle/>
          <a:p>
            <a:pPr marL="0" marR="0" lvl="0" indent="0" rtl="0">
              <a:spcBef>
                <a:spcPts val="0"/>
              </a:spcBef>
              <a:buSzPct val="25000"/>
              <a:buNone/>
            </a:pPr>
            <a:r>
              <a:rPr lang="es-ES" sz="1050" b="1" i="0" u="none" strike="noStrike" cap="none" baseline="0" dirty="0">
                <a:solidFill>
                  <a:schemeClr val="dk1"/>
                </a:solidFill>
                <a:latin typeface="+mn-lt"/>
                <a:ea typeface="Calibri"/>
                <a:cs typeface="Calibri"/>
                <a:sym typeface="Calibri"/>
              </a:rPr>
              <a:t>Referencias </a:t>
            </a:r>
            <a:r>
              <a:rPr lang="es-ES" sz="1050" b="1" dirty="0">
                <a:solidFill>
                  <a:schemeClr val="dk1"/>
                </a:solidFill>
                <a:latin typeface="+mn-lt"/>
                <a:ea typeface="Calibri"/>
                <a:cs typeface="Calibri"/>
                <a:sym typeface="Calibri"/>
              </a:rPr>
              <a:t>de las imágenes</a:t>
            </a:r>
            <a:r>
              <a:rPr lang="es-ES" sz="1050" b="1" i="0" u="none" strike="noStrike" cap="none" baseline="0" dirty="0">
                <a:solidFill>
                  <a:schemeClr val="dk1"/>
                </a:solidFill>
                <a:latin typeface="+mn-lt"/>
                <a:ea typeface="Calibri"/>
                <a:cs typeface="Calibri"/>
                <a:sym typeface="Calibri"/>
              </a:rPr>
              <a:t>:</a:t>
            </a:r>
          </a:p>
          <a:p>
            <a:pPr marL="0" marR="0" lvl="0" indent="0" rtl="0">
              <a:spcBef>
                <a:spcPts val="0"/>
              </a:spcBef>
              <a:buSzPct val="25000"/>
              <a:buNone/>
            </a:pPr>
            <a:r>
              <a:rPr lang="es-ES" sz="1050" b="1">
                <a:solidFill>
                  <a:schemeClr val="dk1"/>
                </a:solidFill>
                <a:latin typeface="+mn-lt"/>
                <a:ea typeface="Calibri"/>
                <a:cs typeface="Calibri"/>
                <a:sym typeface="Calibri"/>
                <a:hlinkClick r:id="rId4"/>
              </a:rPr>
              <a:t>https://www.freepik.es/vector-gratis/ilustracion-personajes-concepto-comunicacion-global_3585380.htm#page=2&amp;query=seguridad%20inform%C3%A1tica&amp;position=2&amp;from_view=search</a:t>
            </a:r>
            <a:endParaRPr lang="es-ES" sz="1050" b="1">
              <a:solidFill>
                <a:schemeClr val="dk1"/>
              </a:solidFill>
              <a:latin typeface="+mn-lt"/>
              <a:ea typeface="Calibri"/>
              <a:cs typeface="Calibri"/>
              <a:sym typeface="Calibri"/>
            </a:endParaRPr>
          </a:p>
          <a:p>
            <a:pPr marL="0" marR="0" lvl="0" indent="0" rtl="0">
              <a:spcBef>
                <a:spcPts val="0"/>
              </a:spcBef>
              <a:buSzPct val="25000"/>
              <a:buNone/>
            </a:pPr>
            <a:endParaRPr lang="es-ES" sz="1050" b="1" dirty="0">
              <a:solidFill>
                <a:schemeClr val="dk1"/>
              </a:solidFill>
              <a:latin typeface="+mn-lt"/>
              <a:ea typeface="Calibri"/>
              <a:cs typeface="Calibri"/>
              <a:sym typeface="Calibri"/>
            </a:endParaRPr>
          </a:p>
        </p:txBody>
      </p:sp>
      <p:sp>
        <p:nvSpPr>
          <p:cNvPr id="10" name="CuadroTexto 9">
            <a:extLst>
              <a:ext uri="{FF2B5EF4-FFF2-40B4-BE49-F238E27FC236}">
                <a16:creationId xmlns:a16="http://schemas.microsoft.com/office/drawing/2014/main" id="{AF50E3EB-3144-4D82-8093-0249C5901B03}"/>
              </a:ext>
            </a:extLst>
          </p:cNvPr>
          <p:cNvSpPr txBox="1"/>
          <p:nvPr/>
        </p:nvSpPr>
        <p:spPr>
          <a:xfrm>
            <a:off x="240682" y="2050676"/>
            <a:ext cx="5400765" cy="3721468"/>
          </a:xfrm>
          <a:prstGeom prst="rect">
            <a:avLst/>
          </a:prstGeom>
          <a:noFill/>
        </p:spPr>
        <p:txBody>
          <a:bodyPr wrap="square">
            <a:spAutoFit/>
          </a:bodyPr>
          <a:lstStyle/>
          <a:p>
            <a:pPr algn="just">
              <a:lnSpc>
                <a:spcPct val="115000"/>
              </a:lnSpc>
              <a:spcBef>
                <a:spcPts val="600"/>
              </a:spcBef>
              <a:spcAft>
                <a:spcPts val="600"/>
              </a:spcAft>
            </a:pPr>
            <a:r>
              <a:rPr lang="es-CO" sz="1200" dirty="0">
                <a:effectLst/>
                <a:latin typeface="Arial" panose="020B0604020202020204" pitchFamily="34" charset="0"/>
                <a:ea typeface="Arial" panose="020B0604020202020204" pitchFamily="34" charset="0"/>
              </a:rPr>
              <a:t>En un </a:t>
            </a:r>
            <a:r>
              <a:rPr lang="es-CO" sz="1200" i="1" dirty="0">
                <a:effectLst/>
                <a:latin typeface="Arial" panose="020B0604020202020204" pitchFamily="34" charset="0"/>
                <a:ea typeface="Arial" panose="020B0604020202020204" pitchFamily="34" charset="0"/>
              </a:rPr>
              <a:t>call center </a:t>
            </a:r>
            <a:r>
              <a:rPr lang="es-CO" sz="1200" dirty="0">
                <a:effectLst/>
                <a:latin typeface="Arial" panose="020B0604020202020204" pitchFamily="34" charset="0"/>
                <a:ea typeface="Arial" panose="020B0604020202020204" pitchFamily="34" charset="0"/>
              </a:rPr>
              <a:t>con un movimiento de 1000 personas aproximadamente, se tienen cámaras de vigilancia permanente que guardan la información en un servidor de video para CCTV; este servidor se encuentra separado del </a:t>
            </a:r>
            <a:r>
              <a:rPr lang="es-CO" sz="1200" i="1" dirty="0">
                <a:effectLst/>
                <a:latin typeface="Arial" panose="020B0604020202020204" pitchFamily="34" charset="0"/>
                <a:ea typeface="Arial" panose="020B0604020202020204" pitchFamily="34" charset="0"/>
              </a:rPr>
              <a:t>datacenter</a:t>
            </a:r>
            <a:r>
              <a:rPr lang="es-CO" sz="1200" dirty="0">
                <a:effectLst/>
                <a:latin typeface="Arial" panose="020B0604020202020204" pitchFamily="34" charset="0"/>
                <a:ea typeface="Arial" panose="020B0604020202020204" pitchFamily="34" charset="0"/>
              </a:rPr>
              <a:t> ubicado en el cuarto de vigilancia que está a la entrada de la empresa, junto a la recepción.</a:t>
            </a:r>
          </a:p>
          <a:p>
            <a:pPr algn="just">
              <a:lnSpc>
                <a:spcPct val="115000"/>
              </a:lnSpc>
              <a:spcBef>
                <a:spcPts val="600"/>
              </a:spcBef>
              <a:spcAft>
                <a:spcPts val="600"/>
              </a:spcAft>
            </a:pPr>
            <a:r>
              <a:rPr lang="es-CO" sz="1200" dirty="0">
                <a:effectLst/>
                <a:latin typeface="Arial" panose="020B0604020202020204" pitchFamily="34" charset="0"/>
                <a:ea typeface="Arial" panose="020B0604020202020204" pitchFamily="34" charset="0"/>
              </a:rPr>
              <a:t>Al observar la situación, el visitante puede darse cuenta de que hay ciertos momentos del día en que las recepcionistas se levantan a realizar cualquier diligencia y el personal de vigilancia hace sus rondas.</a:t>
            </a:r>
          </a:p>
          <a:p>
            <a:pPr algn="just">
              <a:lnSpc>
                <a:spcPct val="115000"/>
              </a:lnSpc>
              <a:spcBef>
                <a:spcPts val="600"/>
              </a:spcBef>
              <a:spcAft>
                <a:spcPts val="600"/>
              </a:spcAft>
            </a:pPr>
            <a:r>
              <a:rPr lang="es-CO" sz="1200" dirty="0">
                <a:effectLst/>
                <a:latin typeface="Arial" panose="020B0604020202020204" pitchFamily="34" charset="0"/>
                <a:ea typeface="Arial" panose="020B0604020202020204" pitchFamily="34" charset="0"/>
              </a:rPr>
              <a:t>En conclusión, hay espacios del día, entre las 11:30 y las 12:00 m., que la recepción queda sola; el argumento de las recepcionistas es que se están preparando para la hora más complicada, en cuanto entrada y salida de personal, el medio día, y aunque hay una puerta con llave, no hay más protecciones.</a:t>
            </a:r>
            <a:endParaRPr lang="es-CO" sz="1200" dirty="0">
              <a:latin typeface="Arial" panose="020B0604020202020204" pitchFamily="34" charset="0"/>
              <a:ea typeface="Arial" panose="020B0604020202020204" pitchFamily="34" charset="0"/>
            </a:endParaRPr>
          </a:p>
          <a:p>
            <a:pPr algn="just">
              <a:lnSpc>
                <a:spcPct val="115000"/>
              </a:lnSpc>
              <a:spcBef>
                <a:spcPts val="600"/>
              </a:spcBef>
              <a:spcAft>
                <a:spcPts val="600"/>
              </a:spcAft>
            </a:pPr>
            <a:r>
              <a:rPr lang="es-CO" sz="1200" dirty="0">
                <a:effectLst/>
                <a:latin typeface="Arial" panose="020B0604020202020204" pitchFamily="34" charset="0"/>
                <a:ea typeface="Arial" panose="020B0604020202020204" pitchFamily="34" charset="0"/>
              </a:rPr>
              <a:t>A los </a:t>
            </a:r>
            <a:r>
              <a:rPr lang="es-CO" sz="1200">
                <a:effectLst/>
                <a:latin typeface="Arial" panose="020B0604020202020204" pitchFamily="34" charset="0"/>
                <a:ea typeface="Arial" panose="020B0604020202020204" pitchFamily="34" charset="0"/>
              </a:rPr>
              <a:t>pocos días, </a:t>
            </a:r>
            <a:r>
              <a:rPr lang="es-CO" sz="1200" dirty="0">
                <a:effectLst/>
                <a:latin typeface="Arial" panose="020B0604020202020204" pitchFamily="34" charset="0"/>
                <a:ea typeface="Arial" panose="020B0604020202020204" pitchFamily="34" charset="0"/>
              </a:rPr>
              <a:t>se presentó un robo en la empresa y no fue posible recuperar la información de las cámaras de seguridad.</a:t>
            </a:r>
          </a:p>
        </p:txBody>
      </p:sp>
      <p:pic>
        <p:nvPicPr>
          <p:cNvPr id="2050" name="Picture 2" descr="Ilustración de personajes y concepto de comunicación global vector gratuito">
            <a:extLst>
              <a:ext uri="{FF2B5EF4-FFF2-40B4-BE49-F238E27FC236}">
                <a16:creationId xmlns:a16="http://schemas.microsoft.com/office/drawing/2014/main" id="{1955CA50-5034-490B-ABF6-B7E0706137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54254" y="3745206"/>
            <a:ext cx="2250843" cy="1635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231369"/>
      </p:ext>
    </p:extLst>
  </p:cSld>
  <p:clrMapOvr>
    <a:masterClrMapping/>
  </p:clrMapOvr>
  <p:transition spd="slow">
    <p:cut/>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6ad806335d4d7344baabe581138a88505531bc"/>
</p:tagLst>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405</Words>
  <Application>Microsoft Macintosh PowerPoint</Application>
  <PresentationFormat>Panorámica</PresentationFormat>
  <Paragraphs>22</Paragraphs>
  <Slides>3</Slides>
  <Notes>3</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vt:i4>
      </vt:variant>
    </vt:vector>
  </HeadingPairs>
  <TitlesOfParts>
    <vt:vector size="6" baseType="lpstr">
      <vt:lpstr>Arial</vt:lpstr>
      <vt:lpstr>Calibri</vt:lpstr>
      <vt:lpstr>Tema de Office</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Microsoft Office User</cp:lastModifiedBy>
  <cp:revision>14</cp:revision>
  <dcterms:modified xsi:type="dcterms:W3CDTF">2022-03-29T20:25:27Z</dcterms:modified>
</cp:coreProperties>
</file>