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89" r:id="rId2"/>
    <p:sldId id="290" r:id="rId3"/>
    <p:sldId id="291" r:id="rId4"/>
    <p:sldId id="292" r:id="rId5"/>
  </p:sldIdLst>
  <p:sldSz cx="12192000" cy="6858000"/>
  <p:notesSz cx="6858000" cy="9144000"/>
  <p:custDataLst>
    <p:tags r:id="rId8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Diana Luis" initials="DL" lastIdx="1" clrIdx="1">
    <p:extLst>
      <p:ext uri="{19B8F6BF-5375-455C-9EA6-DF929625EA0E}">
        <p15:presenceInfo xmlns:p15="http://schemas.microsoft.com/office/powerpoint/2012/main" userId="1b3ef2af820ed3df" providerId="Windows Live"/>
      </p:ext>
    </p:extLst>
  </p:cmAuthor>
  <p:cmAuthor id="3" name="Alix Cecilia Chinchilla Rueda" initials="ACCR" lastIdx="2" clrIdx="2">
    <p:extLst>
      <p:ext uri="{19B8F6BF-5375-455C-9EA6-DF929625EA0E}">
        <p15:presenceInfo xmlns:p15="http://schemas.microsoft.com/office/powerpoint/2012/main" userId="e0c22f53a02208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CFF"/>
    <a:srgbClr val="4A86E8"/>
    <a:srgbClr val="DCE2E2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8EC1C-6348-4DED-90DE-596DFA9BDE27}" v="17" dt="2022-03-18T04:00:37.147"/>
  </p1510:revLst>
</p1510:revInfo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137"/>
  </p:normalViewPr>
  <p:slideViewPr>
    <p:cSldViewPr snapToGrid="0">
      <p:cViewPr>
        <p:scale>
          <a:sx n="120" d="100"/>
          <a:sy n="12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FARFAN" userId="S::santiago.farfan@correo.uis.edu.co::6f44aac2-a8b4-4792-bfac-8ca1e4dd04a5" providerId="AD" clId="Web-{E70E091D-AA17-EE11-3ABE-F5DE390DDF63}"/>
    <pc:docChg chg="modSld">
      <pc:chgData name="SANTIAGO FARFAN" userId="S::santiago.farfan@correo.uis.edu.co::6f44aac2-a8b4-4792-bfac-8ca1e4dd04a5" providerId="AD" clId="Web-{E70E091D-AA17-EE11-3ABE-F5DE390DDF63}" dt="2021-08-25T01:22:41.421" v="0" actId="1076"/>
      <pc:docMkLst>
        <pc:docMk/>
      </pc:docMkLst>
      <pc:sldChg chg="modSp">
        <pc:chgData name="SANTIAGO FARFAN" userId="S::santiago.farfan@correo.uis.edu.co::6f44aac2-a8b4-4792-bfac-8ca1e4dd04a5" providerId="AD" clId="Web-{E70E091D-AA17-EE11-3ABE-F5DE390DDF63}" dt="2021-08-25T01:22:41.421" v="0" actId="1076"/>
        <pc:sldMkLst>
          <pc:docMk/>
          <pc:sldMk cId="1025151286" sldId="290"/>
        </pc:sldMkLst>
        <pc:picChg chg="mod">
          <ac:chgData name="SANTIAGO FARFAN" userId="S::santiago.farfan@correo.uis.edu.co::6f44aac2-a8b4-4792-bfac-8ca1e4dd04a5" providerId="AD" clId="Web-{E70E091D-AA17-EE11-3ABE-F5DE390DDF63}" dt="2021-08-25T01:22:41.421" v="0" actId="1076"/>
          <ac:picMkLst>
            <pc:docMk/>
            <pc:sldMk cId="1025151286" sldId="290"/>
            <ac:picMk id="2" creationId="{00000000-0000-0000-0000-000000000000}"/>
          </ac:picMkLst>
        </pc:picChg>
      </pc:sldChg>
    </pc:docChg>
  </pc:docChgLst>
  <pc:docChgLst>
    <pc:chgData name="SANTIAGO FARFAN" userId="6f44aac2-a8b4-4792-bfac-8ca1e4dd04a5" providerId="ADAL" clId="{5DB4B81C-3F68-4106-A457-DD4881DE9C53}"/>
    <pc:docChg chg="undo custSel addSld delSld modSld">
      <pc:chgData name="SANTIAGO FARFAN" userId="6f44aac2-a8b4-4792-bfac-8ca1e4dd04a5" providerId="ADAL" clId="{5DB4B81C-3F68-4106-A457-DD4881DE9C53}" dt="2021-08-25T01:38:29.101" v="211" actId="20577"/>
      <pc:docMkLst>
        <pc:docMk/>
      </pc:docMkLst>
      <pc:sldChg chg="addSp delSp modSp mod">
        <pc:chgData name="SANTIAGO FARFAN" userId="6f44aac2-a8b4-4792-bfac-8ca1e4dd04a5" providerId="ADAL" clId="{5DB4B81C-3F68-4106-A457-DD4881DE9C53}" dt="2021-08-25T01:38:29.101" v="211" actId="20577"/>
        <pc:sldMkLst>
          <pc:docMk/>
          <pc:sldMk cId="1025151286" sldId="290"/>
        </pc:sldMkLst>
        <pc:spChg chg="mod">
          <ac:chgData name="SANTIAGO FARFAN" userId="6f44aac2-a8b4-4792-bfac-8ca1e4dd04a5" providerId="ADAL" clId="{5DB4B81C-3F68-4106-A457-DD4881DE9C53}" dt="2021-08-25T01:37:14.096" v="133" actId="1035"/>
          <ac:spMkLst>
            <pc:docMk/>
            <pc:sldMk cId="1025151286" sldId="290"/>
            <ac:spMk id="3" creationId="{00000000-0000-0000-0000-000000000000}"/>
          </ac:spMkLst>
        </pc:spChg>
        <pc:spChg chg="mod">
          <ac:chgData name="SANTIAGO FARFAN" userId="6f44aac2-a8b4-4792-bfac-8ca1e4dd04a5" providerId="ADAL" clId="{5DB4B81C-3F68-4106-A457-DD4881DE9C53}" dt="2021-08-25T01:37:14.096" v="133" actId="1035"/>
          <ac:spMkLst>
            <pc:docMk/>
            <pc:sldMk cId="1025151286" sldId="290"/>
            <ac:spMk id="4" creationId="{00000000-0000-0000-0000-000000000000}"/>
          </ac:spMkLst>
        </pc:spChg>
        <pc:spChg chg="mod">
          <ac:chgData name="SANTIAGO FARFAN" userId="6f44aac2-a8b4-4792-bfac-8ca1e4dd04a5" providerId="ADAL" clId="{5DB4B81C-3F68-4106-A457-DD4881DE9C53}" dt="2021-08-25T01:37:50.001" v="136" actId="113"/>
          <ac:spMkLst>
            <pc:docMk/>
            <pc:sldMk cId="1025151286" sldId="290"/>
            <ac:spMk id="10" creationId="{00000000-0000-0000-0000-000000000000}"/>
          </ac:spMkLst>
        </pc:spChg>
        <pc:spChg chg="add mod">
          <ac:chgData name="SANTIAGO FARFAN" userId="6f44aac2-a8b4-4792-bfac-8ca1e4dd04a5" providerId="ADAL" clId="{5DB4B81C-3F68-4106-A457-DD4881DE9C53}" dt="2021-08-25T01:36:06.257" v="113" actId="1076"/>
          <ac:spMkLst>
            <pc:docMk/>
            <pc:sldMk cId="1025151286" sldId="290"/>
            <ac:spMk id="13" creationId="{0B162705-5C89-4FF4-A9B7-C728EAE614FB}"/>
          </ac:spMkLst>
        </pc:spChg>
        <pc:spChg chg="add mod">
          <ac:chgData name="SANTIAGO FARFAN" userId="6f44aac2-a8b4-4792-bfac-8ca1e4dd04a5" providerId="ADAL" clId="{5DB4B81C-3F68-4106-A457-DD4881DE9C53}" dt="2021-08-25T01:36:08.625" v="114" actId="1076"/>
          <ac:spMkLst>
            <pc:docMk/>
            <pc:sldMk cId="1025151286" sldId="290"/>
            <ac:spMk id="15" creationId="{81B701B6-76F3-49B4-8DAA-752D49840570}"/>
          </ac:spMkLst>
        </pc:spChg>
        <pc:spChg chg="mod">
          <ac:chgData name="SANTIAGO FARFAN" userId="6f44aac2-a8b4-4792-bfac-8ca1e4dd04a5" providerId="ADAL" clId="{5DB4B81C-3F68-4106-A457-DD4881DE9C53}" dt="2021-08-25T01:35:35.817" v="103" actId="1076"/>
          <ac:spMkLst>
            <pc:docMk/>
            <pc:sldMk cId="1025151286" sldId="290"/>
            <ac:spMk id="20" creationId="{00000000-0000-0000-0000-000000000000}"/>
          </ac:spMkLst>
        </pc:spChg>
        <pc:spChg chg="mod">
          <ac:chgData name="SANTIAGO FARFAN" userId="6f44aac2-a8b4-4792-bfac-8ca1e4dd04a5" providerId="ADAL" clId="{5DB4B81C-3F68-4106-A457-DD4881DE9C53}" dt="2021-08-25T01:38:29.101" v="211" actId="20577"/>
          <ac:spMkLst>
            <pc:docMk/>
            <pc:sldMk cId="1025151286" sldId="290"/>
            <ac:spMk id="109" creationId="{00000000-0000-0000-0000-000000000000}"/>
          </ac:spMkLst>
        </pc:spChg>
        <pc:picChg chg="del mod">
          <ac:chgData name="SANTIAGO FARFAN" userId="6f44aac2-a8b4-4792-bfac-8ca1e4dd04a5" providerId="ADAL" clId="{5DB4B81C-3F68-4106-A457-DD4881DE9C53}" dt="2021-08-25T01:24:07.036" v="1" actId="478"/>
          <ac:picMkLst>
            <pc:docMk/>
            <pc:sldMk cId="1025151286" sldId="290"/>
            <ac:picMk id="2" creationId="{00000000-0000-0000-0000-000000000000}"/>
          </ac:picMkLst>
        </pc:picChg>
        <pc:picChg chg="add mod ord modCrop">
          <ac:chgData name="SANTIAGO FARFAN" userId="6f44aac2-a8b4-4792-bfac-8ca1e4dd04a5" providerId="ADAL" clId="{5DB4B81C-3F68-4106-A457-DD4881DE9C53}" dt="2021-08-25T01:35:27.058" v="101" actId="14100"/>
          <ac:picMkLst>
            <pc:docMk/>
            <pc:sldMk cId="1025151286" sldId="290"/>
            <ac:picMk id="6" creationId="{D7BEC165-E25B-4833-A85E-3CCFCE5C00C3}"/>
          </ac:picMkLst>
        </pc:picChg>
      </pc:sldChg>
      <pc:sldChg chg="addSp delSp new del mod">
        <pc:chgData name="SANTIAGO FARFAN" userId="6f44aac2-a8b4-4792-bfac-8ca1e4dd04a5" providerId="ADAL" clId="{5DB4B81C-3F68-4106-A457-DD4881DE9C53}" dt="2021-08-25T01:37:29.459" v="134" actId="2696"/>
        <pc:sldMkLst>
          <pc:docMk/>
          <pc:sldMk cId="4060889029" sldId="291"/>
        </pc:sldMkLst>
        <pc:spChg chg="del">
          <ac:chgData name="SANTIAGO FARFAN" userId="6f44aac2-a8b4-4792-bfac-8ca1e4dd04a5" providerId="ADAL" clId="{5DB4B81C-3F68-4106-A457-DD4881DE9C53}" dt="2021-08-25T01:34:00.657" v="70" actId="478"/>
          <ac:spMkLst>
            <pc:docMk/>
            <pc:sldMk cId="4060889029" sldId="291"/>
            <ac:spMk id="2" creationId="{7DAB9627-E8EC-430E-9CDF-AA9461B0FD2D}"/>
          </ac:spMkLst>
        </pc:spChg>
        <pc:spChg chg="del">
          <ac:chgData name="SANTIAGO FARFAN" userId="6f44aac2-a8b4-4792-bfac-8ca1e4dd04a5" providerId="ADAL" clId="{5DB4B81C-3F68-4106-A457-DD4881DE9C53}" dt="2021-08-25T01:34:02.099" v="71" actId="478"/>
          <ac:spMkLst>
            <pc:docMk/>
            <pc:sldMk cId="4060889029" sldId="291"/>
            <ac:spMk id="3" creationId="{8BEBA39F-AA33-482F-8413-DC70B3CFFBD1}"/>
          </ac:spMkLst>
        </pc:spChg>
        <pc:spChg chg="add">
          <ac:chgData name="SANTIAGO FARFAN" userId="6f44aac2-a8b4-4792-bfac-8ca1e4dd04a5" providerId="ADAL" clId="{5DB4B81C-3F68-4106-A457-DD4881DE9C53}" dt="2021-08-25T01:33:58.740" v="69" actId="22"/>
          <ac:spMkLst>
            <pc:docMk/>
            <pc:sldMk cId="4060889029" sldId="291"/>
            <ac:spMk id="5" creationId="{EE499F1A-10A7-4A7B-ACF3-A5B194AF2D01}"/>
          </ac:spMkLst>
        </pc:spChg>
      </pc:sldChg>
    </pc:docChg>
  </pc:docChgLst>
  <pc:docChgLst>
    <pc:chgData name="SANTIAGO FARFAN" userId="6f44aac2-a8b4-4792-bfac-8ca1e4dd04a5" providerId="ADAL" clId="{867DE82E-C993-4E65-9BDD-285AA0FBC0D5}"/>
    <pc:docChg chg="undo custSel modSld">
      <pc:chgData name="SANTIAGO FARFAN" userId="6f44aac2-a8b4-4792-bfac-8ca1e4dd04a5" providerId="ADAL" clId="{867DE82E-C993-4E65-9BDD-285AA0FBC0D5}" dt="2021-10-21T20:28:45.325" v="64" actId="1036"/>
      <pc:docMkLst>
        <pc:docMk/>
      </pc:docMkLst>
      <pc:sldChg chg="addSp delSp modSp mod">
        <pc:chgData name="SANTIAGO FARFAN" userId="6f44aac2-a8b4-4792-bfac-8ca1e4dd04a5" providerId="ADAL" clId="{867DE82E-C993-4E65-9BDD-285AA0FBC0D5}" dt="2021-10-21T20:25:01.210" v="4"/>
        <pc:sldMkLst>
          <pc:docMk/>
          <pc:sldMk cId="985467485" sldId="289"/>
        </pc:sldMkLst>
        <pc:spChg chg="mod">
          <ac:chgData name="SANTIAGO FARFAN" userId="6f44aac2-a8b4-4792-bfac-8ca1e4dd04a5" providerId="ADAL" clId="{867DE82E-C993-4E65-9BDD-285AA0FBC0D5}" dt="2021-10-21T20:25:01.210" v="4"/>
          <ac:spMkLst>
            <pc:docMk/>
            <pc:sldMk cId="985467485" sldId="289"/>
            <ac:spMk id="110" creationId="{00000000-0000-0000-0000-000000000000}"/>
          </ac:spMkLst>
        </pc:spChg>
        <pc:picChg chg="add del">
          <ac:chgData name="SANTIAGO FARFAN" userId="6f44aac2-a8b4-4792-bfac-8ca1e4dd04a5" providerId="ADAL" clId="{867DE82E-C993-4E65-9BDD-285AA0FBC0D5}" dt="2021-10-21T20:24:49.060" v="1" actId="22"/>
          <ac:picMkLst>
            <pc:docMk/>
            <pc:sldMk cId="985467485" sldId="289"/>
            <ac:picMk id="4" creationId="{8561FEBB-C84C-4120-888E-2555808C572D}"/>
          </ac:picMkLst>
        </pc:picChg>
        <pc:picChg chg="add del">
          <ac:chgData name="SANTIAGO FARFAN" userId="6f44aac2-a8b4-4792-bfac-8ca1e4dd04a5" providerId="ADAL" clId="{867DE82E-C993-4E65-9BDD-285AA0FBC0D5}" dt="2021-10-21T20:24:52.546" v="3" actId="22"/>
          <ac:picMkLst>
            <pc:docMk/>
            <pc:sldMk cId="985467485" sldId="289"/>
            <ac:picMk id="6" creationId="{569E573F-BB43-4F7B-803D-832965FE1396}"/>
          </ac:picMkLst>
        </pc:picChg>
      </pc:sldChg>
      <pc:sldChg chg="addSp delSp modSp mod">
        <pc:chgData name="SANTIAGO FARFAN" userId="6f44aac2-a8b4-4792-bfac-8ca1e4dd04a5" providerId="ADAL" clId="{867DE82E-C993-4E65-9BDD-285AA0FBC0D5}" dt="2021-10-21T20:28:45.325" v="64" actId="1036"/>
        <pc:sldMkLst>
          <pc:docMk/>
          <pc:sldMk cId="1025151286" sldId="290"/>
        </pc:sldMkLst>
        <pc:spChg chg="del">
          <ac:chgData name="SANTIAGO FARFAN" userId="6f44aac2-a8b4-4792-bfac-8ca1e4dd04a5" providerId="ADAL" clId="{867DE82E-C993-4E65-9BDD-285AA0FBC0D5}" dt="2021-10-21T20:25:43.161" v="5" actId="478"/>
          <ac:spMkLst>
            <pc:docMk/>
            <pc:sldMk cId="1025151286" sldId="290"/>
            <ac:spMk id="3" creationId="{00000000-0000-0000-0000-000000000000}"/>
          </ac:spMkLst>
        </pc:spChg>
        <pc:spChg chg="del">
          <ac:chgData name="SANTIAGO FARFAN" userId="6f44aac2-a8b4-4792-bfac-8ca1e4dd04a5" providerId="ADAL" clId="{867DE82E-C993-4E65-9BDD-285AA0FBC0D5}" dt="2021-10-21T20:25:43.161" v="5" actId="478"/>
          <ac:spMkLst>
            <pc:docMk/>
            <pc:sldMk cId="1025151286" sldId="290"/>
            <ac:spMk id="4" creationId="{00000000-0000-0000-0000-000000000000}"/>
          </ac:spMkLst>
        </pc:spChg>
        <pc:spChg chg="del">
          <ac:chgData name="SANTIAGO FARFAN" userId="6f44aac2-a8b4-4792-bfac-8ca1e4dd04a5" providerId="ADAL" clId="{867DE82E-C993-4E65-9BDD-285AA0FBC0D5}" dt="2021-10-21T20:25:43.161" v="5" actId="478"/>
          <ac:spMkLst>
            <pc:docMk/>
            <pc:sldMk cId="1025151286" sldId="290"/>
            <ac:spMk id="10" creationId="{00000000-0000-0000-0000-000000000000}"/>
          </ac:spMkLst>
        </pc:spChg>
        <pc:spChg chg="del">
          <ac:chgData name="SANTIAGO FARFAN" userId="6f44aac2-a8b4-4792-bfac-8ca1e4dd04a5" providerId="ADAL" clId="{867DE82E-C993-4E65-9BDD-285AA0FBC0D5}" dt="2021-10-21T20:25:43.161" v="5" actId="478"/>
          <ac:spMkLst>
            <pc:docMk/>
            <pc:sldMk cId="1025151286" sldId="290"/>
            <ac:spMk id="13" creationId="{0B162705-5C89-4FF4-A9B7-C728EAE614FB}"/>
          </ac:spMkLst>
        </pc:spChg>
        <pc:spChg chg="add mod ord">
          <ac:chgData name="SANTIAGO FARFAN" userId="6f44aac2-a8b4-4792-bfac-8ca1e4dd04a5" providerId="ADAL" clId="{867DE82E-C993-4E65-9BDD-285AA0FBC0D5}" dt="2021-10-21T20:28:41.609" v="61" actId="12788"/>
          <ac:spMkLst>
            <pc:docMk/>
            <pc:sldMk cId="1025151286" sldId="290"/>
            <ac:spMk id="14" creationId="{47EAC6B1-21D6-41F1-A141-574C0549DA14}"/>
          </ac:spMkLst>
        </pc:spChg>
        <pc:spChg chg="del">
          <ac:chgData name="SANTIAGO FARFAN" userId="6f44aac2-a8b4-4792-bfac-8ca1e4dd04a5" providerId="ADAL" clId="{867DE82E-C993-4E65-9BDD-285AA0FBC0D5}" dt="2021-10-21T20:25:43.161" v="5" actId="478"/>
          <ac:spMkLst>
            <pc:docMk/>
            <pc:sldMk cId="1025151286" sldId="290"/>
            <ac:spMk id="15" creationId="{81B701B6-76F3-49B4-8DAA-752D49840570}"/>
          </ac:spMkLst>
        </pc:spChg>
        <pc:spChg chg="add mod">
          <ac:chgData name="SANTIAGO FARFAN" userId="6f44aac2-a8b4-4792-bfac-8ca1e4dd04a5" providerId="ADAL" clId="{867DE82E-C993-4E65-9BDD-285AA0FBC0D5}" dt="2021-10-21T20:28:41.609" v="61" actId="12788"/>
          <ac:spMkLst>
            <pc:docMk/>
            <pc:sldMk cId="1025151286" sldId="290"/>
            <ac:spMk id="17" creationId="{2D426FF2-40FA-4E6A-9B21-413C2A3D3202}"/>
          </ac:spMkLst>
        </pc:spChg>
        <pc:spChg chg="add mod">
          <ac:chgData name="SANTIAGO FARFAN" userId="6f44aac2-a8b4-4792-bfac-8ca1e4dd04a5" providerId="ADAL" clId="{867DE82E-C993-4E65-9BDD-285AA0FBC0D5}" dt="2021-10-21T20:28:45.325" v="64" actId="1036"/>
          <ac:spMkLst>
            <pc:docMk/>
            <pc:sldMk cId="1025151286" sldId="290"/>
            <ac:spMk id="19" creationId="{D3DC1789-5F4A-4CAE-B37E-9E032EE1B63D}"/>
          </ac:spMkLst>
        </pc:spChg>
        <pc:spChg chg="del">
          <ac:chgData name="SANTIAGO FARFAN" userId="6f44aac2-a8b4-4792-bfac-8ca1e4dd04a5" providerId="ADAL" clId="{867DE82E-C993-4E65-9BDD-285AA0FBC0D5}" dt="2021-10-21T20:25:43.161" v="5" actId="478"/>
          <ac:spMkLst>
            <pc:docMk/>
            <pc:sldMk cId="1025151286" sldId="290"/>
            <ac:spMk id="20" creationId="{00000000-0000-0000-0000-000000000000}"/>
          </ac:spMkLst>
        </pc:spChg>
        <pc:spChg chg="add mod">
          <ac:chgData name="SANTIAGO FARFAN" userId="6f44aac2-a8b4-4792-bfac-8ca1e4dd04a5" providerId="ADAL" clId="{867DE82E-C993-4E65-9BDD-285AA0FBC0D5}" dt="2021-10-21T20:28:41.609" v="61" actId="12788"/>
          <ac:spMkLst>
            <pc:docMk/>
            <pc:sldMk cId="1025151286" sldId="290"/>
            <ac:spMk id="21" creationId="{041F1106-340B-43CC-BAE1-FF3DE3E79CFA}"/>
          </ac:spMkLst>
        </pc:spChg>
        <pc:picChg chg="del">
          <ac:chgData name="SANTIAGO FARFAN" userId="6f44aac2-a8b4-4792-bfac-8ca1e4dd04a5" providerId="ADAL" clId="{867DE82E-C993-4E65-9BDD-285AA0FBC0D5}" dt="2021-10-21T20:25:43.161" v="5" actId="478"/>
          <ac:picMkLst>
            <pc:docMk/>
            <pc:sldMk cId="1025151286" sldId="290"/>
            <ac:picMk id="6" creationId="{D7BEC165-E25B-4833-A85E-3CCFCE5C00C3}"/>
          </ac:picMkLst>
        </pc:picChg>
        <pc:picChg chg="add mod">
          <ac:chgData name="SANTIAGO FARFAN" userId="6f44aac2-a8b4-4792-bfac-8ca1e4dd04a5" providerId="ADAL" clId="{867DE82E-C993-4E65-9BDD-285AA0FBC0D5}" dt="2021-10-21T20:27:37.894" v="43" actId="1076"/>
          <ac:picMkLst>
            <pc:docMk/>
            <pc:sldMk cId="1025151286" sldId="290"/>
            <ac:picMk id="7" creationId="{702C8A94-B451-4DBD-8438-186EB2FB48B8}"/>
          </ac:picMkLst>
        </pc:picChg>
      </pc:sldChg>
    </pc:docChg>
  </pc:docChgLst>
  <pc:docChgLst>
    <pc:chgData name="KAROL SANTIS" userId="5a54c861-0c1f-4c0a-b24b-34ec5280d7f4" providerId="ADAL" clId="{925CE327-3F16-4F59-86E3-FBAA878E95BA}"/>
    <pc:docChg chg="custSel modSld">
      <pc:chgData name="KAROL SANTIS" userId="5a54c861-0c1f-4c0a-b24b-34ec5280d7f4" providerId="ADAL" clId="{925CE327-3F16-4F59-86E3-FBAA878E95BA}" dt="2021-08-25T01:42:28.468" v="48" actId="1076"/>
      <pc:docMkLst>
        <pc:docMk/>
      </pc:docMkLst>
      <pc:sldChg chg="addSp delSp modSp mod">
        <pc:chgData name="KAROL SANTIS" userId="5a54c861-0c1f-4c0a-b24b-34ec5280d7f4" providerId="ADAL" clId="{925CE327-3F16-4F59-86E3-FBAA878E95BA}" dt="2021-08-25T01:19:54.724" v="10" actId="20577"/>
        <pc:sldMkLst>
          <pc:docMk/>
          <pc:sldMk cId="985467485" sldId="289"/>
        </pc:sldMkLst>
        <pc:spChg chg="mod">
          <ac:chgData name="KAROL SANTIS" userId="5a54c861-0c1f-4c0a-b24b-34ec5280d7f4" providerId="ADAL" clId="{925CE327-3F16-4F59-86E3-FBAA878E95BA}" dt="2021-08-25T01:19:54.724" v="10" actId="20577"/>
          <ac:spMkLst>
            <pc:docMk/>
            <pc:sldMk cId="985467485" sldId="289"/>
            <ac:spMk id="110" creationId="{00000000-0000-0000-0000-000000000000}"/>
          </ac:spMkLst>
        </pc:spChg>
        <pc:picChg chg="add mod">
          <ac:chgData name="KAROL SANTIS" userId="5a54c861-0c1f-4c0a-b24b-34ec5280d7f4" providerId="ADAL" clId="{925CE327-3F16-4F59-86E3-FBAA878E95BA}" dt="2021-08-25T01:11:00.765" v="7" actId="1076"/>
          <ac:picMkLst>
            <pc:docMk/>
            <pc:sldMk cId="985467485" sldId="289"/>
            <ac:picMk id="3" creationId="{FEE4D8BE-78C4-405F-BB9F-EF139BC22FA2}"/>
          </ac:picMkLst>
        </pc:picChg>
        <pc:picChg chg="del">
          <ac:chgData name="KAROL SANTIS" userId="5a54c861-0c1f-4c0a-b24b-34ec5280d7f4" providerId="ADAL" clId="{925CE327-3F16-4F59-86E3-FBAA878E95BA}" dt="2021-08-25T01:09:17.319" v="2" actId="478"/>
          <ac:picMkLst>
            <pc:docMk/>
            <pc:sldMk cId="985467485" sldId="289"/>
            <ac:picMk id="4" creationId="{00000000-0000-0000-0000-000000000000}"/>
          </ac:picMkLst>
        </pc:picChg>
      </pc:sldChg>
      <pc:sldChg chg="modSp mod">
        <pc:chgData name="KAROL SANTIS" userId="5a54c861-0c1f-4c0a-b24b-34ec5280d7f4" providerId="ADAL" clId="{925CE327-3F16-4F59-86E3-FBAA878E95BA}" dt="2021-08-25T01:42:28.468" v="48" actId="1076"/>
        <pc:sldMkLst>
          <pc:docMk/>
          <pc:sldMk cId="1025151286" sldId="290"/>
        </pc:sldMkLst>
        <pc:spChg chg="mod">
          <ac:chgData name="KAROL SANTIS" userId="5a54c861-0c1f-4c0a-b24b-34ec5280d7f4" providerId="ADAL" clId="{925CE327-3F16-4F59-86E3-FBAA878E95BA}" dt="2021-08-25T01:30:46.353" v="41" actId="20577"/>
          <ac:spMkLst>
            <pc:docMk/>
            <pc:sldMk cId="1025151286" sldId="290"/>
            <ac:spMk id="10" creationId="{00000000-0000-0000-0000-000000000000}"/>
          </ac:spMkLst>
        </pc:spChg>
        <pc:spChg chg="mod">
          <ac:chgData name="KAROL SANTIS" userId="5a54c861-0c1f-4c0a-b24b-34ec5280d7f4" providerId="ADAL" clId="{925CE327-3F16-4F59-86E3-FBAA878E95BA}" dt="2021-08-25T01:42:28.468" v="48" actId="1076"/>
          <ac:spMkLst>
            <pc:docMk/>
            <pc:sldMk cId="1025151286" sldId="290"/>
            <ac:spMk id="13" creationId="{0B162705-5C89-4FF4-A9B7-C728EAE614FB}"/>
          </ac:spMkLst>
        </pc:spChg>
        <pc:spChg chg="mod">
          <ac:chgData name="KAROL SANTIS" userId="5a54c861-0c1f-4c0a-b24b-34ec5280d7f4" providerId="ADAL" clId="{925CE327-3F16-4F59-86E3-FBAA878E95BA}" dt="2021-08-25T01:42:20.620" v="47" actId="403"/>
          <ac:spMkLst>
            <pc:docMk/>
            <pc:sldMk cId="1025151286" sldId="290"/>
            <ac:spMk id="15" creationId="{81B701B6-76F3-49B4-8DAA-752D49840570}"/>
          </ac:spMkLst>
        </pc:spChg>
        <pc:picChg chg="mod">
          <ac:chgData name="KAROL SANTIS" userId="5a54c861-0c1f-4c0a-b24b-34ec5280d7f4" providerId="ADAL" clId="{925CE327-3F16-4F59-86E3-FBAA878E95BA}" dt="2021-08-25T01:30:22.023" v="13" actId="1076"/>
          <ac:picMkLst>
            <pc:docMk/>
            <pc:sldMk cId="1025151286" sldId="290"/>
            <ac:picMk id="6" creationId="{D7BEC165-E25B-4833-A85E-3CCFCE5C00C3}"/>
          </ac:picMkLst>
        </pc:picChg>
      </pc:sldChg>
    </pc:docChg>
  </pc:docChgLst>
  <pc:docChgLst>
    <pc:chgData name="SANTIAGO FARFAN" userId="6f44aac2-a8b4-4792-bfac-8ca1e4dd04a5" providerId="ADAL" clId="{3388EC1C-6348-4DED-90DE-596DFA9BDE27}"/>
    <pc:docChg chg="undo custSel addSld modSld">
      <pc:chgData name="SANTIAGO FARFAN" userId="6f44aac2-a8b4-4792-bfac-8ca1e4dd04a5" providerId="ADAL" clId="{3388EC1C-6348-4DED-90DE-596DFA9BDE27}" dt="2022-03-18T04:00:37.147" v="126" actId="20577"/>
      <pc:docMkLst>
        <pc:docMk/>
      </pc:docMkLst>
      <pc:sldChg chg="addSp delSp modSp mod">
        <pc:chgData name="SANTIAGO FARFAN" userId="6f44aac2-a8b4-4792-bfac-8ca1e4dd04a5" providerId="ADAL" clId="{3388EC1C-6348-4DED-90DE-596DFA9BDE27}" dt="2022-03-18T03:56:58.278" v="61"/>
        <pc:sldMkLst>
          <pc:docMk/>
          <pc:sldMk cId="985467485" sldId="289"/>
        </pc:sldMkLst>
        <pc:spChg chg="add mod">
          <ac:chgData name="SANTIAGO FARFAN" userId="6f44aac2-a8b4-4792-bfac-8ca1e4dd04a5" providerId="ADAL" clId="{3388EC1C-6348-4DED-90DE-596DFA9BDE27}" dt="2022-03-18T03:56:51.344" v="60" actId="20577"/>
          <ac:spMkLst>
            <pc:docMk/>
            <pc:sldMk cId="985467485" sldId="289"/>
            <ac:spMk id="4" creationId="{B8930BE0-8B2E-47B3-A25A-A5C5611C0575}"/>
          </ac:spMkLst>
        </pc:spChg>
        <pc:spChg chg="mod">
          <ac:chgData name="SANTIAGO FARFAN" userId="6f44aac2-a8b4-4792-bfac-8ca1e4dd04a5" providerId="ADAL" clId="{3388EC1C-6348-4DED-90DE-596DFA9BDE27}" dt="2022-03-18T03:56:58.278" v="61"/>
          <ac:spMkLst>
            <pc:docMk/>
            <pc:sldMk cId="985467485" sldId="289"/>
            <ac:spMk id="110" creationId="{00000000-0000-0000-0000-000000000000}"/>
          </ac:spMkLst>
        </pc:spChg>
        <pc:picChg chg="del">
          <ac:chgData name="SANTIAGO FARFAN" userId="6f44aac2-a8b4-4792-bfac-8ca1e4dd04a5" providerId="ADAL" clId="{3388EC1C-6348-4DED-90DE-596DFA9BDE27}" dt="2022-03-18T03:56:42.998" v="55" actId="478"/>
          <ac:picMkLst>
            <pc:docMk/>
            <pc:sldMk cId="985467485" sldId="289"/>
            <ac:picMk id="3" creationId="{FEE4D8BE-78C4-405F-BB9F-EF139BC22FA2}"/>
          </ac:picMkLst>
        </pc:picChg>
        <pc:picChg chg="add mod">
          <ac:chgData name="SANTIAGO FARFAN" userId="6f44aac2-a8b4-4792-bfac-8ca1e4dd04a5" providerId="ADAL" clId="{3388EC1C-6348-4DED-90DE-596DFA9BDE27}" dt="2022-03-18T03:56:47.724" v="56"/>
          <ac:picMkLst>
            <pc:docMk/>
            <pc:sldMk cId="985467485" sldId="289"/>
            <ac:picMk id="5" creationId="{39758CDE-0A8A-441D-9A0F-BA5525CD7C65}"/>
          </ac:picMkLst>
        </pc:picChg>
      </pc:sldChg>
      <pc:sldChg chg="addSp delSp modSp mod">
        <pc:chgData name="SANTIAGO FARFAN" userId="6f44aac2-a8b4-4792-bfac-8ca1e4dd04a5" providerId="ADAL" clId="{3388EC1C-6348-4DED-90DE-596DFA9BDE27}" dt="2022-03-18T03:59:38.422" v="114" actId="20577"/>
        <pc:sldMkLst>
          <pc:docMk/>
          <pc:sldMk cId="1025151286" sldId="290"/>
        </pc:sldMkLst>
        <pc:spChg chg="del">
          <ac:chgData name="SANTIAGO FARFAN" userId="6f44aac2-a8b4-4792-bfac-8ca1e4dd04a5" providerId="ADAL" clId="{3388EC1C-6348-4DED-90DE-596DFA9BDE27}" dt="2022-03-18T02:40:19.432" v="0" actId="478"/>
          <ac:spMkLst>
            <pc:docMk/>
            <pc:sldMk cId="1025151286" sldId="290"/>
            <ac:spMk id="2" creationId="{00000000-0000-0000-0000-000000000000}"/>
          </ac:spMkLst>
        </pc:spChg>
        <pc:spChg chg="add mod">
          <ac:chgData name="SANTIAGO FARFAN" userId="6f44aac2-a8b4-4792-bfac-8ca1e4dd04a5" providerId="ADAL" clId="{3388EC1C-6348-4DED-90DE-596DFA9BDE27}" dt="2022-03-18T03:59:38.422" v="114" actId="20577"/>
          <ac:spMkLst>
            <pc:docMk/>
            <pc:sldMk cId="1025151286" sldId="290"/>
            <ac:spMk id="2" creationId="{F41AD08D-17F1-4F85-B772-562B9CA3A1CF}"/>
          </ac:spMkLst>
        </pc:spChg>
        <pc:spChg chg="del mod">
          <ac:chgData name="SANTIAGO FARFAN" userId="6f44aac2-a8b4-4792-bfac-8ca1e4dd04a5" providerId="ADAL" clId="{3388EC1C-6348-4DED-90DE-596DFA9BDE27}" dt="2022-03-18T02:43:25.040" v="52" actId="478"/>
          <ac:spMkLst>
            <pc:docMk/>
            <pc:sldMk cId="1025151286" sldId="290"/>
            <ac:spMk id="11" creationId="{00000000-0000-0000-0000-000000000000}"/>
          </ac:spMkLst>
        </pc:spChg>
        <pc:spChg chg="del">
          <ac:chgData name="SANTIAGO FARFAN" userId="6f44aac2-a8b4-4792-bfac-8ca1e4dd04a5" providerId="ADAL" clId="{3388EC1C-6348-4DED-90DE-596DFA9BDE27}" dt="2022-03-18T02:41:04.815" v="4" actId="478"/>
          <ac:spMkLst>
            <pc:docMk/>
            <pc:sldMk cId="1025151286" sldId="290"/>
            <ac:spMk id="14" creationId="{47EAC6B1-21D6-41F1-A141-574C0549DA14}"/>
          </ac:spMkLst>
        </pc:spChg>
        <pc:spChg chg="del">
          <ac:chgData name="SANTIAGO FARFAN" userId="6f44aac2-a8b4-4792-bfac-8ca1e4dd04a5" providerId="ADAL" clId="{3388EC1C-6348-4DED-90DE-596DFA9BDE27}" dt="2022-03-18T02:41:04.815" v="4" actId="478"/>
          <ac:spMkLst>
            <pc:docMk/>
            <pc:sldMk cId="1025151286" sldId="290"/>
            <ac:spMk id="17" creationId="{2D426FF2-40FA-4E6A-9B21-413C2A3D3202}"/>
          </ac:spMkLst>
        </pc:spChg>
        <pc:spChg chg="add del">
          <ac:chgData name="SANTIAGO FARFAN" userId="6f44aac2-a8b4-4792-bfac-8ca1e4dd04a5" providerId="ADAL" clId="{3388EC1C-6348-4DED-90DE-596DFA9BDE27}" dt="2022-03-18T02:40:24.269" v="2" actId="22"/>
          <ac:spMkLst>
            <pc:docMk/>
            <pc:sldMk cId="1025151286" sldId="290"/>
            <ac:spMk id="18" creationId="{502DEEF3-99E1-48EE-95F7-02F4BD6D55BB}"/>
          </ac:spMkLst>
        </pc:spChg>
        <pc:spChg chg="del">
          <ac:chgData name="SANTIAGO FARFAN" userId="6f44aac2-a8b4-4792-bfac-8ca1e4dd04a5" providerId="ADAL" clId="{3388EC1C-6348-4DED-90DE-596DFA9BDE27}" dt="2022-03-18T02:41:04.815" v="4" actId="478"/>
          <ac:spMkLst>
            <pc:docMk/>
            <pc:sldMk cId="1025151286" sldId="290"/>
            <ac:spMk id="19" creationId="{D3DC1789-5F4A-4CAE-B37E-9E032EE1B63D}"/>
          </ac:spMkLst>
        </pc:spChg>
        <pc:spChg chg="add del mod ord">
          <ac:chgData name="SANTIAGO FARFAN" userId="6f44aac2-a8b4-4792-bfac-8ca1e4dd04a5" providerId="ADAL" clId="{3388EC1C-6348-4DED-90DE-596DFA9BDE27}" dt="2022-03-18T03:58:56.338" v="107" actId="1076"/>
          <ac:spMkLst>
            <pc:docMk/>
            <pc:sldMk cId="1025151286" sldId="290"/>
            <ac:spMk id="20" creationId="{AF8928D1-830A-4A37-8BD8-C65E99CA07FA}"/>
          </ac:spMkLst>
        </pc:spChg>
        <pc:spChg chg="del">
          <ac:chgData name="SANTIAGO FARFAN" userId="6f44aac2-a8b4-4792-bfac-8ca1e4dd04a5" providerId="ADAL" clId="{3388EC1C-6348-4DED-90DE-596DFA9BDE27}" dt="2022-03-18T02:41:04.815" v="4" actId="478"/>
          <ac:spMkLst>
            <pc:docMk/>
            <pc:sldMk cId="1025151286" sldId="290"/>
            <ac:spMk id="21" creationId="{041F1106-340B-43CC-BAE1-FF3DE3E79CFA}"/>
          </ac:spMkLst>
        </pc:spChg>
        <pc:spChg chg="add del mod">
          <ac:chgData name="SANTIAGO FARFAN" userId="6f44aac2-a8b4-4792-bfac-8ca1e4dd04a5" providerId="ADAL" clId="{3388EC1C-6348-4DED-90DE-596DFA9BDE27}" dt="2022-03-18T03:58:36.437" v="102" actId="478"/>
          <ac:spMkLst>
            <pc:docMk/>
            <pc:sldMk cId="1025151286" sldId="290"/>
            <ac:spMk id="23" creationId="{E1CD739E-C9E7-4147-B4E7-3AA2BCDF6E39}"/>
          </ac:spMkLst>
        </pc:spChg>
        <pc:spChg chg="add del mod">
          <ac:chgData name="SANTIAGO FARFAN" userId="6f44aac2-a8b4-4792-bfac-8ca1e4dd04a5" providerId="ADAL" clId="{3388EC1C-6348-4DED-90DE-596DFA9BDE27}" dt="2022-03-18T03:58:36.437" v="102" actId="478"/>
          <ac:spMkLst>
            <pc:docMk/>
            <pc:sldMk cId="1025151286" sldId="290"/>
            <ac:spMk id="24" creationId="{314CCC75-EB5B-48C1-94CE-1E196A572EB9}"/>
          </ac:spMkLst>
        </pc:spChg>
        <pc:picChg chg="del">
          <ac:chgData name="SANTIAGO FARFAN" userId="6f44aac2-a8b4-4792-bfac-8ca1e4dd04a5" providerId="ADAL" clId="{3388EC1C-6348-4DED-90DE-596DFA9BDE27}" dt="2022-03-18T02:41:04.815" v="4" actId="478"/>
          <ac:picMkLst>
            <pc:docMk/>
            <pc:sldMk cId="1025151286" sldId="290"/>
            <ac:picMk id="7" creationId="{702C8A94-B451-4DBD-8438-186EB2FB48B8}"/>
          </ac:picMkLst>
        </pc:picChg>
        <pc:picChg chg="add mod ord">
          <ac:chgData name="SANTIAGO FARFAN" userId="6f44aac2-a8b4-4792-bfac-8ca1e4dd04a5" providerId="ADAL" clId="{3388EC1C-6348-4DED-90DE-596DFA9BDE27}" dt="2022-03-18T03:57:44.637" v="64" actId="167"/>
          <ac:picMkLst>
            <pc:docMk/>
            <pc:sldMk cId="1025151286" sldId="290"/>
            <ac:picMk id="9" creationId="{A620FA84-4E73-46BF-962F-3110DCBD7FE4}"/>
          </ac:picMkLst>
        </pc:picChg>
        <pc:picChg chg="add del mod modCrop">
          <ac:chgData name="SANTIAGO FARFAN" userId="6f44aac2-a8b4-4792-bfac-8ca1e4dd04a5" providerId="ADAL" clId="{3388EC1C-6348-4DED-90DE-596DFA9BDE27}" dt="2022-03-18T03:57:39.788" v="62" actId="478"/>
          <ac:picMkLst>
            <pc:docMk/>
            <pc:sldMk cId="1025151286" sldId="290"/>
            <ac:picMk id="22" creationId="{8F240977-AB26-465E-A567-7551F6B880D4}"/>
          </ac:picMkLst>
        </pc:picChg>
        <pc:picChg chg="del">
          <ac:chgData name="SANTIAGO FARFAN" userId="6f44aac2-a8b4-4792-bfac-8ca1e4dd04a5" providerId="ADAL" clId="{3388EC1C-6348-4DED-90DE-596DFA9BDE27}" dt="2022-03-18T02:40:19.432" v="0" actId="478"/>
          <ac:picMkLst>
            <pc:docMk/>
            <pc:sldMk cId="1025151286" sldId="290"/>
            <ac:picMk id="1026" creationId="{00000000-0000-0000-0000-000000000000}"/>
          </ac:picMkLst>
        </pc:picChg>
        <pc:picChg chg="add mod">
          <ac:chgData name="SANTIAGO FARFAN" userId="6f44aac2-a8b4-4792-bfac-8ca1e4dd04a5" providerId="ADAL" clId="{3388EC1C-6348-4DED-90DE-596DFA9BDE27}" dt="2022-03-18T03:59:35.057" v="112" actId="1076"/>
          <ac:picMkLst>
            <pc:docMk/>
            <pc:sldMk cId="1025151286" sldId="290"/>
            <ac:picMk id="1026" creationId="{9E917055-5FC7-4DA3-93D4-7680BEF2208F}"/>
          </ac:picMkLst>
        </pc:picChg>
        <pc:picChg chg="del">
          <ac:chgData name="SANTIAGO FARFAN" userId="6f44aac2-a8b4-4792-bfac-8ca1e4dd04a5" providerId="ADAL" clId="{3388EC1C-6348-4DED-90DE-596DFA9BDE27}" dt="2022-03-18T02:40:19.432" v="0" actId="478"/>
          <ac:picMkLst>
            <pc:docMk/>
            <pc:sldMk cId="1025151286" sldId="290"/>
            <ac:picMk id="1028" creationId="{00000000-0000-0000-0000-000000000000}"/>
          </ac:picMkLst>
        </pc:picChg>
        <pc:picChg chg="del">
          <ac:chgData name="SANTIAGO FARFAN" userId="6f44aac2-a8b4-4792-bfac-8ca1e4dd04a5" providerId="ADAL" clId="{3388EC1C-6348-4DED-90DE-596DFA9BDE27}" dt="2022-03-18T02:40:19.432" v="0" actId="478"/>
          <ac:picMkLst>
            <pc:docMk/>
            <pc:sldMk cId="1025151286" sldId="290"/>
            <ac:picMk id="1030" creationId="{00000000-0000-0000-0000-000000000000}"/>
          </ac:picMkLst>
        </pc:picChg>
        <pc:picChg chg="del">
          <ac:chgData name="SANTIAGO FARFAN" userId="6f44aac2-a8b4-4792-bfac-8ca1e4dd04a5" providerId="ADAL" clId="{3388EC1C-6348-4DED-90DE-596DFA9BDE27}" dt="2022-03-18T02:40:19.432" v="0" actId="478"/>
          <ac:picMkLst>
            <pc:docMk/>
            <pc:sldMk cId="1025151286" sldId="290"/>
            <ac:picMk id="1032" creationId="{00000000-0000-0000-0000-000000000000}"/>
          </ac:picMkLst>
        </pc:picChg>
      </pc:sldChg>
      <pc:sldChg chg="addSp delSp modSp add mod">
        <pc:chgData name="SANTIAGO FARFAN" userId="6f44aac2-a8b4-4792-bfac-8ca1e4dd04a5" providerId="ADAL" clId="{3388EC1C-6348-4DED-90DE-596DFA9BDE27}" dt="2022-03-18T04:00:08.874" v="120" actId="20577"/>
        <pc:sldMkLst>
          <pc:docMk/>
          <pc:sldMk cId="606593278" sldId="291"/>
        </pc:sldMkLst>
        <pc:spChg chg="mod">
          <ac:chgData name="SANTIAGO FARFAN" userId="6f44aac2-a8b4-4792-bfac-8ca1e4dd04a5" providerId="ADAL" clId="{3388EC1C-6348-4DED-90DE-596DFA9BDE27}" dt="2022-03-18T04:00:08.874" v="120" actId="20577"/>
          <ac:spMkLst>
            <pc:docMk/>
            <pc:sldMk cId="606593278" sldId="291"/>
            <ac:spMk id="2" creationId="{F41AD08D-17F1-4F85-B772-562B9CA3A1CF}"/>
          </ac:spMkLst>
        </pc:spChg>
        <pc:spChg chg="del">
          <ac:chgData name="SANTIAGO FARFAN" userId="6f44aac2-a8b4-4792-bfac-8ca1e4dd04a5" providerId="ADAL" clId="{3388EC1C-6348-4DED-90DE-596DFA9BDE27}" dt="2022-03-18T03:58:47.948" v="104" actId="478"/>
          <ac:spMkLst>
            <pc:docMk/>
            <pc:sldMk cId="606593278" sldId="291"/>
            <ac:spMk id="20" creationId="{AF8928D1-830A-4A37-8BD8-C65E99CA07FA}"/>
          </ac:spMkLst>
        </pc:spChg>
        <pc:spChg chg="mod">
          <ac:chgData name="SANTIAGO FARFAN" userId="6f44aac2-a8b4-4792-bfac-8ca1e4dd04a5" providerId="ADAL" clId="{3388EC1C-6348-4DED-90DE-596DFA9BDE27}" dt="2022-03-18T03:58:50.638" v="105" actId="14100"/>
          <ac:spMkLst>
            <pc:docMk/>
            <pc:sldMk cId="606593278" sldId="291"/>
            <ac:spMk id="23" creationId="{E1CD739E-C9E7-4147-B4E7-3AA2BCDF6E39}"/>
          </ac:spMkLst>
        </pc:spChg>
        <pc:spChg chg="del">
          <ac:chgData name="SANTIAGO FARFAN" userId="6f44aac2-a8b4-4792-bfac-8ca1e4dd04a5" providerId="ADAL" clId="{3388EC1C-6348-4DED-90DE-596DFA9BDE27}" dt="2022-03-18T03:58:47.948" v="104" actId="478"/>
          <ac:spMkLst>
            <pc:docMk/>
            <pc:sldMk cId="606593278" sldId="291"/>
            <ac:spMk id="24" creationId="{314CCC75-EB5B-48C1-94CE-1E196A572EB9}"/>
          </ac:spMkLst>
        </pc:spChg>
        <pc:picChg chg="add mod">
          <ac:chgData name="SANTIAGO FARFAN" userId="6f44aac2-a8b4-4792-bfac-8ca1e4dd04a5" providerId="ADAL" clId="{3388EC1C-6348-4DED-90DE-596DFA9BDE27}" dt="2022-03-18T04:00:05.387" v="118" actId="1076"/>
          <ac:picMkLst>
            <pc:docMk/>
            <pc:sldMk cId="606593278" sldId="291"/>
            <ac:picMk id="2050" creationId="{1C152F05-30D7-40C0-9036-CB8A860FE35A}"/>
          </ac:picMkLst>
        </pc:picChg>
      </pc:sldChg>
      <pc:sldChg chg="addSp delSp modSp add mod">
        <pc:chgData name="SANTIAGO FARFAN" userId="6f44aac2-a8b4-4792-bfac-8ca1e4dd04a5" providerId="ADAL" clId="{3388EC1C-6348-4DED-90DE-596DFA9BDE27}" dt="2022-03-18T04:00:37.147" v="126" actId="20577"/>
        <pc:sldMkLst>
          <pc:docMk/>
          <pc:sldMk cId="3693299027" sldId="292"/>
        </pc:sldMkLst>
        <pc:spChg chg="mod">
          <ac:chgData name="SANTIAGO FARFAN" userId="6f44aac2-a8b4-4792-bfac-8ca1e4dd04a5" providerId="ADAL" clId="{3388EC1C-6348-4DED-90DE-596DFA9BDE27}" dt="2022-03-18T04:00:37.147" v="126" actId="20577"/>
          <ac:spMkLst>
            <pc:docMk/>
            <pc:sldMk cId="3693299027" sldId="292"/>
            <ac:spMk id="2" creationId="{F41AD08D-17F1-4F85-B772-562B9CA3A1CF}"/>
          </ac:spMkLst>
        </pc:spChg>
        <pc:spChg chg="del">
          <ac:chgData name="SANTIAGO FARFAN" userId="6f44aac2-a8b4-4792-bfac-8ca1e4dd04a5" providerId="ADAL" clId="{3388EC1C-6348-4DED-90DE-596DFA9BDE27}" dt="2022-03-18T03:58:44.678" v="103" actId="478"/>
          <ac:spMkLst>
            <pc:docMk/>
            <pc:sldMk cId="3693299027" sldId="292"/>
            <ac:spMk id="20" creationId="{AF8928D1-830A-4A37-8BD8-C65E99CA07FA}"/>
          </ac:spMkLst>
        </pc:spChg>
        <pc:spChg chg="del">
          <ac:chgData name="SANTIAGO FARFAN" userId="6f44aac2-a8b4-4792-bfac-8ca1e4dd04a5" providerId="ADAL" clId="{3388EC1C-6348-4DED-90DE-596DFA9BDE27}" dt="2022-03-18T03:58:44.678" v="103" actId="478"/>
          <ac:spMkLst>
            <pc:docMk/>
            <pc:sldMk cId="3693299027" sldId="292"/>
            <ac:spMk id="23" creationId="{E1CD739E-C9E7-4147-B4E7-3AA2BCDF6E39}"/>
          </ac:spMkLst>
        </pc:spChg>
        <pc:spChg chg="mod">
          <ac:chgData name="SANTIAGO FARFAN" userId="6f44aac2-a8b4-4792-bfac-8ca1e4dd04a5" providerId="ADAL" clId="{3388EC1C-6348-4DED-90DE-596DFA9BDE27}" dt="2022-03-18T03:59:01.747" v="109" actId="1076"/>
          <ac:spMkLst>
            <pc:docMk/>
            <pc:sldMk cId="3693299027" sldId="292"/>
            <ac:spMk id="24" creationId="{314CCC75-EB5B-48C1-94CE-1E196A572EB9}"/>
          </ac:spMkLst>
        </pc:spChg>
        <pc:picChg chg="add mod">
          <ac:chgData name="SANTIAGO FARFAN" userId="6f44aac2-a8b4-4792-bfac-8ca1e4dd04a5" providerId="ADAL" clId="{3388EC1C-6348-4DED-90DE-596DFA9BDE27}" dt="2022-03-18T04:00:31.217" v="123" actId="1076"/>
          <ac:picMkLst>
            <pc:docMk/>
            <pc:sldMk cId="3693299027" sldId="292"/>
            <ac:picMk id="3074" creationId="{8F99D40E-E23A-4805-AF3E-C5B3942836B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29/03/22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272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498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hyperlink" Target="https://www.freepik.es/vector-gratis/concepto-abstracto-persistencia_12084806.htm#query=determinar&amp;position=2&amp;from_view=sear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eg"/><Relationship Id="rId4" Type="http://schemas.openxmlformats.org/officeDocument/2006/relationships/hyperlink" Target="https://www.freepik.es/vector-gratis/ilustracion-control-calidad_2806721.htm#query=controles&amp;position=4&amp;from_view=sear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eg"/><Relationship Id="rId4" Type="http://schemas.openxmlformats.org/officeDocument/2006/relationships/hyperlink" Target="https://www.freepik.es/vector-gratis/ilustracion-concepto-ingenieros-control-calidad_7119020.htm#query=controles&amp;position=3&amp;from_view=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419733" y="83826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Sliders</a:t>
            </a:r>
          </a:p>
          <a:p>
            <a:pPr lvl="0" algn="ctr">
              <a:buSzPct val="25000"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CF001_3_politicas_sgsi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30BE0-8B2E-47B3-A25A-A5C5611C0575}"/>
              </a:ext>
            </a:extLst>
          </p:cNvPr>
          <p:cNvSpPr/>
          <p:nvPr/>
        </p:nvSpPr>
        <p:spPr>
          <a:xfrm>
            <a:off x="244851" y="3665551"/>
            <a:ext cx="5573028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b="1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Recomendaciones generales: </a:t>
            </a: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El recurso estará compuesto por 3 partes.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Al hacer clic en cada botón de siguiente aparecerá la información correspondiente.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En cada diapositiva se muestra el contenido a colocar en cada </a:t>
            </a:r>
            <a:r>
              <a:rPr lang="es-CO" dirty="0" err="1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slide</a:t>
            </a: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El estilo seleccionado para el diseño del recurso es el siguiente: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endParaRPr lang="es-CO" dirty="0">
              <a:solidFill>
                <a:srgbClr val="595959"/>
              </a:solidFill>
              <a:latin typeface="+mn-lt"/>
              <a:ea typeface="Calibri" charset="0"/>
              <a:cs typeface="Calibri Light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758CDE-0A8A-441D-9A0F-BA5525CD7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49" y="3194891"/>
            <a:ext cx="5981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620FA84-4E73-46BF-962F-3110DCBD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452"/>
            <a:ext cx="8239287" cy="5163284"/>
          </a:xfrm>
          <a:prstGeom prst="rect">
            <a:avLst/>
          </a:prstGeom>
        </p:spPr>
      </p:pic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parte superior estará el título y debajo de este la información correspondiente.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es la que se encuentra en pantalla.</a:t>
            </a:r>
            <a:endParaRPr lang="es-ES_tradnl" i="1" dirty="0">
              <a:solidFill>
                <a:srgbClr val="FF000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8928D1-830A-4A37-8BD8-C65E99CA07FA}"/>
              </a:ext>
            </a:extLst>
          </p:cNvPr>
          <p:cNvSpPr txBox="1"/>
          <p:nvPr/>
        </p:nvSpPr>
        <p:spPr>
          <a:xfrm>
            <a:off x="623677" y="3078213"/>
            <a:ext cx="3786091" cy="211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Determinar el tratamiento que se le dará a cada uno de los riesgos identificados en la empresa, donde se puede tomar la decisión de aceptarlos, transferirlos o ejercer controles apropiados de acuerdo con el nivel de riesgo. 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41AD08D-17F1-4F85-B772-562B9CA3A1CF}"/>
              </a:ext>
            </a:extLst>
          </p:cNvPr>
          <p:cNvSpPr/>
          <p:nvPr/>
        </p:nvSpPr>
        <p:spPr>
          <a:xfrm>
            <a:off x="8253350" y="4793226"/>
            <a:ext cx="3938649" cy="2064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dirty="0">
                <a:solidFill>
                  <a:sysClr val="windowText" lastClr="000000"/>
                </a:solidFill>
              </a:rPr>
              <a:t>Referencia de la imagen:</a:t>
            </a:r>
          </a:p>
          <a:p>
            <a:pPr algn="just"/>
            <a:r>
              <a:rPr lang="es-CO" dirty="0">
                <a:solidFill>
                  <a:sysClr val="windowText" lastClr="000000"/>
                </a:solidFill>
                <a:hlinkClick r:id="rId4"/>
              </a:rPr>
              <a:t>https://www.freepik.es/vector-gratis/concepto-abstracto-persistencia_12084806.htm#query=determinar&amp;position=2&amp;from_view=search</a:t>
            </a:r>
            <a:endParaRPr lang="es-CO" dirty="0">
              <a:solidFill>
                <a:sysClr val="windowText" lastClr="000000"/>
              </a:solidFill>
            </a:endParaRPr>
          </a:p>
          <a:p>
            <a:pPr algn="just"/>
            <a:endParaRPr lang="es-CO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oncepto abstracto de persistencia vector gratuito">
            <a:extLst>
              <a:ext uri="{FF2B5EF4-FFF2-40B4-BE49-F238E27FC236}">
                <a16:creationId xmlns:a16="http://schemas.microsoft.com/office/drawing/2014/main" id="{9E917055-5FC7-4DA3-93D4-7680BEF22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79" y="2515687"/>
            <a:ext cx="2675861" cy="267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15128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620FA84-4E73-46BF-962F-3110DCBD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452"/>
            <a:ext cx="8239287" cy="5163284"/>
          </a:xfrm>
          <a:prstGeom prst="rect">
            <a:avLst/>
          </a:prstGeom>
        </p:spPr>
      </p:pic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parte superior estará el título y debajo de este la información correspondiente.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es la que se encuentra en pantalla.</a:t>
            </a:r>
            <a:endParaRPr lang="es-ES_tradnl" i="1" dirty="0">
              <a:solidFill>
                <a:srgbClr val="FF000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1CD739E-C9E7-4147-B4E7-3AA2BCDF6E39}"/>
              </a:ext>
            </a:extLst>
          </p:cNvPr>
          <p:cNvSpPr txBox="1"/>
          <p:nvPr/>
        </p:nvSpPr>
        <p:spPr>
          <a:xfrm>
            <a:off x="741664" y="2982430"/>
            <a:ext cx="3402633" cy="205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Determinar qué controles se pueden ejercer una vez determinada la causa que los origina. 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acuerdo con lo anterior, los controles pueden ser de tipo preventivo, detectivo y correctivo, que, en su conjunto, buscarán mitigar los riesgos de mayor impacto y posibilidad de ocurrencia.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41AD08D-17F1-4F85-B772-562B9CA3A1CF}"/>
              </a:ext>
            </a:extLst>
          </p:cNvPr>
          <p:cNvSpPr/>
          <p:nvPr/>
        </p:nvSpPr>
        <p:spPr>
          <a:xfrm>
            <a:off x="8253350" y="4793226"/>
            <a:ext cx="3938649" cy="2064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dirty="0">
                <a:solidFill>
                  <a:sysClr val="windowText" lastClr="000000"/>
                </a:solidFill>
              </a:rPr>
              <a:t>Referencia de la imagen:</a:t>
            </a:r>
          </a:p>
          <a:p>
            <a:pPr algn="just"/>
            <a:r>
              <a:rPr lang="es-CO" dirty="0">
                <a:solidFill>
                  <a:sysClr val="windowText" lastClr="000000"/>
                </a:solidFill>
                <a:hlinkClick r:id="rId4"/>
              </a:rPr>
              <a:t>https://www.freepik.es/vector-gratis/ilustracion-control-calidad_2806721.htm#query=controles&amp;position=4&amp;from_view=search</a:t>
            </a:r>
            <a:endParaRPr lang="es-CO" dirty="0">
              <a:solidFill>
                <a:sysClr val="windowText" lastClr="000000"/>
              </a:solidFill>
            </a:endParaRPr>
          </a:p>
          <a:p>
            <a:pPr algn="just"/>
            <a:endParaRPr lang="es-CO" dirty="0"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Ilustración del control de calidad vector gratuito">
            <a:extLst>
              <a:ext uri="{FF2B5EF4-FFF2-40B4-BE49-F238E27FC236}">
                <a16:creationId xmlns:a16="http://schemas.microsoft.com/office/drawing/2014/main" id="{1C152F05-30D7-40C0-9036-CB8A860FE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9"/>
          <a:stretch/>
        </p:blipFill>
        <p:spPr bwMode="auto">
          <a:xfrm>
            <a:off x="4645071" y="3228498"/>
            <a:ext cx="3402634" cy="156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9327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620FA84-4E73-46BF-962F-3110DCBD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452"/>
            <a:ext cx="8239287" cy="5163284"/>
          </a:xfrm>
          <a:prstGeom prst="rect">
            <a:avLst/>
          </a:prstGeom>
        </p:spPr>
      </p:pic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parte superior estará el título y debajo de este la información correspondiente.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es la que se encuentra en pantalla.</a:t>
            </a:r>
            <a:endParaRPr lang="es-ES_tradnl" i="1" dirty="0">
              <a:solidFill>
                <a:srgbClr val="FF000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14CCC75-EB5B-48C1-94CE-1E196A572EB9}"/>
              </a:ext>
            </a:extLst>
          </p:cNvPr>
          <p:cNvSpPr txBox="1"/>
          <p:nvPr/>
        </p:nvSpPr>
        <p:spPr>
          <a:xfrm>
            <a:off x="479617" y="3469194"/>
            <a:ext cx="3281221" cy="1557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Integrar estos controles dentro de las políticas y procedimientos empresariales para configurar un sistema de control denominado </a:t>
            </a:r>
            <a:r>
              <a:rPr lang="es-CO" sz="14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Sistema de Gestión de Seguridad 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 </a:t>
            </a:r>
            <a:r>
              <a:rPr lang="es-CO" sz="14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Información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s-CO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41AD08D-17F1-4F85-B772-562B9CA3A1CF}"/>
              </a:ext>
            </a:extLst>
          </p:cNvPr>
          <p:cNvSpPr/>
          <p:nvPr/>
        </p:nvSpPr>
        <p:spPr>
          <a:xfrm>
            <a:off x="8253350" y="4793226"/>
            <a:ext cx="3938649" cy="2064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dirty="0">
                <a:solidFill>
                  <a:sysClr val="windowText" lastClr="000000"/>
                </a:solidFill>
              </a:rPr>
              <a:t>Referencia de la imagen:</a:t>
            </a:r>
          </a:p>
          <a:p>
            <a:pPr algn="just"/>
            <a:r>
              <a:rPr lang="es-CO">
                <a:solidFill>
                  <a:sysClr val="windowText" lastClr="000000"/>
                </a:solidFill>
                <a:hlinkClick r:id="rId4"/>
              </a:rPr>
              <a:t>https://www.freepik.es/vector-gratis/ilustracion-concepto-ingenieros-control-calidad_7119020.htm#query=controles&amp;position=3&amp;from_view=search</a:t>
            </a:r>
            <a:endParaRPr lang="es-CO">
              <a:solidFill>
                <a:sysClr val="windowText" lastClr="000000"/>
              </a:solidFill>
            </a:endParaRPr>
          </a:p>
          <a:p>
            <a:pPr algn="just"/>
            <a:endParaRPr lang="es-CO" dirty="0">
              <a:solidFill>
                <a:sysClr val="windowText" lastClr="000000"/>
              </a:solidFill>
            </a:endParaRPr>
          </a:p>
          <a:p>
            <a:pPr algn="just"/>
            <a:endParaRPr lang="es-CO" dirty="0">
              <a:solidFill>
                <a:sysClr val="windowText" lastClr="000000"/>
              </a:solidFill>
            </a:endParaRPr>
          </a:p>
        </p:txBody>
      </p:sp>
      <p:pic>
        <p:nvPicPr>
          <p:cNvPr id="3074" name="Picture 2" descr="Ilustración del concepto de ingenieros de control de calidad vector gratuito">
            <a:extLst>
              <a:ext uri="{FF2B5EF4-FFF2-40B4-BE49-F238E27FC236}">
                <a16:creationId xmlns:a16="http://schemas.microsoft.com/office/drawing/2014/main" id="{8F99D40E-E23A-4805-AF3E-C5B39428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76" y="3255111"/>
            <a:ext cx="2981325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99027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365</Words>
  <Application>Microsoft Macintosh PowerPoint</Application>
  <PresentationFormat>Panorámica</PresentationFormat>
  <Paragraphs>29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12</cp:revision>
  <dcterms:modified xsi:type="dcterms:W3CDTF">2022-03-29T20:17:29Z</dcterms:modified>
</cp:coreProperties>
</file>