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handoutMasterIdLst>
    <p:handoutMasterId r:id="rId6"/>
  </p:handoutMasterIdLst>
  <p:sldIdLst>
    <p:sldId id="289" r:id="rId2"/>
    <p:sldId id="291" r:id="rId3"/>
    <p:sldId id="292" r:id="rId4"/>
  </p:sldIdLst>
  <p:sldSz cx="12192000" cy="6858000"/>
  <p:notesSz cx="6858000" cy="9144000"/>
  <p:custDataLst>
    <p:tags r:id="rId7"/>
  </p:custData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liana Morales" initials="LM" lastIdx="5" clrIdx="0">
    <p:extLst>
      <p:ext uri="{19B8F6BF-5375-455C-9EA6-DF929625EA0E}">
        <p15:presenceInfo xmlns:p15="http://schemas.microsoft.com/office/powerpoint/2012/main" userId="Liliana Morales" providerId="None"/>
      </p:ext>
    </p:extLst>
  </p:cmAuthor>
  <p:cmAuthor id="2" name="Diana Luis" initials="DL" lastIdx="1" clrIdx="1">
    <p:extLst>
      <p:ext uri="{19B8F6BF-5375-455C-9EA6-DF929625EA0E}">
        <p15:presenceInfo xmlns:p15="http://schemas.microsoft.com/office/powerpoint/2012/main" userId="1b3ef2af820ed3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2E2"/>
    <a:srgbClr val="9933FF"/>
    <a:srgbClr val="FFFFFF"/>
    <a:srgbClr val="D7ECFF"/>
    <a:srgbClr val="4A86E8"/>
    <a:srgbClr val="D7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638392-51D4-4EB2-8458-D6CEE23F964C}" v="1" dt="2022-03-18T02:54:38.420"/>
  </p1510:revLst>
</p1510:revInfo>
</file>

<file path=ppt/tableStyles.xml><?xml version="1.0" encoding="utf-8"?>
<a:tblStyleLst xmlns:a="http://schemas.openxmlformats.org/drawingml/2006/main" def="{BB3C8625-F1AC-4C01-BAC9-3CD3015F1BBD}">
  <a:tblStyle styleId="{BB3C8625-F1AC-4C01-BAC9-3CD3015F1BBD}" styleName="Table_0"/>
  <a:tblStyle styleId="{BF564A1C-97B1-4D8F-8997-F2116A1512E2}" styleName="Table_1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763B9DBF-B480-47DA-A6E1-43C5474EF4B7}" styleName="Table_2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DA56D29A-3347-4097-BB56-BC4704688742}" styleName="Table_3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  <a:tblStyle styleId="{E25CA6D2-C51F-4EB5-8F98-FF5386C87FD4}" styleName="Table_4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84" autoAdjust="0"/>
    <p:restoredTop sz="94061" autoAdjust="0"/>
  </p:normalViewPr>
  <p:slideViewPr>
    <p:cSldViewPr snapToGrid="0">
      <p:cViewPr varScale="1">
        <p:scale>
          <a:sx n="109" d="100"/>
          <a:sy n="109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120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OL SANTIS" userId="5a54c861-0c1f-4c0a-b24b-34ec5280d7f4" providerId="ADAL" clId="{93898A85-8D7B-43E7-88FA-3EA0E12F3585}"/>
    <pc:docChg chg="modSld">
      <pc:chgData name="KAROL SANTIS" userId="5a54c861-0c1f-4c0a-b24b-34ec5280d7f4" providerId="ADAL" clId="{93898A85-8D7B-43E7-88FA-3EA0E12F3585}" dt="2022-02-14T23:50:37.249" v="1" actId="20577"/>
      <pc:docMkLst>
        <pc:docMk/>
      </pc:docMkLst>
      <pc:sldChg chg="modSp mod">
        <pc:chgData name="KAROL SANTIS" userId="5a54c861-0c1f-4c0a-b24b-34ec5280d7f4" providerId="ADAL" clId="{93898A85-8D7B-43E7-88FA-3EA0E12F3585}" dt="2022-02-14T23:50:37.249" v="1" actId="20577"/>
        <pc:sldMkLst>
          <pc:docMk/>
          <pc:sldMk cId="985467485" sldId="289"/>
        </pc:sldMkLst>
        <pc:spChg chg="mod">
          <ac:chgData name="KAROL SANTIS" userId="5a54c861-0c1f-4c0a-b24b-34ec5280d7f4" providerId="ADAL" clId="{93898A85-8D7B-43E7-88FA-3EA0E12F3585}" dt="2022-02-14T23:50:37.249" v="1" actId="20577"/>
          <ac:spMkLst>
            <pc:docMk/>
            <pc:sldMk cId="985467485" sldId="289"/>
            <ac:spMk id="110" creationId="{00000000-0000-0000-0000-000000000000}"/>
          </ac:spMkLst>
        </pc:spChg>
      </pc:sldChg>
    </pc:docChg>
  </pc:docChgLst>
  <pc:docChgLst>
    <pc:chgData name="SANTIAGO FARFAN" userId="S::santiago.farfan@correo.uis.edu.co::6f44aac2-a8b4-4792-bfac-8ca1e4dd04a5" providerId="AD" clId="Web-{07D32BDF-ACD9-6503-BD23-6EF8BAD2147B}"/>
    <pc:docChg chg="modSld">
      <pc:chgData name="SANTIAGO FARFAN" userId="S::santiago.farfan@correo.uis.edu.co::6f44aac2-a8b4-4792-bfac-8ca1e4dd04a5" providerId="AD" clId="Web-{07D32BDF-ACD9-6503-BD23-6EF8BAD2147B}" dt="2022-02-08T13:54:32.228" v="0"/>
      <pc:docMkLst>
        <pc:docMk/>
      </pc:docMkLst>
      <pc:sldChg chg="delSp">
        <pc:chgData name="SANTIAGO FARFAN" userId="S::santiago.farfan@correo.uis.edu.co::6f44aac2-a8b4-4792-bfac-8ca1e4dd04a5" providerId="AD" clId="Web-{07D32BDF-ACD9-6503-BD23-6EF8BAD2147B}" dt="2022-02-08T13:54:32.228" v="0"/>
        <pc:sldMkLst>
          <pc:docMk/>
          <pc:sldMk cId="1025151286" sldId="290"/>
        </pc:sldMkLst>
        <pc:graphicFrameChg chg="del">
          <ac:chgData name="SANTIAGO FARFAN" userId="S::santiago.farfan@correo.uis.edu.co::6f44aac2-a8b4-4792-bfac-8ca1e4dd04a5" providerId="AD" clId="Web-{07D32BDF-ACD9-6503-BD23-6EF8BAD2147B}" dt="2022-02-08T13:54:32.228" v="0"/>
          <ac:graphicFrameMkLst>
            <pc:docMk/>
            <pc:sldMk cId="1025151286" sldId="290"/>
            <ac:graphicFrameMk id="2" creationId="{57406080-D3EC-4FB9-AEE7-6B078B060A17}"/>
          </ac:graphicFrameMkLst>
        </pc:graphicFrameChg>
      </pc:sldChg>
    </pc:docChg>
  </pc:docChgLst>
  <pc:docChgLst>
    <pc:chgData name="SANTIAGO FARFAN" userId="6f44aac2-a8b4-4792-bfac-8ca1e4dd04a5" providerId="ADAL" clId="{4B638392-51D4-4EB2-8458-D6CEE23F964C}"/>
    <pc:docChg chg="undo custSel delSld modSld">
      <pc:chgData name="SANTIAGO FARFAN" userId="6f44aac2-a8b4-4792-bfac-8ca1e4dd04a5" providerId="ADAL" clId="{4B638392-51D4-4EB2-8458-D6CEE23F964C}" dt="2022-03-18T02:55:29.371" v="34" actId="20577"/>
      <pc:docMkLst>
        <pc:docMk/>
      </pc:docMkLst>
      <pc:sldChg chg="del">
        <pc:chgData name="SANTIAGO FARFAN" userId="6f44aac2-a8b4-4792-bfac-8ca1e4dd04a5" providerId="ADAL" clId="{4B638392-51D4-4EB2-8458-D6CEE23F964C}" dt="2022-03-18T02:53:54.330" v="0" actId="2696"/>
        <pc:sldMkLst>
          <pc:docMk/>
          <pc:sldMk cId="1025151286" sldId="290"/>
        </pc:sldMkLst>
      </pc:sldChg>
      <pc:sldChg chg="addSp delSp modSp mod">
        <pc:chgData name="SANTIAGO FARFAN" userId="6f44aac2-a8b4-4792-bfac-8ca1e4dd04a5" providerId="ADAL" clId="{4B638392-51D4-4EB2-8458-D6CEE23F964C}" dt="2022-03-18T02:55:29.371" v="34" actId="20577"/>
        <pc:sldMkLst>
          <pc:docMk/>
          <pc:sldMk cId="2528831946" sldId="291"/>
        </pc:sldMkLst>
        <pc:spChg chg="mod">
          <ac:chgData name="SANTIAGO FARFAN" userId="6f44aac2-a8b4-4792-bfac-8ca1e4dd04a5" providerId="ADAL" clId="{4B638392-51D4-4EB2-8458-D6CEE23F964C}" dt="2022-03-18T02:55:29.371" v="34" actId="20577"/>
          <ac:spMkLst>
            <pc:docMk/>
            <pc:sldMk cId="2528831946" sldId="291"/>
            <ac:spMk id="109" creationId="{00000000-0000-0000-0000-000000000000}"/>
          </ac:spMkLst>
        </pc:spChg>
        <pc:graphicFrameChg chg="del">
          <ac:chgData name="SANTIAGO FARFAN" userId="6f44aac2-a8b4-4792-bfac-8ca1e4dd04a5" providerId="ADAL" clId="{4B638392-51D4-4EB2-8458-D6CEE23F964C}" dt="2022-03-18T02:53:56.980" v="1" actId="478"/>
          <ac:graphicFrameMkLst>
            <pc:docMk/>
            <pc:sldMk cId="2528831946" sldId="291"/>
            <ac:graphicFrameMk id="11" creationId="{BA5BA9C8-60E6-4157-8E8B-E213362352DF}"/>
          </ac:graphicFrameMkLst>
        </pc:graphicFrameChg>
        <pc:picChg chg="add mod">
          <ac:chgData name="SANTIAGO FARFAN" userId="6f44aac2-a8b4-4792-bfac-8ca1e4dd04a5" providerId="ADAL" clId="{4B638392-51D4-4EB2-8458-D6CEE23F964C}" dt="2022-03-18T02:54:43.924" v="33" actId="1076"/>
          <ac:picMkLst>
            <pc:docMk/>
            <pc:sldMk cId="2528831946" sldId="291"/>
            <ac:picMk id="6" creationId="{4372BD43-5578-426B-B36B-688C6B9399F9}"/>
          </ac:picMkLst>
        </pc:picChg>
      </pc:sldChg>
    </pc:docChg>
  </pc:docChgLst>
  <pc:docChgLst>
    <pc:chgData name="SANTIAGO FARFAN" userId="6f44aac2-a8b4-4792-bfac-8ca1e4dd04a5" providerId="ADAL" clId="{6FED6839-0EFD-4387-8710-2FF95B976D05}"/>
    <pc:docChg chg="custSel modSld">
      <pc:chgData name="SANTIAGO FARFAN" userId="6f44aac2-a8b4-4792-bfac-8ca1e4dd04a5" providerId="ADAL" clId="{6FED6839-0EFD-4387-8710-2FF95B976D05}" dt="2022-02-08T13:46:36.433" v="84" actId="14100"/>
      <pc:docMkLst>
        <pc:docMk/>
      </pc:docMkLst>
      <pc:sldChg chg="addSp delSp modSp mod">
        <pc:chgData name="SANTIAGO FARFAN" userId="6f44aac2-a8b4-4792-bfac-8ca1e4dd04a5" providerId="ADAL" clId="{6FED6839-0EFD-4387-8710-2FF95B976D05}" dt="2022-02-08T13:46:36.433" v="84" actId="14100"/>
        <pc:sldMkLst>
          <pc:docMk/>
          <pc:sldMk cId="1025151286" sldId="290"/>
        </pc:sldMkLst>
        <pc:graphicFrameChg chg="add mod modGraphic">
          <ac:chgData name="SANTIAGO FARFAN" userId="6f44aac2-a8b4-4792-bfac-8ca1e4dd04a5" providerId="ADAL" clId="{6FED6839-0EFD-4387-8710-2FF95B976D05}" dt="2022-02-08T13:46:36.433" v="84" actId="14100"/>
          <ac:graphicFrameMkLst>
            <pc:docMk/>
            <pc:sldMk cId="1025151286" sldId="290"/>
            <ac:graphicFrameMk id="2" creationId="{57406080-D3EC-4FB9-AEE7-6B078B060A17}"/>
          </ac:graphicFrameMkLst>
        </pc:graphicFrameChg>
        <pc:graphicFrameChg chg="del">
          <ac:chgData name="SANTIAGO FARFAN" userId="6f44aac2-a8b4-4792-bfac-8ca1e4dd04a5" providerId="ADAL" clId="{6FED6839-0EFD-4387-8710-2FF95B976D05}" dt="2022-02-08T13:41:55.566" v="0" actId="478"/>
          <ac:graphicFrameMkLst>
            <pc:docMk/>
            <pc:sldMk cId="1025151286" sldId="290"/>
            <ac:graphicFrameMk id="4" creationId="{32C5621B-EB1B-461D-AFDA-308646BD119C}"/>
          </ac:graphicFrameMkLst>
        </pc:graphicFrameChg>
      </pc:sldChg>
    </pc:docChg>
  </pc:docChgLst>
  <pc:docChgLst>
    <pc:chgData name="SANTIAGO FARFAN" userId="6f44aac2-a8b4-4792-bfac-8ca1e4dd04a5" providerId="ADAL" clId="{C21C795C-58D6-4C2D-B23E-31597C58596B}"/>
    <pc:docChg chg="undo redo custSel modSld">
      <pc:chgData name="SANTIAGO FARFAN" userId="6f44aac2-a8b4-4792-bfac-8ca1e4dd04a5" providerId="ADAL" clId="{C21C795C-58D6-4C2D-B23E-31597C58596B}" dt="2021-12-27T03:08:32.894" v="254" actId="20577"/>
      <pc:docMkLst>
        <pc:docMk/>
      </pc:docMkLst>
      <pc:sldChg chg="modSp mod">
        <pc:chgData name="SANTIAGO FARFAN" userId="6f44aac2-a8b4-4792-bfac-8ca1e4dd04a5" providerId="ADAL" clId="{C21C795C-58D6-4C2D-B23E-31597C58596B}" dt="2021-12-27T02:52:51.807" v="0"/>
        <pc:sldMkLst>
          <pc:docMk/>
          <pc:sldMk cId="985467485" sldId="289"/>
        </pc:sldMkLst>
        <pc:spChg chg="mod">
          <ac:chgData name="SANTIAGO FARFAN" userId="6f44aac2-a8b4-4792-bfac-8ca1e4dd04a5" providerId="ADAL" clId="{C21C795C-58D6-4C2D-B23E-31597C58596B}" dt="2021-12-27T02:52:51.807" v="0"/>
          <ac:spMkLst>
            <pc:docMk/>
            <pc:sldMk cId="985467485" sldId="289"/>
            <ac:spMk id="110" creationId="{00000000-0000-0000-0000-000000000000}"/>
          </ac:spMkLst>
        </pc:spChg>
      </pc:sldChg>
      <pc:sldChg chg="addSp delSp modSp mod">
        <pc:chgData name="SANTIAGO FARFAN" userId="6f44aac2-a8b4-4792-bfac-8ca1e4dd04a5" providerId="ADAL" clId="{C21C795C-58D6-4C2D-B23E-31597C58596B}" dt="2021-12-27T03:08:32.894" v="254" actId="20577"/>
        <pc:sldMkLst>
          <pc:docMk/>
          <pc:sldMk cId="1025151286" sldId="290"/>
        </pc:sldMkLst>
        <pc:spChg chg="add mod">
          <ac:chgData name="SANTIAGO FARFAN" userId="6f44aac2-a8b4-4792-bfac-8ca1e4dd04a5" providerId="ADAL" clId="{C21C795C-58D6-4C2D-B23E-31597C58596B}" dt="2021-12-27T03:08:32.894" v="254" actId="20577"/>
          <ac:spMkLst>
            <pc:docMk/>
            <pc:sldMk cId="1025151286" sldId="290"/>
            <ac:spMk id="2" creationId="{4C1FCCD5-F8F7-4ECE-88E1-2AB7BE34F367}"/>
          </ac:spMkLst>
        </pc:spChg>
        <pc:spChg chg="del">
          <ac:chgData name="SANTIAGO FARFAN" userId="6f44aac2-a8b4-4792-bfac-8ca1e4dd04a5" providerId="ADAL" clId="{C21C795C-58D6-4C2D-B23E-31597C58596B}" dt="2021-12-27T03:02:47.951" v="54" actId="478"/>
          <ac:spMkLst>
            <pc:docMk/>
            <pc:sldMk cId="1025151286" sldId="290"/>
            <ac:spMk id="17" creationId="{00000000-0000-0000-0000-000000000000}"/>
          </ac:spMkLst>
        </pc:spChg>
        <pc:spChg chg="del">
          <ac:chgData name="SANTIAGO FARFAN" userId="6f44aac2-a8b4-4792-bfac-8ca1e4dd04a5" providerId="ADAL" clId="{C21C795C-58D6-4C2D-B23E-31597C58596B}" dt="2021-12-27T03:02:47.951" v="54" actId="478"/>
          <ac:spMkLst>
            <pc:docMk/>
            <pc:sldMk cId="1025151286" sldId="290"/>
            <ac:spMk id="18" creationId="{00000000-0000-0000-0000-000000000000}"/>
          </ac:spMkLst>
        </pc:spChg>
        <pc:spChg chg="del">
          <ac:chgData name="SANTIAGO FARFAN" userId="6f44aac2-a8b4-4792-bfac-8ca1e4dd04a5" providerId="ADAL" clId="{C21C795C-58D6-4C2D-B23E-31597C58596B}" dt="2021-12-27T03:02:47.951" v="54" actId="478"/>
          <ac:spMkLst>
            <pc:docMk/>
            <pc:sldMk cId="1025151286" sldId="290"/>
            <ac:spMk id="20" creationId="{00000000-0000-0000-0000-000000000000}"/>
          </ac:spMkLst>
        </pc:spChg>
        <pc:spChg chg="del">
          <ac:chgData name="SANTIAGO FARFAN" userId="6f44aac2-a8b4-4792-bfac-8ca1e4dd04a5" providerId="ADAL" clId="{C21C795C-58D6-4C2D-B23E-31597C58596B}" dt="2021-12-27T03:02:47.951" v="54" actId="478"/>
          <ac:spMkLst>
            <pc:docMk/>
            <pc:sldMk cId="1025151286" sldId="290"/>
            <ac:spMk id="21" creationId="{00000000-0000-0000-0000-000000000000}"/>
          </ac:spMkLst>
        </pc:spChg>
        <pc:spChg chg="del">
          <ac:chgData name="SANTIAGO FARFAN" userId="6f44aac2-a8b4-4792-bfac-8ca1e4dd04a5" providerId="ADAL" clId="{C21C795C-58D6-4C2D-B23E-31597C58596B}" dt="2021-12-27T03:02:47.951" v="54" actId="478"/>
          <ac:spMkLst>
            <pc:docMk/>
            <pc:sldMk cId="1025151286" sldId="290"/>
            <ac:spMk id="22" creationId="{00000000-0000-0000-0000-000000000000}"/>
          </ac:spMkLst>
        </pc:spChg>
        <pc:spChg chg="del">
          <ac:chgData name="SANTIAGO FARFAN" userId="6f44aac2-a8b4-4792-bfac-8ca1e4dd04a5" providerId="ADAL" clId="{C21C795C-58D6-4C2D-B23E-31597C58596B}" dt="2021-12-27T03:02:47.951" v="54" actId="478"/>
          <ac:spMkLst>
            <pc:docMk/>
            <pc:sldMk cId="1025151286" sldId="290"/>
            <ac:spMk id="23" creationId="{00000000-0000-0000-0000-000000000000}"/>
          </ac:spMkLst>
        </pc:spChg>
        <pc:spChg chg="del">
          <ac:chgData name="SANTIAGO FARFAN" userId="6f44aac2-a8b4-4792-bfac-8ca1e4dd04a5" providerId="ADAL" clId="{C21C795C-58D6-4C2D-B23E-31597C58596B}" dt="2021-12-27T03:02:47.951" v="54" actId="478"/>
          <ac:spMkLst>
            <pc:docMk/>
            <pc:sldMk cId="1025151286" sldId="290"/>
            <ac:spMk id="24" creationId="{00000000-0000-0000-0000-000000000000}"/>
          </ac:spMkLst>
        </pc:spChg>
        <pc:spChg chg="del">
          <ac:chgData name="SANTIAGO FARFAN" userId="6f44aac2-a8b4-4792-bfac-8ca1e4dd04a5" providerId="ADAL" clId="{C21C795C-58D6-4C2D-B23E-31597C58596B}" dt="2021-12-27T03:02:47.951" v="54" actId="478"/>
          <ac:spMkLst>
            <pc:docMk/>
            <pc:sldMk cId="1025151286" sldId="290"/>
            <ac:spMk id="25" creationId="{00000000-0000-0000-0000-000000000000}"/>
          </ac:spMkLst>
        </pc:spChg>
        <pc:spChg chg="del">
          <ac:chgData name="SANTIAGO FARFAN" userId="6f44aac2-a8b4-4792-bfac-8ca1e4dd04a5" providerId="ADAL" clId="{C21C795C-58D6-4C2D-B23E-31597C58596B}" dt="2021-12-27T03:02:47.951" v="54" actId="478"/>
          <ac:spMkLst>
            <pc:docMk/>
            <pc:sldMk cId="1025151286" sldId="290"/>
            <ac:spMk id="26" creationId="{00000000-0000-0000-0000-000000000000}"/>
          </ac:spMkLst>
        </pc:spChg>
        <pc:spChg chg="del">
          <ac:chgData name="SANTIAGO FARFAN" userId="6f44aac2-a8b4-4792-bfac-8ca1e4dd04a5" providerId="ADAL" clId="{C21C795C-58D6-4C2D-B23E-31597C58596B}" dt="2021-12-27T03:02:47.951" v="54" actId="478"/>
          <ac:spMkLst>
            <pc:docMk/>
            <pc:sldMk cId="1025151286" sldId="290"/>
            <ac:spMk id="27" creationId="{00000000-0000-0000-0000-000000000000}"/>
          </ac:spMkLst>
        </pc:spChg>
        <pc:spChg chg="del">
          <ac:chgData name="SANTIAGO FARFAN" userId="6f44aac2-a8b4-4792-bfac-8ca1e4dd04a5" providerId="ADAL" clId="{C21C795C-58D6-4C2D-B23E-31597C58596B}" dt="2021-12-27T03:02:47.951" v="54" actId="478"/>
          <ac:spMkLst>
            <pc:docMk/>
            <pc:sldMk cId="1025151286" sldId="290"/>
            <ac:spMk id="28" creationId="{00000000-0000-0000-0000-000000000000}"/>
          </ac:spMkLst>
        </pc:spChg>
        <pc:spChg chg="del">
          <ac:chgData name="SANTIAGO FARFAN" userId="6f44aac2-a8b4-4792-bfac-8ca1e4dd04a5" providerId="ADAL" clId="{C21C795C-58D6-4C2D-B23E-31597C58596B}" dt="2021-12-27T03:02:47.951" v="54" actId="478"/>
          <ac:spMkLst>
            <pc:docMk/>
            <pc:sldMk cId="1025151286" sldId="290"/>
            <ac:spMk id="29" creationId="{00000000-0000-0000-0000-000000000000}"/>
          </ac:spMkLst>
        </pc:spChg>
        <pc:spChg chg="del">
          <ac:chgData name="SANTIAGO FARFAN" userId="6f44aac2-a8b4-4792-bfac-8ca1e4dd04a5" providerId="ADAL" clId="{C21C795C-58D6-4C2D-B23E-31597C58596B}" dt="2021-12-27T03:02:47.951" v="54" actId="478"/>
          <ac:spMkLst>
            <pc:docMk/>
            <pc:sldMk cId="1025151286" sldId="290"/>
            <ac:spMk id="30" creationId="{00000000-0000-0000-0000-000000000000}"/>
          </ac:spMkLst>
        </pc:spChg>
        <pc:spChg chg="del">
          <ac:chgData name="SANTIAGO FARFAN" userId="6f44aac2-a8b4-4792-bfac-8ca1e4dd04a5" providerId="ADAL" clId="{C21C795C-58D6-4C2D-B23E-31597C58596B}" dt="2021-12-27T03:02:47.951" v="54" actId="478"/>
          <ac:spMkLst>
            <pc:docMk/>
            <pc:sldMk cId="1025151286" sldId="290"/>
            <ac:spMk id="31" creationId="{00000000-0000-0000-0000-000000000000}"/>
          </ac:spMkLst>
        </pc:spChg>
        <pc:spChg chg="del">
          <ac:chgData name="SANTIAGO FARFAN" userId="6f44aac2-a8b4-4792-bfac-8ca1e4dd04a5" providerId="ADAL" clId="{C21C795C-58D6-4C2D-B23E-31597C58596B}" dt="2021-12-27T03:02:47.951" v="54" actId="478"/>
          <ac:spMkLst>
            <pc:docMk/>
            <pc:sldMk cId="1025151286" sldId="290"/>
            <ac:spMk id="32" creationId="{00000000-0000-0000-0000-000000000000}"/>
          </ac:spMkLst>
        </pc:spChg>
        <pc:spChg chg="del">
          <ac:chgData name="SANTIAGO FARFAN" userId="6f44aac2-a8b4-4792-bfac-8ca1e4dd04a5" providerId="ADAL" clId="{C21C795C-58D6-4C2D-B23E-31597C58596B}" dt="2021-12-27T03:02:47.951" v="54" actId="478"/>
          <ac:spMkLst>
            <pc:docMk/>
            <pc:sldMk cId="1025151286" sldId="290"/>
            <ac:spMk id="33" creationId="{00000000-0000-0000-0000-000000000000}"/>
          </ac:spMkLst>
        </pc:spChg>
        <pc:spChg chg="del">
          <ac:chgData name="SANTIAGO FARFAN" userId="6f44aac2-a8b4-4792-bfac-8ca1e4dd04a5" providerId="ADAL" clId="{C21C795C-58D6-4C2D-B23E-31597C58596B}" dt="2021-12-27T03:02:47.951" v="54" actId="478"/>
          <ac:spMkLst>
            <pc:docMk/>
            <pc:sldMk cId="1025151286" sldId="290"/>
            <ac:spMk id="34" creationId="{00000000-0000-0000-0000-000000000000}"/>
          </ac:spMkLst>
        </pc:spChg>
        <pc:spChg chg="del">
          <ac:chgData name="SANTIAGO FARFAN" userId="6f44aac2-a8b4-4792-bfac-8ca1e4dd04a5" providerId="ADAL" clId="{C21C795C-58D6-4C2D-B23E-31597C58596B}" dt="2021-12-27T03:02:47.951" v="54" actId="478"/>
          <ac:spMkLst>
            <pc:docMk/>
            <pc:sldMk cId="1025151286" sldId="290"/>
            <ac:spMk id="35" creationId="{00000000-0000-0000-0000-000000000000}"/>
          </ac:spMkLst>
        </pc:spChg>
        <pc:spChg chg="del">
          <ac:chgData name="SANTIAGO FARFAN" userId="6f44aac2-a8b4-4792-bfac-8ca1e4dd04a5" providerId="ADAL" clId="{C21C795C-58D6-4C2D-B23E-31597C58596B}" dt="2021-12-27T03:02:47.951" v="54" actId="478"/>
          <ac:spMkLst>
            <pc:docMk/>
            <pc:sldMk cId="1025151286" sldId="290"/>
            <ac:spMk id="36" creationId="{00000000-0000-0000-0000-000000000000}"/>
          </ac:spMkLst>
        </pc:spChg>
        <pc:spChg chg="del">
          <ac:chgData name="SANTIAGO FARFAN" userId="6f44aac2-a8b4-4792-bfac-8ca1e4dd04a5" providerId="ADAL" clId="{C21C795C-58D6-4C2D-B23E-31597C58596B}" dt="2021-12-27T03:02:47.951" v="54" actId="478"/>
          <ac:spMkLst>
            <pc:docMk/>
            <pc:sldMk cId="1025151286" sldId="290"/>
            <ac:spMk id="37" creationId="{00000000-0000-0000-0000-000000000000}"/>
          </ac:spMkLst>
        </pc:spChg>
        <pc:spChg chg="del">
          <ac:chgData name="SANTIAGO FARFAN" userId="6f44aac2-a8b4-4792-bfac-8ca1e4dd04a5" providerId="ADAL" clId="{C21C795C-58D6-4C2D-B23E-31597C58596B}" dt="2021-12-27T03:02:47.951" v="54" actId="478"/>
          <ac:spMkLst>
            <pc:docMk/>
            <pc:sldMk cId="1025151286" sldId="290"/>
            <ac:spMk id="38" creationId="{00000000-0000-0000-0000-000000000000}"/>
          </ac:spMkLst>
        </pc:spChg>
        <pc:spChg chg="del">
          <ac:chgData name="SANTIAGO FARFAN" userId="6f44aac2-a8b4-4792-bfac-8ca1e4dd04a5" providerId="ADAL" clId="{C21C795C-58D6-4C2D-B23E-31597C58596B}" dt="2021-12-27T03:02:47.951" v="54" actId="478"/>
          <ac:spMkLst>
            <pc:docMk/>
            <pc:sldMk cId="1025151286" sldId="290"/>
            <ac:spMk id="39" creationId="{00000000-0000-0000-0000-000000000000}"/>
          </ac:spMkLst>
        </pc:spChg>
        <pc:spChg chg="del">
          <ac:chgData name="SANTIAGO FARFAN" userId="6f44aac2-a8b4-4792-bfac-8ca1e4dd04a5" providerId="ADAL" clId="{C21C795C-58D6-4C2D-B23E-31597C58596B}" dt="2021-12-27T03:02:47.951" v="54" actId="478"/>
          <ac:spMkLst>
            <pc:docMk/>
            <pc:sldMk cId="1025151286" sldId="290"/>
            <ac:spMk id="40" creationId="{00000000-0000-0000-0000-000000000000}"/>
          </ac:spMkLst>
        </pc:spChg>
        <pc:spChg chg="add del">
          <ac:chgData name="SANTIAGO FARFAN" userId="6f44aac2-a8b4-4792-bfac-8ca1e4dd04a5" providerId="ADAL" clId="{C21C795C-58D6-4C2D-B23E-31597C58596B}" dt="2021-12-27T03:07:56.589" v="230" actId="22"/>
          <ac:spMkLst>
            <pc:docMk/>
            <pc:sldMk cId="1025151286" sldId="290"/>
            <ac:spMk id="42" creationId="{182FC82A-EB12-49DE-85E6-A6645C6A732F}"/>
          </ac:spMkLst>
        </pc:spChg>
        <pc:spChg chg="mod">
          <ac:chgData name="SANTIAGO FARFAN" userId="6f44aac2-a8b4-4792-bfac-8ca1e4dd04a5" providerId="ADAL" clId="{C21C795C-58D6-4C2D-B23E-31597C58596B}" dt="2021-12-27T03:03:50.571" v="187" actId="207"/>
          <ac:spMkLst>
            <pc:docMk/>
            <pc:sldMk cId="1025151286" sldId="290"/>
            <ac:spMk id="109" creationId="{00000000-0000-0000-0000-000000000000}"/>
          </ac:spMkLst>
        </pc:spChg>
        <pc:picChg chg="add mod">
          <ac:chgData name="SANTIAGO FARFAN" userId="6f44aac2-a8b4-4792-bfac-8ca1e4dd04a5" providerId="ADAL" clId="{C21C795C-58D6-4C2D-B23E-31597C58596B}" dt="2021-12-27T03:02:55.162" v="57" actId="1076"/>
          <ac:picMkLst>
            <pc:docMk/>
            <pc:sldMk cId="1025151286" sldId="290"/>
            <ac:picMk id="41" creationId="{AABC0AAC-A6B4-4AB7-9469-6BDD8AAC6E24}"/>
          </ac:picMkLst>
        </pc:picChg>
        <pc:picChg chg="add mod">
          <ac:chgData name="SANTIAGO FARFAN" userId="6f44aac2-a8b4-4792-bfac-8ca1e4dd04a5" providerId="ADAL" clId="{C21C795C-58D6-4C2D-B23E-31597C58596B}" dt="2021-12-27T03:03:14.601" v="61" actId="14100"/>
          <ac:picMkLst>
            <pc:docMk/>
            <pc:sldMk cId="1025151286" sldId="290"/>
            <ac:picMk id="1026" creationId="{91D8E347-0EB0-4132-B7FB-06E3D76EACAC}"/>
          </ac:picMkLst>
        </pc:picChg>
        <pc:picChg chg="add mod">
          <ac:chgData name="SANTIAGO FARFAN" userId="6f44aac2-a8b4-4792-bfac-8ca1e4dd04a5" providerId="ADAL" clId="{C21C795C-58D6-4C2D-B23E-31597C58596B}" dt="2021-12-27T03:06:00.870" v="216" actId="1076"/>
          <ac:picMkLst>
            <pc:docMk/>
            <pc:sldMk cId="1025151286" sldId="290"/>
            <ac:picMk id="1028" creationId="{EEB50DF7-830D-40A6-9FB8-C020ABEC0FE2}"/>
          </ac:picMkLst>
        </pc:picChg>
        <pc:picChg chg="add mod">
          <ac:chgData name="SANTIAGO FARFAN" userId="6f44aac2-a8b4-4792-bfac-8ca1e4dd04a5" providerId="ADAL" clId="{C21C795C-58D6-4C2D-B23E-31597C58596B}" dt="2021-12-27T03:05:59.200" v="215" actId="14100"/>
          <ac:picMkLst>
            <pc:docMk/>
            <pc:sldMk cId="1025151286" sldId="290"/>
            <ac:picMk id="1030" creationId="{7C1755F5-1573-494C-A218-E0353D77E3CB}"/>
          </ac:picMkLst>
        </pc:picChg>
        <pc:picChg chg="add mod">
          <ac:chgData name="SANTIAGO FARFAN" userId="6f44aac2-a8b4-4792-bfac-8ca1e4dd04a5" providerId="ADAL" clId="{C21C795C-58D6-4C2D-B23E-31597C58596B}" dt="2021-12-27T03:07:19.045" v="225" actId="14100"/>
          <ac:picMkLst>
            <pc:docMk/>
            <pc:sldMk cId="1025151286" sldId="290"/>
            <ac:picMk id="1032" creationId="{5A6D28BF-5A4A-4330-8D7A-F4099D7A6706}"/>
          </ac:picMkLst>
        </pc:picChg>
        <pc:picChg chg="add mod">
          <ac:chgData name="SANTIAGO FARFAN" userId="6f44aac2-a8b4-4792-bfac-8ca1e4dd04a5" providerId="ADAL" clId="{C21C795C-58D6-4C2D-B23E-31597C58596B}" dt="2021-12-27T03:08:25.369" v="249" actId="1037"/>
          <ac:picMkLst>
            <pc:docMk/>
            <pc:sldMk cId="1025151286" sldId="290"/>
            <ac:picMk id="1034" creationId="{8F1662A6-DC99-4D7C-8009-E73E77F5BCF5}"/>
          </ac:picMkLst>
        </pc:picChg>
      </pc:sldChg>
    </pc:docChg>
  </pc:docChgLst>
  <pc:docChgLst>
    <pc:chgData name="SANTIAGO FARFAN" userId="6f44aac2-a8b4-4792-bfac-8ca1e4dd04a5" providerId="ADAL" clId="{B350C784-9168-4861-ACC2-95343CE92453}"/>
    <pc:docChg chg="undo custSel modSld">
      <pc:chgData name="SANTIAGO FARFAN" userId="6f44aac2-a8b4-4792-bfac-8ca1e4dd04a5" providerId="ADAL" clId="{B350C784-9168-4861-ACC2-95343CE92453}" dt="2021-12-28T03:37:31.104" v="246" actId="20577"/>
      <pc:docMkLst>
        <pc:docMk/>
      </pc:docMkLst>
      <pc:sldChg chg="modSp mod">
        <pc:chgData name="SANTIAGO FARFAN" userId="6f44aac2-a8b4-4792-bfac-8ca1e4dd04a5" providerId="ADAL" clId="{B350C784-9168-4861-ACC2-95343CE92453}" dt="2021-12-28T03:26:39.130" v="0"/>
        <pc:sldMkLst>
          <pc:docMk/>
          <pc:sldMk cId="985467485" sldId="289"/>
        </pc:sldMkLst>
        <pc:spChg chg="mod">
          <ac:chgData name="SANTIAGO FARFAN" userId="6f44aac2-a8b4-4792-bfac-8ca1e4dd04a5" providerId="ADAL" clId="{B350C784-9168-4861-ACC2-95343CE92453}" dt="2021-12-28T03:26:39.130" v="0"/>
          <ac:spMkLst>
            <pc:docMk/>
            <pc:sldMk cId="985467485" sldId="289"/>
            <ac:spMk id="110" creationId="{00000000-0000-0000-0000-000000000000}"/>
          </ac:spMkLst>
        </pc:spChg>
      </pc:sldChg>
      <pc:sldChg chg="addSp delSp modSp mod">
        <pc:chgData name="SANTIAGO FARFAN" userId="6f44aac2-a8b4-4792-bfac-8ca1e4dd04a5" providerId="ADAL" clId="{B350C784-9168-4861-ACC2-95343CE92453}" dt="2021-12-28T03:37:31.104" v="246" actId="20577"/>
        <pc:sldMkLst>
          <pc:docMk/>
          <pc:sldMk cId="1025151286" sldId="290"/>
        </pc:sldMkLst>
        <pc:spChg chg="del mod">
          <ac:chgData name="SANTIAGO FARFAN" userId="6f44aac2-a8b4-4792-bfac-8ca1e4dd04a5" providerId="ADAL" clId="{B350C784-9168-4861-ACC2-95343CE92453}" dt="2021-12-28T03:27:39.294" v="4" actId="478"/>
          <ac:spMkLst>
            <pc:docMk/>
            <pc:sldMk cId="1025151286" sldId="290"/>
            <ac:spMk id="2" creationId="{4C1FCCD5-F8F7-4ECE-88E1-2AB7BE34F367}"/>
          </ac:spMkLst>
        </pc:spChg>
        <pc:spChg chg="mod">
          <ac:chgData name="SANTIAGO FARFAN" userId="6f44aac2-a8b4-4792-bfac-8ca1e4dd04a5" providerId="ADAL" clId="{B350C784-9168-4861-ACC2-95343CE92453}" dt="2021-12-28T03:37:31.104" v="246" actId="20577"/>
          <ac:spMkLst>
            <pc:docMk/>
            <pc:sldMk cId="1025151286" sldId="290"/>
            <ac:spMk id="109" creationId="{00000000-0000-0000-0000-000000000000}"/>
          </ac:spMkLst>
        </pc:spChg>
        <pc:graphicFrameChg chg="add del mod modGraphic">
          <ac:chgData name="SANTIAGO FARFAN" userId="6f44aac2-a8b4-4792-bfac-8ca1e4dd04a5" providerId="ADAL" clId="{B350C784-9168-4861-ACC2-95343CE92453}" dt="2021-12-28T03:31:51.764" v="82" actId="478"/>
          <ac:graphicFrameMkLst>
            <pc:docMk/>
            <pc:sldMk cId="1025151286" sldId="290"/>
            <ac:graphicFrameMk id="3" creationId="{4A1AF3C5-0081-4125-86CD-6764FDC7D477}"/>
          </ac:graphicFrameMkLst>
        </pc:graphicFrameChg>
        <pc:graphicFrameChg chg="add mod modGraphic">
          <ac:chgData name="SANTIAGO FARFAN" userId="6f44aac2-a8b4-4792-bfac-8ca1e4dd04a5" providerId="ADAL" clId="{B350C784-9168-4861-ACC2-95343CE92453}" dt="2021-12-28T03:34:44.296" v="115" actId="12100"/>
          <ac:graphicFrameMkLst>
            <pc:docMk/>
            <pc:sldMk cId="1025151286" sldId="290"/>
            <ac:graphicFrameMk id="4" creationId="{32C5621B-EB1B-461D-AFDA-308646BD119C}"/>
          </ac:graphicFrameMkLst>
        </pc:graphicFrameChg>
        <pc:picChg chg="del">
          <ac:chgData name="SANTIAGO FARFAN" userId="6f44aac2-a8b4-4792-bfac-8ca1e4dd04a5" providerId="ADAL" clId="{B350C784-9168-4861-ACC2-95343CE92453}" dt="2021-12-28T03:27:34.237" v="1" actId="478"/>
          <ac:picMkLst>
            <pc:docMk/>
            <pc:sldMk cId="1025151286" sldId="290"/>
            <ac:picMk id="41" creationId="{AABC0AAC-A6B4-4AB7-9469-6BDD8AAC6E24}"/>
          </ac:picMkLst>
        </pc:picChg>
        <pc:picChg chg="del">
          <ac:chgData name="SANTIAGO FARFAN" userId="6f44aac2-a8b4-4792-bfac-8ca1e4dd04a5" providerId="ADAL" clId="{B350C784-9168-4861-ACC2-95343CE92453}" dt="2021-12-28T03:27:34.237" v="1" actId="478"/>
          <ac:picMkLst>
            <pc:docMk/>
            <pc:sldMk cId="1025151286" sldId="290"/>
            <ac:picMk id="1026" creationId="{91D8E347-0EB0-4132-B7FB-06E3D76EACAC}"/>
          </ac:picMkLst>
        </pc:picChg>
        <pc:picChg chg="del">
          <ac:chgData name="SANTIAGO FARFAN" userId="6f44aac2-a8b4-4792-bfac-8ca1e4dd04a5" providerId="ADAL" clId="{B350C784-9168-4861-ACC2-95343CE92453}" dt="2021-12-28T03:27:34.237" v="1" actId="478"/>
          <ac:picMkLst>
            <pc:docMk/>
            <pc:sldMk cId="1025151286" sldId="290"/>
            <ac:picMk id="1028" creationId="{EEB50DF7-830D-40A6-9FB8-C020ABEC0FE2}"/>
          </ac:picMkLst>
        </pc:picChg>
        <pc:picChg chg="del">
          <ac:chgData name="SANTIAGO FARFAN" userId="6f44aac2-a8b4-4792-bfac-8ca1e4dd04a5" providerId="ADAL" clId="{B350C784-9168-4861-ACC2-95343CE92453}" dt="2021-12-28T03:27:34.237" v="1" actId="478"/>
          <ac:picMkLst>
            <pc:docMk/>
            <pc:sldMk cId="1025151286" sldId="290"/>
            <ac:picMk id="1030" creationId="{7C1755F5-1573-494C-A218-E0353D77E3CB}"/>
          </ac:picMkLst>
        </pc:picChg>
        <pc:picChg chg="del">
          <ac:chgData name="SANTIAGO FARFAN" userId="6f44aac2-a8b4-4792-bfac-8ca1e4dd04a5" providerId="ADAL" clId="{B350C784-9168-4861-ACC2-95343CE92453}" dt="2021-12-28T03:27:34.237" v="1" actId="478"/>
          <ac:picMkLst>
            <pc:docMk/>
            <pc:sldMk cId="1025151286" sldId="290"/>
            <ac:picMk id="1032" creationId="{5A6D28BF-5A4A-4330-8D7A-F4099D7A6706}"/>
          </ac:picMkLst>
        </pc:picChg>
        <pc:picChg chg="del">
          <ac:chgData name="SANTIAGO FARFAN" userId="6f44aac2-a8b4-4792-bfac-8ca1e4dd04a5" providerId="ADAL" clId="{B350C784-9168-4861-ACC2-95343CE92453}" dt="2021-12-28T03:27:34.237" v="1" actId="478"/>
          <ac:picMkLst>
            <pc:docMk/>
            <pc:sldMk cId="1025151286" sldId="290"/>
            <ac:picMk id="1034" creationId="{8F1662A6-DC99-4D7C-8009-E73E77F5BCF5}"/>
          </ac:picMkLst>
        </pc:picChg>
      </pc:sldChg>
    </pc:docChg>
  </pc:docChgLst>
  <pc:docChgLst>
    <pc:chgData name="SANTIAGO FARFAN" userId="6f44aac2-a8b4-4792-bfac-8ca1e4dd04a5" providerId="ADAL" clId="{5FFD99D7-9011-4550-B7FD-63C5BD11233D}"/>
    <pc:docChg chg="undo custSel addSld delSld modSld sldOrd">
      <pc:chgData name="SANTIAGO FARFAN" userId="6f44aac2-a8b4-4792-bfac-8ca1e4dd04a5" providerId="ADAL" clId="{5FFD99D7-9011-4550-B7FD-63C5BD11233D}" dt="2022-02-14T23:39:53.540" v="367" actId="1076"/>
      <pc:docMkLst>
        <pc:docMk/>
      </pc:docMkLst>
      <pc:sldChg chg="addSp delSp modSp mod ord">
        <pc:chgData name="SANTIAGO FARFAN" userId="6f44aac2-a8b4-4792-bfac-8ca1e4dd04a5" providerId="ADAL" clId="{5FFD99D7-9011-4550-B7FD-63C5BD11233D}" dt="2022-02-14T23:39:53.540" v="367" actId="1076"/>
        <pc:sldMkLst>
          <pc:docMk/>
          <pc:sldMk cId="1025151286" sldId="290"/>
        </pc:sldMkLst>
        <pc:spChg chg="add del">
          <ac:chgData name="SANTIAGO FARFAN" userId="6f44aac2-a8b4-4792-bfac-8ca1e4dd04a5" providerId="ADAL" clId="{5FFD99D7-9011-4550-B7FD-63C5BD11233D}" dt="2022-02-14T23:17:09.811" v="1" actId="22"/>
          <ac:spMkLst>
            <pc:docMk/>
            <pc:sldMk cId="1025151286" sldId="290"/>
            <ac:spMk id="6" creationId="{B4E7D8C9-4621-47AF-9A04-51297B6EA6B5}"/>
          </ac:spMkLst>
        </pc:spChg>
        <pc:spChg chg="add del mod">
          <ac:chgData name="SANTIAGO FARFAN" userId="6f44aac2-a8b4-4792-bfac-8ca1e4dd04a5" providerId="ADAL" clId="{5FFD99D7-9011-4550-B7FD-63C5BD11233D}" dt="2022-02-14T23:18:08.273" v="69"/>
          <ac:spMkLst>
            <pc:docMk/>
            <pc:sldMk cId="1025151286" sldId="290"/>
            <ac:spMk id="8" creationId="{376CB2FF-2BD5-4AEC-89D9-F3A37075A40E}"/>
          </ac:spMkLst>
        </pc:spChg>
        <pc:spChg chg="add del mod">
          <ac:chgData name="SANTIAGO FARFAN" userId="6f44aac2-a8b4-4792-bfac-8ca1e4dd04a5" providerId="ADAL" clId="{5FFD99D7-9011-4550-B7FD-63C5BD11233D}" dt="2022-02-14T23:21:09.158" v="122" actId="478"/>
          <ac:spMkLst>
            <pc:docMk/>
            <pc:sldMk cId="1025151286" sldId="290"/>
            <ac:spMk id="10" creationId="{7FBE4FAD-44B8-46EE-BAA0-80FCCBB3A281}"/>
          </ac:spMkLst>
        </pc:spChg>
        <pc:spChg chg="add mod">
          <ac:chgData name="SANTIAGO FARFAN" userId="6f44aac2-a8b4-4792-bfac-8ca1e4dd04a5" providerId="ADAL" clId="{5FFD99D7-9011-4550-B7FD-63C5BD11233D}" dt="2022-02-14T23:32:30.568" v="234"/>
          <ac:spMkLst>
            <pc:docMk/>
            <pc:sldMk cId="1025151286" sldId="290"/>
            <ac:spMk id="34" creationId="{901480E8-E069-4701-90D3-D8E6684739CF}"/>
          </ac:spMkLst>
        </pc:spChg>
        <pc:spChg chg="add mod">
          <ac:chgData name="SANTIAGO FARFAN" userId="6f44aac2-a8b4-4792-bfac-8ca1e4dd04a5" providerId="ADAL" clId="{5FFD99D7-9011-4550-B7FD-63C5BD11233D}" dt="2022-02-14T23:32:30.568" v="234"/>
          <ac:spMkLst>
            <pc:docMk/>
            <pc:sldMk cId="1025151286" sldId="290"/>
            <ac:spMk id="35" creationId="{AC365D9E-7BE3-492E-BC99-63441D0813F1}"/>
          </ac:spMkLst>
        </pc:spChg>
        <pc:spChg chg="add mod">
          <ac:chgData name="SANTIAGO FARFAN" userId="6f44aac2-a8b4-4792-bfac-8ca1e4dd04a5" providerId="ADAL" clId="{5FFD99D7-9011-4550-B7FD-63C5BD11233D}" dt="2022-02-14T23:32:30.568" v="234"/>
          <ac:spMkLst>
            <pc:docMk/>
            <pc:sldMk cId="1025151286" sldId="290"/>
            <ac:spMk id="36" creationId="{0D3F48BC-8E2F-4B63-B70A-19372AADC8D6}"/>
          </ac:spMkLst>
        </pc:spChg>
        <pc:spChg chg="add mod">
          <ac:chgData name="SANTIAGO FARFAN" userId="6f44aac2-a8b4-4792-bfac-8ca1e4dd04a5" providerId="ADAL" clId="{5FFD99D7-9011-4550-B7FD-63C5BD11233D}" dt="2022-02-14T23:32:30.568" v="234"/>
          <ac:spMkLst>
            <pc:docMk/>
            <pc:sldMk cId="1025151286" sldId="290"/>
            <ac:spMk id="37" creationId="{3F1EE1DD-2910-4730-A71B-D0849F7B4DA9}"/>
          </ac:spMkLst>
        </pc:spChg>
        <pc:spChg chg="add mod">
          <ac:chgData name="SANTIAGO FARFAN" userId="6f44aac2-a8b4-4792-bfac-8ca1e4dd04a5" providerId="ADAL" clId="{5FFD99D7-9011-4550-B7FD-63C5BD11233D}" dt="2022-02-14T23:32:30.568" v="234"/>
          <ac:spMkLst>
            <pc:docMk/>
            <pc:sldMk cId="1025151286" sldId="290"/>
            <ac:spMk id="38" creationId="{0794C941-FEE0-43D3-A375-575F97CF3E5F}"/>
          </ac:spMkLst>
        </pc:spChg>
        <pc:spChg chg="add mod">
          <ac:chgData name="SANTIAGO FARFAN" userId="6f44aac2-a8b4-4792-bfac-8ca1e4dd04a5" providerId="ADAL" clId="{5FFD99D7-9011-4550-B7FD-63C5BD11233D}" dt="2022-02-14T23:32:30.568" v="234"/>
          <ac:spMkLst>
            <pc:docMk/>
            <pc:sldMk cId="1025151286" sldId="290"/>
            <ac:spMk id="39" creationId="{571BD277-BDC7-4539-9A3F-641C8239FB27}"/>
          </ac:spMkLst>
        </pc:spChg>
        <pc:spChg chg="add mod">
          <ac:chgData name="SANTIAGO FARFAN" userId="6f44aac2-a8b4-4792-bfac-8ca1e4dd04a5" providerId="ADAL" clId="{5FFD99D7-9011-4550-B7FD-63C5BD11233D}" dt="2022-02-14T23:32:30.568" v="234"/>
          <ac:spMkLst>
            <pc:docMk/>
            <pc:sldMk cId="1025151286" sldId="290"/>
            <ac:spMk id="40" creationId="{D94155B4-3F4D-479F-AD58-6765CCD6EE16}"/>
          </ac:spMkLst>
        </pc:spChg>
        <pc:spChg chg="add mod">
          <ac:chgData name="SANTIAGO FARFAN" userId="6f44aac2-a8b4-4792-bfac-8ca1e4dd04a5" providerId="ADAL" clId="{5FFD99D7-9011-4550-B7FD-63C5BD11233D}" dt="2022-02-14T23:32:30.568" v="234"/>
          <ac:spMkLst>
            <pc:docMk/>
            <pc:sldMk cId="1025151286" sldId="290"/>
            <ac:spMk id="41" creationId="{74E3F700-DA75-40A5-9918-A11F3B06F242}"/>
          </ac:spMkLst>
        </pc:spChg>
        <pc:spChg chg="add mod">
          <ac:chgData name="SANTIAGO FARFAN" userId="6f44aac2-a8b4-4792-bfac-8ca1e4dd04a5" providerId="ADAL" clId="{5FFD99D7-9011-4550-B7FD-63C5BD11233D}" dt="2022-02-14T23:32:30.568" v="234"/>
          <ac:spMkLst>
            <pc:docMk/>
            <pc:sldMk cId="1025151286" sldId="290"/>
            <ac:spMk id="42" creationId="{773A174C-735B-44F5-88C2-22E113FFA3C2}"/>
          </ac:spMkLst>
        </pc:spChg>
        <pc:spChg chg="add mod">
          <ac:chgData name="SANTIAGO FARFAN" userId="6f44aac2-a8b4-4792-bfac-8ca1e4dd04a5" providerId="ADAL" clId="{5FFD99D7-9011-4550-B7FD-63C5BD11233D}" dt="2022-02-14T23:32:30.568" v="234"/>
          <ac:spMkLst>
            <pc:docMk/>
            <pc:sldMk cId="1025151286" sldId="290"/>
            <ac:spMk id="43" creationId="{3A7F0122-D1C1-4C20-9C5A-C6CBFD2AA520}"/>
          </ac:spMkLst>
        </pc:spChg>
        <pc:spChg chg="add mod">
          <ac:chgData name="SANTIAGO FARFAN" userId="6f44aac2-a8b4-4792-bfac-8ca1e4dd04a5" providerId="ADAL" clId="{5FFD99D7-9011-4550-B7FD-63C5BD11233D}" dt="2022-02-14T23:32:30.568" v="234"/>
          <ac:spMkLst>
            <pc:docMk/>
            <pc:sldMk cId="1025151286" sldId="290"/>
            <ac:spMk id="44" creationId="{F2D6AE75-CF22-41BA-A65A-E5A54D29BF12}"/>
          </ac:spMkLst>
        </pc:spChg>
        <pc:spChg chg="add mod">
          <ac:chgData name="SANTIAGO FARFAN" userId="6f44aac2-a8b4-4792-bfac-8ca1e4dd04a5" providerId="ADAL" clId="{5FFD99D7-9011-4550-B7FD-63C5BD11233D}" dt="2022-02-14T23:32:30.568" v="234"/>
          <ac:spMkLst>
            <pc:docMk/>
            <pc:sldMk cId="1025151286" sldId="290"/>
            <ac:spMk id="45" creationId="{45F54957-1EAF-4F8C-A6E3-66C24C62C347}"/>
          </ac:spMkLst>
        </pc:spChg>
        <pc:spChg chg="add mod">
          <ac:chgData name="SANTIAGO FARFAN" userId="6f44aac2-a8b4-4792-bfac-8ca1e4dd04a5" providerId="ADAL" clId="{5FFD99D7-9011-4550-B7FD-63C5BD11233D}" dt="2022-02-14T23:32:30.568" v="234"/>
          <ac:spMkLst>
            <pc:docMk/>
            <pc:sldMk cId="1025151286" sldId="290"/>
            <ac:spMk id="46" creationId="{BF174B1E-A7BD-49E0-AA46-28034A3DBFE1}"/>
          </ac:spMkLst>
        </pc:spChg>
        <pc:spChg chg="add mod">
          <ac:chgData name="SANTIAGO FARFAN" userId="6f44aac2-a8b4-4792-bfac-8ca1e4dd04a5" providerId="ADAL" clId="{5FFD99D7-9011-4550-B7FD-63C5BD11233D}" dt="2022-02-14T23:32:30.568" v="234"/>
          <ac:spMkLst>
            <pc:docMk/>
            <pc:sldMk cId="1025151286" sldId="290"/>
            <ac:spMk id="47" creationId="{D12BDC19-42AF-4D08-9142-B5F9337E7609}"/>
          </ac:spMkLst>
        </pc:spChg>
        <pc:spChg chg="add mod">
          <ac:chgData name="SANTIAGO FARFAN" userId="6f44aac2-a8b4-4792-bfac-8ca1e4dd04a5" providerId="ADAL" clId="{5FFD99D7-9011-4550-B7FD-63C5BD11233D}" dt="2022-02-14T23:32:30.568" v="234"/>
          <ac:spMkLst>
            <pc:docMk/>
            <pc:sldMk cId="1025151286" sldId="290"/>
            <ac:spMk id="48" creationId="{B028C185-462A-417F-B409-84BF12740F4D}"/>
          </ac:spMkLst>
        </pc:spChg>
        <pc:spChg chg="add mod">
          <ac:chgData name="SANTIAGO FARFAN" userId="6f44aac2-a8b4-4792-bfac-8ca1e4dd04a5" providerId="ADAL" clId="{5FFD99D7-9011-4550-B7FD-63C5BD11233D}" dt="2022-02-14T23:32:30.568" v="234"/>
          <ac:spMkLst>
            <pc:docMk/>
            <pc:sldMk cId="1025151286" sldId="290"/>
            <ac:spMk id="49" creationId="{AFF85225-F28B-4BA0-9691-1B807E9F8900}"/>
          </ac:spMkLst>
        </pc:spChg>
        <pc:spChg chg="add mod">
          <ac:chgData name="SANTIAGO FARFAN" userId="6f44aac2-a8b4-4792-bfac-8ca1e4dd04a5" providerId="ADAL" clId="{5FFD99D7-9011-4550-B7FD-63C5BD11233D}" dt="2022-02-14T23:32:30.568" v="234"/>
          <ac:spMkLst>
            <pc:docMk/>
            <pc:sldMk cId="1025151286" sldId="290"/>
            <ac:spMk id="50" creationId="{5CC46073-E4A1-4E4B-8932-73B7EE71843A}"/>
          </ac:spMkLst>
        </pc:spChg>
        <pc:spChg chg="add mod">
          <ac:chgData name="SANTIAGO FARFAN" userId="6f44aac2-a8b4-4792-bfac-8ca1e4dd04a5" providerId="ADAL" clId="{5FFD99D7-9011-4550-B7FD-63C5BD11233D}" dt="2022-02-14T23:32:30.568" v="234"/>
          <ac:spMkLst>
            <pc:docMk/>
            <pc:sldMk cId="1025151286" sldId="290"/>
            <ac:spMk id="51" creationId="{81556DBF-6433-4E12-8044-BCD72A69AFCC}"/>
          </ac:spMkLst>
        </pc:spChg>
        <pc:spChg chg="add mod">
          <ac:chgData name="SANTIAGO FARFAN" userId="6f44aac2-a8b4-4792-bfac-8ca1e4dd04a5" providerId="ADAL" clId="{5FFD99D7-9011-4550-B7FD-63C5BD11233D}" dt="2022-02-14T23:32:30.568" v="234"/>
          <ac:spMkLst>
            <pc:docMk/>
            <pc:sldMk cId="1025151286" sldId="290"/>
            <ac:spMk id="52" creationId="{C3687402-D0AF-4538-947D-48FD7E10D734}"/>
          </ac:spMkLst>
        </pc:spChg>
        <pc:spChg chg="add mod">
          <ac:chgData name="SANTIAGO FARFAN" userId="6f44aac2-a8b4-4792-bfac-8ca1e4dd04a5" providerId="ADAL" clId="{5FFD99D7-9011-4550-B7FD-63C5BD11233D}" dt="2022-02-14T23:32:30.568" v="234"/>
          <ac:spMkLst>
            <pc:docMk/>
            <pc:sldMk cId="1025151286" sldId="290"/>
            <ac:spMk id="53" creationId="{EACA9F6E-83D8-448C-9A6E-2F8E60F89052}"/>
          </ac:spMkLst>
        </pc:spChg>
        <pc:spChg chg="add mod">
          <ac:chgData name="SANTIAGO FARFAN" userId="6f44aac2-a8b4-4792-bfac-8ca1e4dd04a5" providerId="ADAL" clId="{5FFD99D7-9011-4550-B7FD-63C5BD11233D}" dt="2022-02-14T23:32:30.568" v="234"/>
          <ac:spMkLst>
            <pc:docMk/>
            <pc:sldMk cId="1025151286" sldId="290"/>
            <ac:spMk id="54" creationId="{C42BE0DB-6FB9-4F97-9E52-87334CE181F9}"/>
          </ac:spMkLst>
        </pc:spChg>
        <pc:spChg chg="add mod">
          <ac:chgData name="SANTIAGO FARFAN" userId="6f44aac2-a8b4-4792-bfac-8ca1e4dd04a5" providerId="ADAL" clId="{5FFD99D7-9011-4550-B7FD-63C5BD11233D}" dt="2022-02-14T23:32:30.568" v="234"/>
          <ac:spMkLst>
            <pc:docMk/>
            <pc:sldMk cId="1025151286" sldId="290"/>
            <ac:spMk id="55" creationId="{5F2BD7AA-231B-41BD-8C67-172ECAA6D2E1}"/>
          </ac:spMkLst>
        </pc:spChg>
        <pc:spChg chg="add mod">
          <ac:chgData name="SANTIAGO FARFAN" userId="6f44aac2-a8b4-4792-bfac-8ca1e4dd04a5" providerId="ADAL" clId="{5FFD99D7-9011-4550-B7FD-63C5BD11233D}" dt="2022-02-14T23:32:30.568" v="234"/>
          <ac:spMkLst>
            <pc:docMk/>
            <pc:sldMk cId="1025151286" sldId="290"/>
            <ac:spMk id="56" creationId="{2DE4BA9C-44CF-47A5-96EC-B1D858D60B26}"/>
          </ac:spMkLst>
        </pc:spChg>
        <pc:spChg chg="add mod">
          <ac:chgData name="SANTIAGO FARFAN" userId="6f44aac2-a8b4-4792-bfac-8ca1e4dd04a5" providerId="ADAL" clId="{5FFD99D7-9011-4550-B7FD-63C5BD11233D}" dt="2022-02-14T23:32:30.568" v="234"/>
          <ac:spMkLst>
            <pc:docMk/>
            <pc:sldMk cId="1025151286" sldId="290"/>
            <ac:spMk id="57" creationId="{0D625928-977E-432F-B4F5-E03485A88605}"/>
          </ac:spMkLst>
        </pc:spChg>
        <pc:spChg chg="add mod">
          <ac:chgData name="SANTIAGO FARFAN" userId="6f44aac2-a8b4-4792-bfac-8ca1e4dd04a5" providerId="ADAL" clId="{5FFD99D7-9011-4550-B7FD-63C5BD11233D}" dt="2022-02-14T23:32:30.568" v="234"/>
          <ac:spMkLst>
            <pc:docMk/>
            <pc:sldMk cId="1025151286" sldId="290"/>
            <ac:spMk id="58" creationId="{950C8262-636B-491A-BB89-4E02D616E524}"/>
          </ac:spMkLst>
        </pc:spChg>
        <pc:spChg chg="add mod">
          <ac:chgData name="SANTIAGO FARFAN" userId="6f44aac2-a8b4-4792-bfac-8ca1e4dd04a5" providerId="ADAL" clId="{5FFD99D7-9011-4550-B7FD-63C5BD11233D}" dt="2022-02-14T23:32:30.568" v="234"/>
          <ac:spMkLst>
            <pc:docMk/>
            <pc:sldMk cId="1025151286" sldId="290"/>
            <ac:spMk id="59" creationId="{731BDADB-B6ED-46B1-975C-89E584BE7727}"/>
          </ac:spMkLst>
        </pc:spChg>
        <pc:spChg chg="add mod">
          <ac:chgData name="SANTIAGO FARFAN" userId="6f44aac2-a8b4-4792-bfac-8ca1e4dd04a5" providerId="ADAL" clId="{5FFD99D7-9011-4550-B7FD-63C5BD11233D}" dt="2022-02-14T23:32:30.568" v="234"/>
          <ac:spMkLst>
            <pc:docMk/>
            <pc:sldMk cId="1025151286" sldId="290"/>
            <ac:spMk id="60" creationId="{7BFE5BE8-3B33-4CCE-8BA8-0A7A351C120E}"/>
          </ac:spMkLst>
        </pc:spChg>
        <pc:spChg chg="add mod">
          <ac:chgData name="SANTIAGO FARFAN" userId="6f44aac2-a8b4-4792-bfac-8ca1e4dd04a5" providerId="ADAL" clId="{5FFD99D7-9011-4550-B7FD-63C5BD11233D}" dt="2022-02-14T23:32:30.568" v="234"/>
          <ac:spMkLst>
            <pc:docMk/>
            <pc:sldMk cId="1025151286" sldId="290"/>
            <ac:spMk id="61" creationId="{FE40C2D4-6591-4BED-B086-29E2E03B67FF}"/>
          </ac:spMkLst>
        </pc:spChg>
        <pc:spChg chg="add mod">
          <ac:chgData name="SANTIAGO FARFAN" userId="6f44aac2-a8b4-4792-bfac-8ca1e4dd04a5" providerId="ADAL" clId="{5FFD99D7-9011-4550-B7FD-63C5BD11233D}" dt="2022-02-14T23:32:30.568" v="234"/>
          <ac:spMkLst>
            <pc:docMk/>
            <pc:sldMk cId="1025151286" sldId="290"/>
            <ac:spMk id="62" creationId="{26F97843-4465-4D49-937C-836A953E4A2A}"/>
          </ac:spMkLst>
        </pc:spChg>
        <pc:spChg chg="add mod">
          <ac:chgData name="SANTIAGO FARFAN" userId="6f44aac2-a8b4-4792-bfac-8ca1e4dd04a5" providerId="ADAL" clId="{5FFD99D7-9011-4550-B7FD-63C5BD11233D}" dt="2022-02-14T23:32:30.568" v="234"/>
          <ac:spMkLst>
            <pc:docMk/>
            <pc:sldMk cId="1025151286" sldId="290"/>
            <ac:spMk id="63" creationId="{4890BDEC-6116-450E-ABB8-0FD61FDB8435}"/>
          </ac:spMkLst>
        </pc:spChg>
        <pc:spChg chg="add mod">
          <ac:chgData name="SANTIAGO FARFAN" userId="6f44aac2-a8b4-4792-bfac-8ca1e4dd04a5" providerId="ADAL" clId="{5FFD99D7-9011-4550-B7FD-63C5BD11233D}" dt="2022-02-14T23:32:30.568" v="234"/>
          <ac:spMkLst>
            <pc:docMk/>
            <pc:sldMk cId="1025151286" sldId="290"/>
            <ac:spMk id="64" creationId="{E76E4720-3D17-4320-AEAF-6E69494B84DB}"/>
          </ac:spMkLst>
        </pc:spChg>
        <pc:spChg chg="add mod">
          <ac:chgData name="SANTIAGO FARFAN" userId="6f44aac2-a8b4-4792-bfac-8ca1e4dd04a5" providerId="ADAL" clId="{5FFD99D7-9011-4550-B7FD-63C5BD11233D}" dt="2022-02-14T23:32:30.568" v="234"/>
          <ac:spMkLst>
            <pc:docMk/>
            <pc:sldMk cId="1025151286" sldId="290"/>
            <ac:spMk id="65" creationId="{1F1F5F51-6E17-4E2E-95BE-56F8D3E58C1A}"/>
          </ac:spMkLst>
        </pc:spChg>
        <pc:spChg chg="add mod">
          <ac:chgData name="SANTIAGO FARFAN" userId="6f44aac2-a8b4-4792-bfac-8ca1e4dd04a5" providerId="ADAL" clId="{5FFD99D7-9011-4550-B7FD-63C5BD11233D}" dt="2022-02-14T23:32:30.568" v="234"/>
          <ac:spMkLst>
            <pc:docMk/>
            <pc:sldMk cId="1025151286" sldId="290"/>
            <ac:spMk id="66" creationId="{D6CC4AA8-26C9-4BF7-8740-7919DD3D8A2D}"/>
          </ac:spMkLst>
        </pc:spChg>
        <pc:spChg chg="add mod">
          <ac:chgData name="SANTIAGO FARFAN" userId="6f44aac2-a8b4-4792-bfac-8ca1e4dd04a5" providerId="ADAL" clId="{5FFD99D7-9011-4550-B7FD-63C5BD11233D}" dt="2022-02-14T23:32:30.568" v="234"/>
          <ac:spMkLst>
            <pc:docMk/>
            <pc:sldMk cId="1025151286" sldId="290"/>
            <ac:spMk id="67" creationId="{714C7CD9-3E95-4B18-B03E-3344F04A6146}"/>
          </ac:spMkLst>
        </pc:spChg>
        <pc:spChg chg="add mod">
          <ac:chgData name="SANTIAGO FARFAN" userId="6f44aac2-a8b4-4792-bfac-8ca1e4dd04a5" providerId="ADAL" clId="{5FFD99D7-9011-4550-B7FD-63C5BD11233D}" dt="2022-02-14T23:32:30.568" v="234"/>
          <ac:spMkLst>
            <pc:docMk/>
            <pc:sldMk cId="1025151286" sldId="290"/>
            <ac:spMk id="68" creationId="{76ED8EDF-33F9-4C87-A231-CAC30EBFBD03}"/>
          </ac:spMkLst>
        </pc:spChg>
        <pc:spChg chg="add mod">
          <ac:chgData name="SANTIAGO FARFAN" userId="6f44aac2-a8b4-4792-bfac-8ca1e4dd04a5" providerId="ADAL" clId="{5FFD99D7-9011-4550-B7FD-63C5BD11233D}" dt="2022-02-14T23:32:30.568" v="234"/>
          <ac:spMkLst>
            <pc:docMk/>
            <pc:sldMk cId="1025151286" sldId="290"/>
            <ac:spMk id="69" creationId="{4CAE1417-4E7A-45BF-9A9F-2CFDE4E83BEE}"/>
          </ac:spMkLst>
        </pc:spChg>
        <pc:spChg chg="add mod">
          <ac:chgData name="SANTIAGO FARFAN" userId="6f44aac2-a8b4-4792-bfac-8ca1e4dd04a5" providerId="ADAL" clId="{5FFD99D7-9011-4550-B7FD-63C5BD11233D}" dt="2022-02-14T23:32:30.568" v="234"/>
          <ac:spMkLst>
            <pc:docMk/>
            <pc:sldMk cId="1025151286" sldId="290"/>
            <ac:spMk id="70" creationId="{D43D7A3E-EF9C-49D6-BB4E-F6B3B3F48F38}"/>
          </ac:spMkLst>
        </pc:spChg>
        <pc:spChg chg="add mod">
          <ac:chgData name="SANTIAGO FARFAN" userId="6f44aac2-a8b4-4792-bfac-8ca1e4dd04a5" providerId="ADAL" clId="{5FFD99D7-9011-4550-B7FD-63C5BD11233D}" dt="2022-02-14T23:32:30.568" v="234"/>
          <ac:spMkLst>
            <pc:docMk/>
            <pc:sldMk cId="1025151286" sldId="290"/>
            <ac:spMk id="71" creationId="{2145FF3C-C33F-457D-B725-40A342BA2899}"/>
          </ac:spMkLst>
        </pc:spChg>
        <pc:spChg chg="add mod">
          <ac:chgData name="SANTIAGO FARFAN" userId="6f44aac2-a8b4-4792-bfac-8ca1e4dd04a5" providerId="ADAL" clId="{5FFD99D7-9011-4550-B7FD-63C5BD11233D}" dt="2022-02-14T23:32:30.568" v="234"/>
          <ac:spMkLst>
            <pc:docMk/>
            <pc:sldMk cId="1025151286" sldId="290"/>
            <ac:spMk id="72" creationId="{ED6EC154-D610-420F-99F7-49C33F163404}"/>
          </ac:spMkLst>
        </pc:spChg>
        <pc:spChg chg="add mod">
          <ac:chgData name="SANTIAGO FARFAN" userId="6f44aac2-a8b4-4792-bfac-8ca1e4dd04a5" providerId="ADAL" clId="{5FFD99D7-9011-4550-B7FD-63C5BD11233D}" dt="2022-02-14T23:32:30.568" v="234"/>
          <ac:spMkLst>
            <pc:docMk/>
            <pc:sldMk cId="1025151286" sldId="290"/>
            <ac:spMk id="73" creationId="{202E1C11-6DC3-4E41-B6B9-1115312BEB5E}"/>
          </ac:spMkLst>
        </pc:spChg>
        <pc:spChg chg="add mod">
          <ac:chgData name="SANTIAGO FARFAN" userId="6f44aac2-a8b4-4792-bfac-8ca1e4dd04a5" providerId="ADAL" clId="{5FFD99D7-9011-4550-B7FD-63C5BD11233D}" dt="2022-02-14T23:32:30.568" v="234"/>
          <ac:spMkLst>
            <pc:docMk/>
            <pc:sldMk cId="1025151286" sldId="290"/>
            <ac:spMk id="74" creationId="{370CD403-A632-48B6-B552-192F615099AF}"/>
          </ac:spMkLst>
        </pc:spChg>
        <pc:spChg chg="add mod">
          <ac:chgData name="SANTIAGO FARFAN" userId="6f44aac2-a8b4-4792-bfac-8ca1e4dd04a5" providerId="ADAL" clId="{5FFD99D7-9011-4550-B7FD-63C5BD11233D}" dt="2022-02-14T23:32:30.568" v="234"/>
          <ac:spMkLst>
            <pc:docMk/>
            <pc:sldMk cId="1025151286" sldId="290"/>
            <ac:spMk id="75" creationId="{3A99CB14-B34B-4513-84EF-7C5D3BE6BBB8}"/>
          </ac:spMkLst>
        </pc:spChg>
        <pc:spChg chg="add mod">
          <ac:chgData name="SANTIAGO FARFAN" userId="6f44aac2-a8b4-4792-bfac-8ca1e4dd04a5" providerId="ADAL" clId="{5FFD99D7-9011-4550-B7FD-63C5BD11233D}" dt="2022-02-14T23:32:33.669" v="236"/>
          <ac:spMkLst>
            <pc:docMk/>
            <pc:sldMk cId="1025151286" sldId="290"/>
            <ac:spMk id="97" creationId="{C96CAF07-A2BB-4F43-B7FE-7816DDB2F024}"/>
          </ac:spMkLst>
        </pc:spChg>
        <pc:spChg chg="add mod">
          <ac:chgData name="SANTIAGO FARFAN" userId="6f44aac2-a8b4-4792-bfac-8ca1e4dd04a5" providerId="ADAL" clId="{5FFD99D7-9011-4550-B7FD-63C5BD11233D}" dt="2022-02-14T23:32:33.669" v="236"/>
          <ac:spMkLst>
            <pc:docMk/>
            <pc:sldMk cId="1025151286" sldId="290"/>
            <ac:spMk id="98" creationId="{4D34E41A-01A6-40CE-96E8-CEEE308BDC81}"/>
          </ac:spMkLst>
        </pc:spChg>
        <pc:spChg chg="add mod">
          <ac:chgData name="SANTIAGO FARFAN" userId="6f44aac2-a8b4-4792-bfac-8ca1e4dd04a5" providerId="ADAL" clId="{5FFD99D7-9011-4550-B7FD-63C5BD11233D}" dt="2022-02-14T23:32:33.669" v="236"/>
          <ac:spMkLst>
            <pc:docMk/>
            <pc:sldMk cId="1025151286" sldId="290"/>
            <ac:spMk id="99" creationId="{01C2854C-D67B-4619-96D2-E24D60D9C3DC}"/>
          </ac:spMkLst>
        </pc:spChg>
        <pc:spChg chg="add mod">
          <ac:chgData name="SANTIAGO FARFAN" userId="6f44aac2-a8b4-4792-bfac-8ca1e4dd04a5" providerId="ADAL" clId="{5FFD99D7-9011-4550-B7FD-63C5BD11233D}" dt="2022-02-14T23:32:33.669" v="236"/>
          <ac:spMkLst>
            <pc:docMk/>
            <pc:sldMk cId="1025151286" sldId="290"/>
            <ac:spMk id="100" creationId="{3797ACAC-83B7-48DB-A6E3-03B682D7C0BB}"/>
          </ac:spMkLst>
        </pc:spChg>
        <pc:spChg chg="add mod">
          <ac:chgData name="SANTIAGO FARFAN" userId="6f44aac2-a8b4-4792-bfac-8ca1e4dd04a5" providerId="ADAL" clId="{5FFD99D7-9011-4550-B7FD-63C5BD11233D}" dt="2022-02-14T23:32:33.669" v="236"/>
          <ac:spMkLst>
            <pc:docMk/>
            <pc:sldMk cId="1025151286" sldId="290"/>
            <ac:spMk id="101" creationId="{4497411B-ADD2-488F-B6C5-0A766D41DAFC}"/>
          </ac:spMkLst>
        </pc:spChg>
        <pc:spChg chg="add mod">
          <ac:chgData name="SANTIAGO FARFAN" userId="6f44aac2-a8b4-4792-bfac-8ca1e4dd04a5" providerId="ADAL" clId="{5FFD99D7-9011-4550-B7FD-63C5BD11233D}" dt="2022-02-14T23:32:33.669" v="236"/>
          <ac:spMkLst>
            <pc:docMk/>
            <pc:sldMk cId="1025151286" sldId="290"/>
            <ac:spMk id="102" creationId="{4B7B5DD4-22E1-460E-828A-9C087DC33D7D}"/>
          </ac:spMkLst>
        </pc:spChg>
        <pc:spChg chg="add mod">
          <ac:chgData name="SANTIAGO FARFAN" userId="6f44aac2-a8b4-4792-bfac-8ca1e4dd04a5" providerId="ADAL" clId="{5FFD99D7-9011-4550-B7FD-63C5BD11233D}" dt="2022-02-14T23:32:33.669" v="236"/>
          <ac:spMkLst>
            <pc:docMk/>
            <pc:sldMk cId="1025151286" sldId="290"/>
            <ac:spMk id="103" creationId="{CA1C5AC4-8696-483F-908F-53AAC5E10DB5}"/>
          </ac:spMkLst>
        </pc:spChg>
        <pc:spChg chg="add mod">
          <ac:chgData name="SANTIAGO FARFAN" userId="6f44aac2-a8b4-4792-bfac-8ca1e4dd04a5" providerId="ADAL" clId="{5FFD99D7-9011-4550-B7FD-63C5BD11233D}" dt="2022-02-14T23:32:33.669" v="236"/>
          <ac:spMkLst>
            <pc:docMk/>
            <pc:sldMk cId="1025151286" sldId="290"/>
            <ac:spMk id="104" creationId="{7204E550-A5E0-4728-A48E-FFDB46E1C7B0}"/>
          </ac:spMkLst>
        </pc:spChg>
        <pc:spChg chg="add mod">
          <ac:chgData name="SANTIAGO FARFAN" userId="6f44aac2-a8b4-4792-bfac-8ca1e4dd04a5" providerId="ADAL" clId="{5FFD99D7-9011-4550-B7FD-63C5BD11233D}" dt="2022-02-14T23:32:33.669" v="236"/>
          <ac:spMkLst>
            <pc:docMk/>
            <pc:sldMk cId="1025151286" sldId="290"/>
            <ac:spMk id="105" creationId="{A789AFDF-9BE3-482F-B4A9-7D8DA0D88B34}"/>
          </ac:spMkLst>
        </pc:spChg>
        <pc:spChg chg="add mod">
          <ac:chgData name="SANTIAGO FARFAN" userId="6f44aac2-a8b4-4792-bfac-8ca1e4dd04a5" providerId="ADAL" clId="{5FFD99D7-9011-4550-B7FD-63C5BD11233D}" dt="2022-02-14T23:32:33.669" v="236"/>
          <ac:spMkLst>
            <pc:docMk/>
            <pc:sldMk cId="1025151286" sldId="290"/>
            <ac:spMk id="106" creationId="{B3E5EF4E-F0BF-4B0C-BBC2-14B0224755BA}"/>
          </ac:spMkLst>
        </pc:spChg>
        <pc:spChg chg="add mod">
          <ac:chgData name="SANTIAGO FARFAN" userId="6f44aac2-a8b4-4792-bfac-8ca1e4dd04a5" providerId="ADAL" clId="{5FFD99D7-9011-4550-B7FD-63C5BD11233D}" dt="2022-02-14T23:32:33.669" v="236"/>
          <ac:spMkLst>
            <pc:docMk/>
            <pc:sldMk cId="1025151286" sldId="290"/>
            <ac:spMk id="107" creationId="{D94EC492-7F84-42B6-9FBF-BF105475A09A}"/>
          </ac:spMkLst>
        </pc:spChg>
        <pc:spChg chg="del mod">
          <ac:chgData name="SANTIAGO FARFAN" userId="6f44aac2-a8b4-4792-bfac-8ca1e4dd04a5" providerId="ADAL" clId="{5FFD99D7-9011-4550-B7FD-63C5BD11233D}" dt="2022-02-14T23:38:24.927" v="309" actId="478"/>
          <ac:spMkLst>
            <pc:docMk/>
            <pc:sldMk cId="1025151286" sldId="290"/>
            <ac:spMk id="108" creationId="{00000000-0000-0000-0000-000000000000}"/>
          </ac:spMkLst>
        </pc:spChg>
        <pc:spChg chg="del">
          <ac:chgData name="SANTIAGO FARFAN" userId="6f44aac2-a8b4-4792-bfac-8ca1e4dd04a5" providerId="ADAL" clId="{5FFD99D7-9011-4550-B7FD-63C5BD11233D}" dt="2022-02-14T23:38:23.579" v="307" actId="478"/>
          <ac:spMkLst>
            <pc:docMk/>
            <pc:sldMk cId="1025151286" sldId="290"/>
            <ac:spMk id="109" creationId="{00000000-0000-0000-0000-000000000000}"/>
          </ac:spMkLst>
        </pc:spChg>
        <pc:spChg chg="del">
          <ac:chgData name="SANTIAGO FARFAN" userId="6f44aac2-a8b4-4792-bfac-8ca1e4dd04a5" providerId="ADAL" clId="{5FFD99D7-9011-4550-B7FD-63C5BD11233D}" dt="2022-02-14T23:38:23.579" v="307" actId="478"/>
          <ac:spMkLst>
            <pc:docMk/>
            <pc:sldMk cId="1025151286" sldId="290"/>
            <ac:spMk id="110" creationId="{00000000-0000-0000-0000-000000000000}"/>
          </ac:spMkLst>
        </pc:spChg>
        <pc:spChg chg="add mod">
          <ac:chgData name="SANTIAGO FARFAN" userId="6f44aac2-a8b4-4792-bfac-8ca1e4dd04a5" providerId="ADAL" clId="{5FFD99D7-9011-4550-B7FD-63C5BD11233D}" dt="2022-02-14T23:32:33.669" v="236"/>
          <ac:spMkLst>
            <pc:docMk/>
            <pc:sldMk cId="1025151286" sldId="290"/>
            <ac:spMk id="111" creationId="{A5259F64-8A5D-446A-914F-6BA683DAF5E9}"/>
          </ac:spMkLst>
        </pc:spChg>
        <pc:spChg chg="add mod">
          <ac:chgData name="SANTIAGO FARFAN" userId="6f44aac2-a8b4-4792-bfac-8ca1e4dd04a5" providerId="ADAL" clId="{5FFD99D7-9011-4550-B7FD-63C5BD11233D}" dt="2022-02-14T23:32:33.669" v="236"/>
          <ac:spMkLst>
            <pc:docMk/>
            <pc:sldMk cId="1025151286" sldId="290"/>
            <ac:spMk id="112" creationId="{B85A7EFC-E9E2-4B3C-8E47-4011D022519F}"/>
          </ac:spMkLst>
        </pc:spChg>
        <pc:spChg chg="add mod">
          <ac:chgData name="SANTIAGO FARFAN" userId="6f44aac2-a8b4-4792-bfac-8ca1e4dd04a5" providerId="ADAL" clId="{5FFD99D7-9011-4550-B7FD-63C5BD11233D}" dt="2022-02-14T23:32:33.669" v="236"/>
          <ac:spMkLst>
            <pc:docMk/>
            <pc:sldMk cId="1025151286" sldId="290"/>
            <ac:spMk id="113" creationId="{81AE1A3B-B8C2-4D1A-BE8B-7B54FE5D7065}"/>
          </ac:spMkLst>
        </pc:spChg>
        <pc:spChg chg="add mod">
          <ac:chgData name="SANTIAGO FARFAN" userId="6f44aac2-a8b4-4792-bfac-8ca1e4dd04a5" providerId="ADAL" clId="{5FFD99D7-9011-4550-B7FD-63C5BD11233D}" dt="2022-02-14T23:32:33.669" v="236"/>
          <ac:spMkLst>
            <pc:docMk/>
            <pc:sldMk cId="1025151286" sldId="290"/>
            <ac:spMk id="114" creationId="{E2468F6D-1121-4C91-8705-A5BBEAD192AE}"/>
          </ac:spMkLst>
        </pc:spChg>
        <pc:spChg chg="add mod">
          <ac:chgData name="SANTIAGO FARFAN" userId="6f44aac2-a8b4-4792-bfac-8ca1e4dd04a5" providerId="ADAL" clId="{5FFD99D7-9011-4550-B7FD-63C5BD11233D}" dt="2022-02-14T23:32:33.669" v="236"/>
          <ac:spMkLst>
            <pc:docMk/>
            <pc:sldMk cId="1025151286" sldId="290"/>
            <ac:spMk id="115" creationId="{848DE667-0C4C-42A4-A84B-7E39E0D6E7E5}"/>
          </ac:spMkLst>
        </pc:spChg>
        <pc:spChg chg="add mod">
          <ac:chgData name="SANTIAGO FARFAN" userId="6f44aac2-a8b4-4792-bfac-8ca1e4dd04a5" providerId="ADAL" clId="{5FFD99D7-9011-4550-B7FD-63C5BD11233D}" dt="2022-02-14T23:32:33.669" v="236"/>
          <ac:spMkLst>
            <pc:docMk/>
            <pc:sldMk cId="1025151286" sldId="290"/>
            <ac:spMk id="116" creationId="{38378415-7645-4F53-ABB8-F6CBE78694EA}"/>
          </ac:spMkLst>
        </pc:spChg>
        <pc:spChg chg="add mod">
          <ac:chgData name="SANTIAGO FARFAN" userId="6f44aac2-a8b4-4792-bfac-8ca1e4dd04a5" providerId="ADAL" clId="{5FFD99D7-9011-4550-B7FD-63C5BD11233D}" dt="2022-02-14T23:32:33.669" v="236"/>
          <ac:spMkLst>
            <pc:docMk/>
            <pc:sldMk cId="1025151286" sldId="290"/>
            <ac:spMk id="117" creationId="{99DE8BE2-CD55-4BEC-887C-73C1CE0538A3}"/>
          </ac:spMkLst>
        </pc:spChg>
        <pc:spChg chg="add mod">
          <ac:chgData name="SANTIAGO FARFAN" userId="6f44aac2-a8b4-4792-bfac-8ca1e4dd04a5" providerId="ADAL" clId="{5FFD99D7-9011-4550-B7FD-63C5BD11233D}" dt="2022-02-14T23:32:33.669" v="236"/>
          <ac:spMkLst>
            <pc:docMk/>
            <pc:sldMk cId="1025151286" sldId="290"/>
            <ac:spMk id="118" creationId="{6788EEF2-0EB2-41CD-B181-E2603B554741}"/>
          </ac:spMkLst>
        </pc:spChg>
        <pc:spChg chg="add mod">
          <ac:chgData name="SANTIAGO FARFAN" userId="6f44aac2-a8b4-4792-bfac-8ca1e4dd04a5" providerId="ADAL" clId="{5FFD99D7-9011-4550-B7FD-63C5BD11233D}" dt="2022-02-14T23:32:33.669" v="236"/>
          <ac:spMkLst>
            <pc:docMk/>
            <pc:sldMk cId="1025151286" sldId="290"/>
            <ac:spMk id="119" creationId="{B22F0C9B-4A8B-4BFB-A7D4-89DE78FE70F1}"/>
          </ac:spMkLst>
        </pc:spChg>
        <pc:spChg chg="add mod">
          <ac:chgData name="SANTIAGO FARFAN" userId="6f44aac2-a8b4-4792-bfac-8ca1e4dd04a5" providerId="ADAL" clId="{5FFD99D7-9011-4550-B7FD-63C5BD11233D}" dt="2022-02-14T23:32:33.669" v="236"/>
          <ac:spMkLst>
            <pc:docMk/>
            <pc:sldMk cId="1025151286" sldId="290"/>
            <ac:spMk id="120" creationId="{D53F3081-22D7-44E4-A4B0-7BB33E8F968B}"/>
          </ac:spMkLst>
        </pc:spChg>
        <pc:spChg chg="add mod">
          <ac:chgData name="SANTIAGO FARFAN" userId="6f44aac2-a8b4-4792-bfac-8ca1e4dd04a5" providerId="ADAL" clId="{5FFD99D7-9011-4550-B7FD-63C5BD11233D}" dt="2022-02-14T23:32:33.669" v="236"/>
          <ac:spMkLst>
            <pc:docMk/>
            <pc:sldMk cId="1025151286" sldId="290"/>
            <ac:spMk id="121" creationId="{68ED3505-3040-4618-AC23-004184E1F693}"/>
          </ac:spMkLst>
        </pc:spChg>
        <pc:spChg chg="add mod">
          <ac:chgData name="SANTIAGO FARFAN" userId="6f44aac2-a8b4-4792-bfac-8ca1e4dd04a5" providerId="ADAL" clId="{5FFD99D7-9011-4550-B7FD-63C5BD11233D}" dt="2022-02-14T23:32:33.669" v="236"/>
          <ac:spMkLst>
            <pc:docMk/>
            <pc:sldMk cId="1025151286" sldId="290"/>
            <ac:spMk id="122" creationId="{097D5DC1-DA48-42A1-9081-D6B6DBB8B3C4}"/>
          </ac:spMkLst>
        </pc:spChg>
        <pc:spChg chg="add mod">
          <ac:chgData name="SANTIAGO FARFAN" userId="6f44aac2-a8b4-4792-bfac-8ca1e4dd04a5" providerId="ADAL" clId="{5FFD99D7-9011-4550-B7FD-63C5BD11233D}" dt="2022-02-14T23:32:33.669" v="236"/>
          <ac:spMkLst>
            <pc:docMk/>
            <pc:sldMk cId="1025151286" sldId="290"/>
            <ac:spMk id="123" creationId="{B8CE2BC6-DEDD-40A8-8EEA-A5097EE73298}"/>
          </ac:spMkLst>
        </pc:spChg>
        <pc:spChg chg="add mod">
          <ac:chgData name="SANTIAGO FARFAN" userId="6f44aac2-a8b4-4792-bfac-8ca1e4dd04a5" providerId="ADAL" clId="{5FFD99D7-9011-4550-B7FD-63C5BD11233D}" dt="2022-02-14T23:32:33.669" v="236"/>
          <ac:spMkLst>
            <pc:docMk/>
            <pc:sldMk cId="1025151286" sldId="290"/>
            <ac:spMk id="124" creationId="{47FDE404-1844-4EA9-AB0F-AEDB6B69EF3F}"/>
          </ac:spMkLst>
        </pc:spChg>
        <pc:spChg chg="add mod">
          <ac:chgData name="SANTIAGO FARFAN" userId="6f44aac2-a8b4-4792-bfac-8ca1e4dd04a5" providerId="ADAL" clId="{5FFD99D7-9011-4550-B7FD-63C5BD11233D}" dt="2022-02-14T23:32:33.669" v="236"/>
          <ac:spMkLst>
            <pc:docMk/>
            <pc:sldMk cId="1025151286" sldId="290"/>
            <ac:spMk id="125" creationId="{D1655A98-E444-40A8-A031-B03379925ABA}"/>
          </ac:spMkLst>
        </pc:spChg>
        <pc:spChg chg="add mod">
          <ac:chgData name="SANTIAGO FARFAN" userId="6f44aac2-a8b4-4792-bfac-8ca1e4dd04a5" providerId="ADAL" clId="{5FFD99D7-9011-4550-B7FD-63C5BD11233D}" dt="2022-02-14T23:32:33.669" v="236"/>
          <ac:spMkLst>
            <pc:docMk/>
            <pc:sldMk cId="1025151286" sldId="290"/>
            <ac:spMk id="126" creationId="{68254041-800D-46D0-9655-83FBEE357B64}"/>
          </ac:spMkLst>
        </pc:spChg>
        <pc:spChg chg="add mod">
          <ac:chgData name="SANTIAGO FARFAN" userId="6f44aac2-a8b4-4792-bfac-8ca1e4dd04a5" providerId="ADAL" clId="{5FFD99D7-9011-4550-B7FD-63C5BD11233D}" dt="2022-02-14T23:32:33.669" v="236"/>
          <ac:spMkLst>
            <pc:docMk/>
            <pc:sldMk cId="1025151286" sldId="290"/>
            <ac:spMk id="127" creationId="{872AFAB4-74F6-489F-8449-4A12C347B692}"/>
          </ac:spMkLst>
        </pc:spChg>
        <pc:spChg chg="add mod">
          <ac:chgData name="SANTIAGO FARFAN" userId="6f44aac2-a8b4-4792-bfac-8ca1e4dd04a5" providerId="ADAL" clId="{5FFD99D7-9011-4550-B7FD-63C5BD11233D}" dt="2022-02-14T23:32:33.669" v="236"/>
          <ac:spMkLst>
            <pc:docMk/>
            <pc:sldMk cId="1025151286" sldId="290"/>
            <ac:spMk id="128" creationId="{A3FCFA7A-F6C2-4C25-8418-CDCC7A41BBF3}"/>
          </ac:spMkLst>
        </pc:spChg>
        <pc:spChg chg="add mod">
          <ac:chgData name="SANTIAGO FARFAN" userId="6f44aac2-a8b4-4792-bfac-8ca1e4dd04a5" providerId="ADAL" clId="{5FFD99D7-9011-4550-B7FD-63C5BD11233D}" dt="2022-02-14T23:32:33.669" v="236"/>
          <ac:spMkLst>
            <pc:docMk/>
            <pc:sldMk cId="1025151286" sldId="290"/>
            <ac:spMk id="129" creationId="{E7CED9A0-BCA2-4F49-A7B1-3AB708F909FA}"/>
          </ac:spMkLst>
        </pc:spChg>
        <pc:spChg chg="add mod">
          <ac:chgData name="SANTIAGO FARFAN" userId="6f44aac2-a8b4-4792-bfac-8ca1e4dd04a5" providerId="ADAL" clId="{5FFD99D7-9011-4550-B7FD-63C5BD11233D}" dt="2022-02-14T23:32:33.669" v="236"/>
          <ac:spMkLst>
            <pc:docMk/>
            <pc:sldMk cId="1025151286" sldId="290"/>
            <ac:spMk id="130" creationId="{62FE2C92-CF58-4574-BE0D-EF2D118E4C6E}"/>
          </ac:spMkLst>
        </pc:spChg>
        <pc:spChg chg="add mod">
          <ac:chgData name="SANTIAGO FARFAN" userId="6f44aac2-a8b4-4792-bfac-8ca1e4dd04a5" providerId="ADAL" clId="{5FFD99D7-9011-4550-B7FD-63C5BD11233D}" dt="2022-02-14T23:32:33.669" v="236"/>
          <ac:spMkLst>
            <pc:docMk/>
            <pc:sldMk cId="1025151286" sldId="290"/>
            <ac:spMk id="131" creationId="{B8EB6B0B-7F80-41D1-92A5-A4C62FBA4A0D}"/>
          </ac:spMkLst>
        </pc:spChg>
        <pc:spChg chg="add mod">
          <ac:chgData name="SANTIAGO FARFAN" userId="6f44aac2-a8b4-4792-bfac-8ca1e4dd04a5" providerId="ADAL" clId="{5FFD99D7-9011-4550-B7FD-63C5BD11233D}" dt="2022-02-14T23:32:33.669" v="236"/>
          <ac:spMkLst>
            <pc:docMk/>
            <pc:sldMk cId="1025151286" sldId="290"/>
            <ac:spMk id="132" creationId="{D43BE790-D623-4E79-AE79-623E00DCBCB7}"/>
          </ac:spMkLst>
        </pc:spChg>
        <pc:spChg chg="add mod">
          <ac:chgData name="SANTIAGO FARFAN" userId="6f44aac2-a8b4-4792-bfac-8ca1e4dd04a5" providerId="ADAL" clId="{5FFD99D7-9011-4550-B7FD-63C5BD11233D}" dt="2022-02-14T23:32:33.669" v="236"/>
          <ac:spMkLst>
            <pc:docMk/>
            <pc:sldMk cId="1025151286" sldId="290"/>
            <ac:spMk id="133" creationId="{2E2A8F28-232A-4781-B75B-243F01AFD4F8}"/>
          </ac:spMkLst>
        </pc:spChg>
        <pc:spChg chg="add mod">
          <ac:chgData name="SANTIAGO FARFAN" userId="6f44aac2-a8b4-4792-bfac-8ca1e4dd04a5" providerId="ADAL" clId="{5FFD99D7-9011-4550-B7FD-63C5BD11233D}" dt="2022-02-14T23:32:33.669" v="236"/>
          <ac:spMkLst>
            <pc:docMk/>
            <pc:sldMk cId="1025151286" sldId="290"/>
            <ac:spMk id="134" creationId="{2EA69139-E2F3-49E4-8591-69A13BB8F74E}"/>
          </ac:spMkLst>
        </pc:spChg>
        <pc:spChg chg="add mod">
          <ac:chgData name="SANTIAGO FARFAN" userId="6f44aac2-a8b4-4792-bfac-8ca1e4dd04a5" providerId="ADAL" clId="{5FFD99D7-9011-4550-B7FD-63C5BD11233D}" dt="2022-02-14T23:32:33.669" v="236"/>
          <ac:spMkLst>
            <pc:docMk/>
            <pc:sldMk cId="1025151286" sldId="290"/>
            <ac:spMk id="135" creationId="{E7B8A5B1-D835-455E-858B-CE430499B8EA}"/>
          </ac:spMkLst>
        </pc:spChg>
        <pc:spChg chg="add mod">
          <ac:chgData name="SANTIAGO FARFAN" userId="6f44aac2-a8b4-4792-bfac-8ca1e4dd04a5" providerId="ADAL" clId="{5FFD99D7-9011-4550-B7FD-63C5BD11233D}" dt="2022-02-14T23:32:33.669" v="236"/>
          <ac:spMkLst>
            <pc:docMk/>
            <pc:sldMk cId="1025151286" sldId="290"/>
            <ac:spMk id="136" creationId="{1243F6BF-5A53-4033-B63D-C5E3B0F24C72}"/>
          </ac:spMkLst>
        </pc:spChg>
        <pc:spChg chg="add mod">
          <ac:chgData name="SANTIAGO FARFAN" userId="6f44aac2-a8b4-4792-bfac-8ca1e4dd04a5" providerId="ADAL" clId="{5FFD99D7-9011-4550-B7FD-63C5BD11233D}" dt="2022-02-14T23:32:33.669" v="236"/>
          <ac:spMkLst>
            <pc:docMk/>
            <pc:sldMk cId="1025151286" sldId="290"/>
            <ac:spMk id="137" creationId="{8FD1D29F-51EE-4012-9FF8-C9C33265E9D9}"/>
          </ac:spMkLst>
        </pc:spChg>
        <pc:spChg chg="add mod">
          <ac:chgData name="SANTIAGO FARFAN" userId="6f44aac2-a8b4-4792-bfac-8ca1e4dd04a5" providerId="ADAL" clId="{5FFD99D7-9011-4550-B7FD-63C5BD11233D}" dt="2022-02-14T23:32:33.669" v="236"/>
          <ac:spMkLst>
            <pc:docMk/>
            <pc:sldMk cId="1025151286" sldId="290"/>
            <ac:spMk id="138" creationId="{BCAFCDDA-2EB8-4C81-BBE4-83668A19640D}"/>
          </ac:spMkLst>
        </pc:spChg>
        <pc:spChg chg="add mod">
          <ac:chgData name="SANTIAGO FARFAN" userId="6f44aac2-a8b4-4792-bfac-8ca1e4dd04a5" providerId="ADAL" clId="{5FFD99D7-9011-4550-B7FD-63C5BD11233D}" dt="2022-02-14T23:32:33.669" v="236"/>
          <ac:spMkLst>
            <pc:docMk/>
            <pc:sldMk cId="1025151286" sldId="290"/>
            <ac:spMk id="139" creationId="{84FD8A21-D36E-4B38-AF3A-29E60FED49D2}"/>
          </ac:spMkLst>
        </pc:spChg>
        <pc:spChg chg="add mod">
          <ac:chgData name="SANTIAGO FARFAN" userId="6f44aac2-a8b4-4792-bfac-8ca1e4dd04a5" providerId="ADAL" clId="{5FFD99D7-9011-4550-B7FD-63C5BD11233D}" dt="2022-02-14T23:32:33.669" v="236"/>
          <ac:spMkLst>
            <pc:docMk/>
            <pc:sldMk cId="1025151286" sldId="290"/>
            <ac:spMk id="140" creationId="{75FEC55A-62DD-4AB3-93DB-D9F8F0477BE4}"/>
          </ac:spMkLst>
        </pc:spChg>
        <pc:spChg chg="add mod">
          <ac:chgData name="SANTIAGO FARFAN" userId="6f44aac2-a8b4-4792-bfac-8ca1e4dd04a5" providerId="ADAL" clId="{5FFD99D7-9011-4550-B7FD-63C5BD11233D}" dt="2022-02-14T23:32:33.669" v="236"/>
          <ac:spMkLst>
            <pc:docMk/>
            <pc:sldMk cId="1025151286" sldId="290"/>
            <ac:spMk id="141" creationId="{8ECA41A1-28BF-4408-B14C-C5C061496269}"/>
          </ac:spMkLst>
        </pc:spChg>
        <pc:spChg chg="add mod">
          <ac:chgData name="SANTIAGO FARFAN" userId="6f44aac2-a8b4-4792-bfac-8ca1e4dd04a5" providerId="ADAL" clId="{5FFD99D7-9011-4550-B7FD-63C5BD11233D}" dt="2022-02-14T23:39:53.540" v="367" actId="1076"/>
          <ac:spMkLst>
            <pc:docMk/>
            <pc:sldMk cId="1025151286" sldId="290"/>
            <ac:spMk id="142" creationId="{4D30C847-D157-4D15-A956-300965082A4A}"/>
          </ac:spMkLst>
        </pc:spChg>
        <pc:grpChg chg="add mod">
          <ac:chgData name="SANTIAGO FARFAN" userId="6f44aac2-a8b4-4792-bfac-8ca1e4dd04a5" providerId="ADAL" clId="{5FFD99D7-9011-4550-B7FD-63C5BD11233D}" dt="2022-02-14T23:32:30.568" v="234"/>
          <ac:grpSpMkLst>
            <pc:docMk/>
            <pc:sldMk cId="1025151286" sldId="290"/>
            <ac:grpSpMk id="13" creationId="{66C9D167-C76E-4048-8844-56BFF2618077}"/>
          </ac:grpSpMkLst>
        </pc:grpChg>
        <pc:grpChg chg="add mod">
          <ac:chgData name="SANTIAGO FARFAN" userId="6f44aac2-a8b4-4792-bfac-8ca1e4dd04a5" providerId="ADAL" clId="{5FFD99D7-9011-4550-B7FD-63C5BD11233D}" dt="2022-02-14T23:32:30.568" v="234"/>
          <ac:grpSpMkLst>
            <pc:docMk/>
            <pc:sldMk cId="1025151286" sldId="290"/>
            <ac:grpSpMk id="14" creationId="{7C5FC85A-6358-41AD-AD77-B279200A8FF9}"/>
          </ac:grpSpMkLst>
        </pc:grpChg>
        <pc:grpChg chg="add mod">
          <ac:chgData name="SANTIAGO FARFAN" userId="6f44aac2-a8b4-4792-bfac-8ca1e4dd04a5" providerId="ADAL" clId="{5FFD99D7-9011-4550-B7FD-63C5BD11233D}" dt="2022-02-14T23:32:30.568" v="234"/>
          <ac:grpSpMkLst>
            <pc:docMk/>
            <pc:sldMk cId="1025151286" sldId="290"/>
            <ac:grpSpMk id="15" creationId="{24F2B8AD-BA5B-440D-AB17-9C9C0E4E9DC6}"/>
          </ac:grpSpMkLst>
        </pc:grpChg>
        <pc:grpChg chg="add mod">
          <ac:chgData name="SANTIAGO FARFAN" userId="6f44aac2-a8b4-4792-bfac-8ca1e4dd04a5" providerId="ADAL" clId="{5FFD99D7-9011-4550-B7FD-63C5BD11233D}" dt="2022-02-14T23:32:30.568" v="234"/>
          <ac:grpSpMkLst>
            <pc:docMk/>
            <pc:sldMk cId="1025151286" sldId="290"/>
            <ac:grpSpMk id="16" creationId="{2B81D544-50A7-4E56-BC22-8212FF060911}"/>
          </ac:grpSpMkLst>
        </pc:grpChg>
        <pc:grpChg chg="add mod">
          <ac:chgData name="SANTIAGO FARFAN" userId="6f44aac2-a8b4-4792-bfac-8ca1e4dd04a5" providerId="ADAL" clId="{5FFD99D7-9011-4550-B7FD-63C5BD11233D}" dt="2022-02-14T23:32:30.568" v="234"/>
          <ac:grpSpMkLst>
            <pc:docMk/>
            <pc:sldMk cId="1025151286" sldId="290"/>
            <ac:grpSpMk id="17" creationId="{EE48E0F0-62AB-41B9-B833-A17B3FBC54F8}"/>
          </ac:grpSpMkLst>
        </pc:grpChg>
        <pc:grpChg chg="add mod">
          <ac:chgData name="SANTIAGO FARFAN" userId="6f44aac2-a8b4-4792-bfac-8ca1e4dd04a5" providerId="ADAL" clId="{5FFD99D7-9011-4550-B7FD-63C5BD11233D}" dt="2022-02-14T23:32:30.568" v="234"/>
          <ac:grpSpMkLst>
            <pc:docMk/>
            <pc:sldMk cId="1025151286" sldId="290"/>
            <ac:grpSpMk id="18" creationId="{100686A8-3967-4D23-AA19-92650BF7C5E2}"/>
          </ac:grpSpMkLst>
        </pc:grpChg>
        <pc:grpChg chg="add mod">
          <ac:chgData name="SANTIAGO FARFAN" userId="6f44aac2-a8b4-4792-bfac-8ca1e4dd04a5" providerId="ADAL" clId="{5FFD99D7-9011-4550-B7FD-63C5BD11233D}" dt="2022-02-14T23:32:30.568" v="234"/>
          <ac:grpSpMkLst>
            <pc:docMk/>
            <pc:sldMk cId="1025151286" sldId="290"/>
            <ac:grpSpMk id="19" creationId="{F1E7D93B-66A6-4946-8A94-2A0869592551}"/>
          </ac:grpSpMkLst>
        </pc:grpChg>
        <pc:grpChg chg="add mod">
          <ac:chgData name="SANTIAGO FARFAN" userId="6f44aac2-a8b4-4792-bfac-8ca1e4dd04a5" providerId="ADAL" clId="{5FFD99D7-9011-4550-B7FD-63C5BD11233D}" dt="2022-02-14T23:32:30.568" v="234"/>
          <ac:grpSpMkLst>
            <pc:docMk/>
            <pc:sldMk cId="1025151286" sldId="290"/>
            <ac:grpSpMk id="20" creationId="{92C06AED-8601-4DAC-89DD-7E9432113F9A}"/>
          </ac:grpSpMkLst>
        </pc:grpChg>
        <pc:grpChg chg="add mod">
          <ac:chgData name="SANTIAGO FARFAN" userId="6f44aac2-a8b4-4792-bfac-8ca1e4dd04a5" providerId="ADAL" clId="{5FFD99D7-9011-4550-B7FD-63C5BD11233D}" dt="2022-02-14T23:32:30.568" v="234"/>
          <ac:grpSpMkLst>
            <pc:docMk/>
            <pc:sldMk cId="1025151286" sldId="290"/>
            <ac:grpSpMk id="21" creationId="{096F4FB6-90CA-41A1-8D81-64AD33D01B68}"/>
          </ac:grpSpMkLst>
        </pc:grpChg>
        <pc:grpChg chg="add mod">
          <ac:chgData name="SANTIAGO FARFAN" userId="6f44aac2-a8b4-4792-bfac-8ca1e4dd04a5" providerId="ADAL" clId="{5FFD99D7-9011-4550-B7FD-63C5BD11233D}" dt="2022-02-14T23:32:30.568" v="234"/>
          <ac:grpSpMkLst>
            <pc:docMk/>
            <pc:sldMk cId="1025151286" sldId="290"/>
            <ac:grpSpMk id="22" creationId="{96F56B1E-A12F-4012-842A-56920441FC48}"/>
          </ac:grpSpMkLst>
        </pc:grpChg>
        <pc:grpChg chg="add mod">
          <ac:chgData name="SANTIAGO FARFAN" userId="6f44aac2-a8b4-4792-bfac-8ca1e4dd04a5" providerId="ADAL" clId="{5FFD99D7-9011-4550-B7FD-63C5BD11233D}" dt="2022-02-14T23:32:30.568" v="234"/>
          <ac:grpSpMkLst>
            <pc:docMk/>
            <pc:sldMk cId="1025151286" sldId="290"/>
            <ac:grpSpMk id="23" creationId="{04B7A72E-1F0F-4569-9878-3D997E1B37C9}"/>
          </ac:grpSpMkLst>
        </pc:grpChg>
        <pc:grpChg chg="add mod">
          <ac:chgData name="SANTIAGO FARFAN" userId="6f44aac2-a8b4-4792-bfac-8ca1e4dd04a5" providerId="ADAL" clId="{5FFD99D7-9011-4550-B7FD-63C5BD11233D}" dt="2022-02-14T23:32:30.568" v="234"/>
          <ac:grpSpMkLst>
            <pc:docMk/>
            <pc:sldMk cId="1025151286" sldId="290"/>
            <ac:grpSpMk id="24" creationId="{80457520-A796-4EFF-91DF-98496C4D6AE9}"/>
          </ac:grpSpMkLst>
        </pc:grpChg>
        <pc:grpChg chg="add mod">
          <ac:chgData name="SANTIAGO FARFAN" userId="6f44aac2-a8b4-4792-bfac-8ca1e4dd04a5" providerId="ADAL" clId="{5FFD99D7-9011-4550-B7FD-63C5BD11233D}" dt="2022-02-14T23:32:30.568" v="234"/>
          <ac:grpSpMkLst>
            <pc:docMk/>
            <pc:sldMk cId="1025151286" sldId="290"/>
            <ac:grpSpMk id="25" creationId="{8781F56B-A452-4F18-9D61-DD2AAAB5673A}"/>
          </ac:grpSpMkLst>
        </pc:grpChg>
        <pc:grpChg chg="add mod">
          <ac:chgData name="SANTIAGO FARFAN" userId="6f44aac2-a8b4-4792-bfac-8ca1e4dd04a5" providerId="ADAL" clId="{5FFD99D7-9011-4550-B7FD-63C5BD11233D}" dt="2022-02-14T23:32:30.568" v="234"/>
          <ac:grpSpMkLst>
            <pc:docMk/>
            <pc:sldMk cId="1025151286" sldId="290"/>
            <ac:grpSpMk id="26" creationId="{CB9D076B-60E2-46C8-90E8-D9AB172F967D}"/>
          </ac:grpSpMkLst>
        </pc:grpChg>
        <pc:grpChg chg="add mod">
          <ac:chgData name="SANTIAGO FARFAN" userId="6f44aac2-a8b4-4792-bfac-8ca1e4dd04a5" providerId="ADAL" clId="{5FFD99D7-9011-4550-B7FD-63C5BD11233D}" dt="2022-02-14T23:32:30.568" v="234"/>
          <ac:grpSpMkLst>
            <pc:docMk/>
            <pc:sldMk cId="1025151286" sldId="290"/>
            <ac:grpSpMk id="27" creationId="{12FCAFF9-8E29-4D23-81F4-917AEEBC06FD}"/>
          </ac:grpSpMkLst>
        </pc:grpChg>
        <pc:grpChg chg="add mod">
          <ac:chgData name="SANTIAGO FARFAN" userId="6f44aac2-a8b4-4792-bfac-8ca1e4dd04a5" providerId="ADAL" clId="{5FFD99D7-9011-4550-B7FD-63C5BD11233D}" dt="2022-02-14T23:32:30.568" v="234"/>
          <ac:grpSpMkLst>
            <pc:docMk/>
            <pc:sldMk cId="1025151286" sldId="290"/>
            <ac:grpSpMk id="28" creationId="{970410D7-7E67-42BF-A1DF-43901DCB54D0}"/>
          </ac:grpSpMkLst>
        </pc:grpChg>
        <pc:grpChg chg="add mod">
          <ac:chgData name="SANTIAGO FARFAN" userId="6f44aac2-a8b4-4792-bfac-8ca1e4dd04a5" providerId="ADAL" clId="{5FFD99D7-9011-4550-B7FD-63C5BD11233D}" dt="2022-02-14T23:32:30.568" v="234"/>
          <ac:grpSpMkLst>
            <pc:docMk/>
            <pc:sldMk cId="1025151286" sldId="290"/>
            <ac:grpSpMk id="29" creationId="{C7C5F86D-E1CF-4D28-AFA5-7F41DF584C45}"/>
          </ac:grpSpMkLst>
        </pc:grpChg>
        <pc:grpChg chg="add mod">
          <ac:chgData name="SANTIAGO FARFAN" userId="6f44aac2-a8b4-4792-bfac-8ca1e4dd04a5" providerId="ADAL" clId="{5FFD99D7-9011-4550-B7FD-63C5BD11233D}" dt="2022-02-14T23:32:30.568" v="234"/>
          <ac:grpSpMkLst>
            <pc:docMk/>
            <pc:sldMk cId="1025151286" sldId="290"/>
            <ac:grpSpMk id="30" creationId="{BAFB7254-8992-4295-8FBF-5C2FBDCA4FF5}"/>
          </ac:grpSpMkLst>
        </pc:grpChg>
        <pc:grpChg chg="add mod">
          <ac:chgData name="SANTIAGO FARFAN" userId="6f44aac2-a8b4-4792-bfac-8ca1e4dd04a5" providerId="ADAL" clId="{5FFD99D7-9011-4550-B7FD-63C5BD11233D}" dt="2022-02-14T23:32:30.568" v="234"/>
          <ac:grpSpMkLst>
            <pc:docMk/>
            <pc:sldMk cId="1025151286" sldId="290"/>
            <ac:grpSpMk id="31" creationId="{EA22D539-0660-4EED-B2C6-5818A863E4AB}"/>
          </ac:grpSpMkLst>
        </pc:grpChg>
        <pc:grpChg chg="add mod">
          <ac:chgData name="SANTIAGO FARFAN" userId="6f44aac2-a8b4-4792-bfac-8ca1e4dd04a5" providerId="ADAL" clId="{5FFD99D7-9011-4550-B7FD-63C5BD11233D}" dt="2022-02-14T23:32:30.568" v="234"/>
          <ac:grpSpMkLst>
            <pc:docMk/>
            <pc:sldMk cId="1025151286" sldId="290"/>
            <ac:grpSpMk id="32" creationId="{3A40137C-0A9E-4B32-A11C-72D9BAFCE73C}"/>
          </ac:grpSpMkLst>
        </pc:grpChg>
        <pc:grpChg chg="add mod">
          <ac:chgData name="SANTIAGO FARFAN" userId="6f44aac2-a8b4-4792-bfac-8ca1e4dd04a5" providerId="ADAL" clId="{5FFD99D7-9011-4550-B7FD-63C5BD11233D}" dt="2022-02-14T23:32:30.568" v="234"/>
          <ac:grpSpMkLst>
            <pc:docMk/>
            <pc:sldMk cId="1025151286" sldId="290"/>
            <ac:grpSpMk id="33" creationId="{DC43C9A0-B6D0-47EA-8999-448E507A29DB}"/>
          </ac:grpSpMkLst>
        </pc:grpChg>
        <pc:grpChg chg="add mod">
          <ac:chgData name="SANTIAGO FARFAN" userId="6f44aac2-a8b4-4792-bfac-8ca1e4dd04a5" providerId="ADAL" clId="{5FFD99D7-9011-4550-B7FD-63C5BD11233D}" dt="2022-02-14T23:32:33.669" v="236"/>
          <ac:grpSpMkLst>
            <pc:docMk/>
            <pc:sldMk cId="1025151286" sldId="290"/>
            <ac:grpSpMk id="76" creationId="{D94C5632-5363-48FA-8677-E2DFE041AECB}"/>
          </ac:grpSpMkLst>
        </pc:grpChg>
        <pc:grpChg chg="add mod">
          <ac:chgData name="SANTIAGO FARFAN" userId="6f44aac2-a8b4-4792-bfac-8ca1e4dd04a5" providerId="ADAL" clId="{5FFD99D7-9011-4550-B7FD-63C5BD11233D}" dt="2022-02-14T23:32:33.669" v="236"/>
          <ac:grpSpMkLst>
            <pc:docMk/>
            <pc:sldMk cId="1025151286" sldId="290"/>
            <ac:grpSpMk id="77" creationId="{20EB41A5-2DE0-4AD4-941A-08333AAEA346}"/>
          </ac:grpSpMkLst>
        </pc:grpChg>
        <pc:grpChg chg="add mod">
          <ac:chgData name="SANTIAGO FARFAN" userId="6f44aac2-a8b4-4792-bfac-8ca1e4dd04a5" providerId="ADAL" clId="{5FFD99D7-9011-4550-B7FD-63C5BD11233D}" dt="2022-02-14T23:32:33.669" v="236"/>
          <ac:grpSpMkLst>
            <pc:docMk/>
            <pc:sldMk cId="1025151286" sldId="290"/>
            <ac:grpSpMk id="78" creationId="{0D6FEEED-10BD-46AC-A445-6032901E68E7}"/>
          </ac:grpSpMkLst>
        </pc:grpChg>
        <pc:grpChg chg="add mod">
          <ac:chgData name="SANTIAGO FARFAN" userId="6f44aac2-a8b4-4792-bfac-8ca1e4dd04a5" providerId="ADAL" clId="{5FFD99D7-9011-4550-B7FD-63C5BD11233D}" dt="2022-02-14T23:32:33.669" v="236"/>
          <ac:grpSpMkLst>
            <pc:docMk/>
            <pc:sldMk cId="1025151286" sldId="290"/>
            <ac:grpSpMk id="79" creationId="{79D94E37-6991-4F1E-B6AD-BA1D119E5C20}"/>
          </ac:grpSpMkLst>
        </pc:grpChg>
        <pc:grpChg chg="add mod">
          <ac:chgData name="SANTIAGO FARFAN" userId="6f44aac2-a8b4-4792-bfac-8ca1e4dd04a5" providerId="ADAL" clId="{5FFD99D7-9011-4550-B7FD-63C5BD11233D}" dt="2022-02-14T23:32:33.669" v="236"/>
          <ac:grpSpMkLst>
            <pc:docMk/>
            <pc:sldMk cId="1025151286" sldId="290"/>
            <ac:grpSpMk id="80" creationId="{02973E5E-B597-4352-BC93-84DB384942D4}"/>
          </ac:grpSpMkLst>
        </pc:grpChg>
        <pc:grpChg chg="add mod">
          <ac:chgData name="SANTIAGO FARFAN" userId="6f44aac2-a8b4-4792-bfac-8ca1e4dd04a5" providerId="ADAL" clId="{5FFD99D7-9011-4550-B7FD-63C5BD11233D}" dt="2022-02-14T23:32:33.669" v="236"/>
          <ac:grpSpMkLst>
            <pc:docMk/>
            <pc:sldMk cId="1025151286" sldId="290"/>
            <ac:grpSpMk id="81" creationId="{18C8B8AC-55B2-468B-810C-CB9A0A01A7E8}"/>
          </ac:grpSpMkLst>
        </pc:grpChg>
        <pc:grpChg chg="add mod">
          <ac:chgData name="SANTIAGO FARFAN" userId="6f44aac2-a8b4-4792-bfac-8ca1e4dd04a5" providerId="ADAL" clId="{5FFD99D7-9011-4550-B7FD-63C5BD11233D}" dt="2022-02-14T23:32:33.669" v="236"/>
          <ac:grpSpMkLst>
            <pc:docMk/>
            <pc:sldMk cId="1025151286" sldId="290"/>
            <ac:grpSpMk id="82" creationId="{3B9AD657-5602-4AC6-BEE9-81D25B46699D}"/>
          </ac:grpSpMkLst>
        </pc:grpChg>
        <pc:grpChg chg="add mod">
          <ac:chgData name="SANTIAGO FARFAN" userId="6f44aac2-a8b4-4792-bfac-8ca1e4dd04a5" providerId="ADAL" clId="{5FFD99D7-9011-4550-B7FD-63C5BD11233D}" dt="2022-02-14T23:32:33.669" v="236"/>
          <ac:grpSpMkLst>
            <pc:docMk/>
            <pc:sldMk cId="1025151286" sldId="290"/>
            <ac:grpSpMk id="83" creationId="{50977ACF-29A0-4347-BDDF-105B35A65712}"/>
          </ac:grpSpMkLst>
        </pc:grpChg>
        <pc:grpChg chg="add mod">
          <ac:chgData name="SANTIAGO FARFAN" userId="6f44aac2-a8b4-4792-bfac-8ca1e4dd04a5" providerId="ADAL" clId="{5FFD99D7-9011-4550-B7FD-63C5BD11233D}" dt="2022-02-14T23:32:33.669" v="236"/>
          <ac:grpSpMkLst>
            <pc:docMk/>
            <pc:sldMk cId="1025151286" sldId="290"/>
            <ac:grpSpMk id="84" creationId="{CEC5C59A-21EE-4362-A0FB-39B0C70C4E24}"/>
          </ac:grpSpMkLst>
        </pc:grpChg>
        <pc:grpChg chg="add mod">
          <ac:chgData name="SANTIAGO FARFAN" userId="6f44aac2-a8b4-4792-bfac-8ca1e4dd04a5" providerId="ADAL" clId="{5FFD99D7-9011-4550-B7FD-63C5BD11233D}" dt="2022-02-14T23:32:33.669" v="236"/>
          <ac:grpSpMkLst>
            <pc:docMk/>
            <pc:sldMk cId="1025151286" sldId="290"/>
            <ac:grpSpMk id="85" creationId="{EC5C56CE-D1A3-417B-9F24-786186635DF5}"/>
          </ac:grpSpMkLst>
        </pc:grpChg>
        <pc:grpChg chg="add mod">
          <ac:chgData name="SANTIAGO FARFAN" userId="6f44aac2-a8b4-4792-bfac-8ca1e4dd04a5" providerId="ADAL" clId="{5FFD99D7-9011-4550-B7FD-63C5BD11233D}" dt="2022-02-14T23:32:33.669" v="236"/>
          <ac:grpSpMkLst>
            <pc:docMk/>
            <pc:sldMk cId="1025151286" sldId="290"/>
            <ac:grpSpMk id="86" creationId="{671128C7-BF65-4A6D-AE4D-CDBBA5137316}"/>
          </ac:grpSpMkLst>
        </pc:grpChg>
        <pc:grpChg chg="add mod">
          <ac:chgData name="SANTIAGO FARFAN" userId="6f44aac2-a8b4-4792-bfac-8ca1e4dd04a5" providerId="ADAL" clId="{5FFD99D7-9011-4550-B7FD-63C5BD11233D}" dt="2022-02-14T23:32:33.669" v="236"/>
          <ac:grpSpMkLst>
            <pc:docMk/>
            <pc:sldMk cId="1025151286" sldId="290"/>
            <ac:grpSpMk id="87" creationId="{0E1A89D6-A1EA-45E9-9B79-727CC6C938D6}"/>
          </ac:grpSpMkLst>
        </pc:grpChg>
        <pc:grpChg chg="add mod">
          <ac:chgData name="SANTIAGO FARFAN" userId="6f44aac2-a8b4-4792-bfac-8ca1e4dd04a5" providerId="ADAL" clId="{5FFD99D7-9011-4550-B7FD-63C5BD11233D}" dt="2022-02-14T23:32:33.669" v="236"/>
          <ac:grpSpMkLst>
            <pc:docMk/>
            <pc:sldMk cId="1025151286" sldId="290"/>
            <ac:grpSpMk id="88" creationId="{1C558392-69A9-48F8-AFF6-5EFBE4F4CF4C}"/>
          </ac:grpSpMkLst>
        </pc:grpChg>
        <pc:grpChg chg="add mod">
          <ac:chgData name="SANTIAGO FARFAN" userId="6f44aac2-a8b4-4792-bfac-8ca1e4dd04a5" providerId="ADAL" clId="{5FFD99D7-9011-4550-B7FD-63C5BD11233D}" dt="2022-02-14T23:32:33.669" v="236"/>
          <ac:grpSpMkLst>
            <pc:docMk/>
            <pc:sldMk cId="1025151286" sldId="290"/>
            <ac:grpSpMk id="89" creationId="{371FFCBD-624F-4D85-9310-7C248B5ED8CA}"/>
          </ac:grpSpMkLst>
        </pc:grpChg>
        <pc:grpChg chg="add mod">
          <ac:chgData name="SANTIAGO FARFAN" userId="6f44aac2-a8b4-4792-bfac-8ca1e4dd04a5" providerId="ADAL" clId="{5FFD99D7-9011-4550-B7FD-63C5BD11233D}" dt="2022-02-14T23:32:33.669" v="236"/>
          <ac:grpSpMkLst>
            <pc:docMk/>
            <pc:sldMk cId="1025151286" sldId="290"/>
            <ac:grpSpMk id="90" creationId="{499846C7-A044-49F7-9653-94B9B5BEB67C}"/>
          </ac:grpSpMkLst>
        </pc:grpChg>
        <pc:grpChg chg="add mod">
          <ac:chgData name="SANTIAGO FARFAN" userId="6f44aac2-a8b4-4792-bfac-8ca1e4dd04a5" providerId="ADAL" clId="{5FFD99D7-9011-4550-B7FD-63C5BD11233D}" dt="2022-02-14T23:32:33.669" v="236"/>
          <ac:grpSpMkLst>
            <pc:docMk/>
            <pc:sldMk cId="1025151286" sldId="290"/>
            <ac:grpSpMk id="91" creationId="{654F6130-4CC9-4448-BE91-EBCFC17E2E58}"/>
          </ac:grpSpMkLst>
        </pc:grpChg>
        <pc:grpChg chg="add mod">
          <ac:chgData name="SANTIAGO FARFAN" userId="6f44aac2-a8b4-4792-bfac-8ca1e4dd04a5" providerId="ADAL" clId="{5FFD99D7-9011-4550-B7FD-63C5BD11233D}" dt="2022-02-14T23:32:33.669" v="236"/>
          <ac:grpSpMkLst>
            <pc:docMk/>
            <pc:sldMk cId="1025151286" sldId="290"/>
            <ac:grpSpMk id="92" creationId="{3789E5C7-6198-41BE-909B-90E01987CD16}"/>
          </ac:grpSpMkLst>
        </pc:grpChg>
        <pc:grpChg chg="add mod">
          <ac:chgData name="SANTIAGO FARFAN" userId="6f44aac2-a8b4-4792-bfac-8ca1e4dd04a5" providerId="ADAL" clId="{5FFD99D7-9011-4550-B7FD-63C5BD11233D}" dt="2022-02-14T23:32:33.669" v="236"/>
          <ac:grpSpMkLst>
            <pc:docMk/>
            <pc:sldMk cId="1025151286" sldId="290"/>
            <ac:grpSpMk id="93" creationId="{E0DF9F09-6E5D-4392-B43A-2C118E3C278B}"/>
          </ac:grpSpMkLst>
        </pc:grpChg>
        <pc:grpChg chg="add mod">
          <ac:chgData name="SANTIAGO FARFAN" userId="6f44aac2-a8b4-4792-bfac-8ca1e4dd04a5" providerId="ADAL" clId="{5FFD99D7-9011-4550-B7FD-63C5BD11233D}" dt="2022-02-14T23:32:33.669" v="236"/>
          <ac:grpSpMkLst>
            <pc:docMk/>
            <pc:sldMk cId="1025151286" sldId="290"/>
            <ac:grpSpMk id="94" creationId="{DD356C6B-3FF5-4D9B-8823-AFDB4517A1C0}"/>
          </ac:grpSpMkLst>
        </pc:grpChg>
        <pc:grpChg chg="add mod">
          <ac:chgData name="SANTIAGO FARFAN" userId="6f44aac2-a8b4-4792-bfac-8ca1e4dd04a5" providerId="ADAL" clId="{5FFD99D7-9011-4550-B7FD-63C5BD11233D}" dt="2022-02-14T23:32:33.669" v="236"/>
          <ac:grpSpMkLst>
            <pc:docMk/>
            <pc:sldMk cId="1025151286" sldId="290"/>
            <ac:grpSpMk id="95" creationId="{1DFA5069-3507-44D6-8929-CB6C5C76575B}"/>
          </ac:grpSpMkLst>
        </pc:grpChg>
        <pc:grpChg chg="add mod">
          <ac:chgData name="SANTIAGO FARFAN" userId="6f44aac2-a8b4-4792-bfac-8ca1e4dd04a5" providerId="ADAL" clId="{5FFD99D7-9011-4550-B7FD-63C5BD11233D}" dt="2022-02-14T23:32:33.669" v="236"/>
          <ac:grpSpMkLst>
            <pc:docMk/>
            <pc:sldMk cId="1025151286" sldId="290"/>
            <ac:grpSpMk id="96" creationId="{0517B997-5313-42E4-B4E8-527E195F7629}"/>
          </ac:grpSpMkLst>
        </pc:grpChg>
        <pc:graphicFrameChg chg="add del mod modGraphic">
          <ac:chgData name="SANTIAGO FARFAN" userId="6f44aac2-a8b4-4792-bfac-8ca1e4dd04a5" providerId="ADAL" clId="{5FFD99D7-9011-4550-B7FD-63C5BD11233D}" dt="2022-02-14T23:32:26.974" v="232" actId="478"/>
          <ac:graphicFrameMkLst>
            <pc:docMk/>
            <pc:sldMk cId="1025151286" sldId="290"/>
            <ac:graphicFrameMk id="5" creationId="{098CFCE6-08ED-4A0B-9FFE-2F5869330454}"/>
          </ac:graphicFrameMkLst>
        </pc:graphicFrameChg>
        <pc:graphicFrameChg chg="add del mod modGraphic">
          <ac:chgData name="SANTIAGO FARFAN" userId="6f44aac2-a8b4-4792-bfac-8ca1e4dd04a5" providerId="ADAL" clId="{5FFD99D7-9011-4550-B7FD-63C5BD11233D}" dt="2022-02-14T23:22:14.222" v="132" actId="478"/>
          <ac:graphicFrameMkLst>
            <pc:docMk/>
            <pc:sldMk cId="1025151286" sldId="290"/>
            <ac:graphicFrameMk id="7" creationId="{42C1A29B-E9A5-4344-9A2B-3AA057544F50}"/>
          </ac:graphicFrameMkLst>
        </pc:graphicFrameChg>
        <pc:graphicFrameChg chg="add del mod modGraphic">
          <ac:chgData name="SANTIAGO FARFAN" userId="6f44aac2-a8b4-4792-bfac-8ca1e4dd04a5" providerId="ADAL" clId="{5FFD99D7-9011-4550-B7FD-63C5BD11233D}" dt="2022-02-14T23:37:18.829" v="288" actId="478"/>
          <ac:graphicFrameMkLst>
            <pc:docMk/>
            <pc:sldMk cId="1025151286" sldId="290"/>
            <ac:graphicFrameMk id="11" creationId="{BA5BA9C8-60E6-4157-8E8B-E213362352DF}"/>
          </ac:graphicFrameMkLst>
        </pc:graphicFrameChg>
      </pc:sldChg>
      <pc:sldChg chg="addSp delSp modSp add mod">
        <pc:chgData name="SANTIAGO FARFAN" userId="6f44aac2-a8b4-4792-bfac-8ca1e4dd04a5" providerId="ADAL" clId="{5FFD99D7-9011-4550-B7FD-63C5BD11233D}" dt="2022-02-14T23:37:22.586" v="289" actId="478"/>
        <pc:sldMkLst>
          <pc:docMk/>
          <pc:sldMk cId="2528831946" sldId="291"/>
        </pc:sldMkLst>
        <pc:spChg chg="mod">
          <ac:chgData name="SANTIAGO FARFAN" userId="6f44aac2-a8b4-4792-bfac-8ca1e4dd04a5" providerId="ADAL" clId="{5FFD99D7-9011-4550-B7FD-63C5BD11233D}" dt="2022-02-14T23:36:56.421" v="283" actId="20577"/>
          <ac:spMkLst>
            <pc:docMk/>
            <pc:sldMk cId="2528831946" sldId="291"/>
            <ac:spMk id="109" creationId="{00000000-0000-0000-0000-000000000000}"/>
          </ac:spMkLst>
        </pc:spChg>
        <pc:spChg chg="del mod">
          <ac:chgData name="SANTIAGO FARFAN" userId="6f44aac2-a8b4-4792-bfac-8ca1e4dd04a5" providerId="ADAL" clId="{5FFD99D7-9011-4550-B7FD-63C5BD11233D}" dt="2022-02-14T23:37:22.586" v="289" actId="478"/>
          <ac:spMkLst>
            <pc:docMk/>
            <pc:sldMk cId="2528831946" sldId="291"/>
            <ac:spMk id="142" creationId="{4D30C847-D157-4D15-A956-300965082A4A}"/>
          </ac:spMkLst>
        </pc:spChg>
        <pc:graphicFrameChg chg="add del">
          <ac:chgData name="SANTIAGO FARFAN" userId="6f44aac2-a8b4-4792-bfac-8ca1e4dd04a5" providerId="ADAL" clId="{5FFD99D7-9011-4550-B7FD-63C5BD11233D}" dt="2022-02-14T23:37:11.834" v="285" actId="21"/>
          <ac:graphicFrameMkLst>
            <pc:docMk/>
            <pc:sldMk cId="2528831946" sldId="291"/>
            <ac:graphicFrameMk id="11" creationId="{BA5BA9C8-60E6-4157-8E8B-E213362352DF}"/>
          </ac:graphicFrameMkLst>
        </pc:graphicFrameChg>
      </pc:sldChg>
      <pc:sldChg chg="new del">
        <pc:chgData name="SANTIAGO FARFAN" userId="6f44aac2-a8b4-4792-bfac-8ca1e4dd04a5" providerId="ADAL" clId="{5FFD99D7-9011-4550-B7FD-63C5BD11233D}" dt="2022-02-14T23:39:33.743" v="349" actId="680"/>
        <pc:sldMkLst>
          <pc:docMk/>
          <pc:sldMk cId="4101709813" sldId="292"/>
        </pc:sldMkLst>
      </pc:sldChg>
    </pc:docChg>
  </pc:docChgLst>
  <pc:docChgLst>
    <pc:chgData name="SANTIAGO FARFAN" userId="S::santiago.farfan@correo.uis.edu.co::6f44aac2-a8b4-4792-bfac-8ca1e4dd04a5" providerId="AD" clId="Web-{EC3C761C-EB31-D5A0-8754-31F7DB036FC4}"/>
    <pc:docChg chg="modSld">
      <pc:chgData name="SANTIAGO FARFAN" userId="S::santiago.farfan@correo.uis.edu.co::6f44aac2-a8b4-4792-bfac-8ca1e4dd04a5" providerId="AD" clId="Web-{EC3C761C-EB31-D5A0-8754-31F7DB036FC4}" dt="2021-08-30T21:13:29.821" v="64" actId="20577"/>
      <pc:docMkLst>
        <pc:docMk/>
      </pc:docMkLst>
      <pc:sldChg chg="addSp delSp modSp">
        <pc:chgData name="SANTIAGO FARFAN" userId="S::santiago.farfan@correo.uis.edu.co::6f44aac2-a8b4-4792-bfac-8ca1e4dd04a5" providerId="AD" clId="Web-{EC3C761C-EB31-D5A0-8754-31F7DB036FC4}" dt="2021-08-30T21:13:29.821" v="64" actId="20577"/>
        <pc:sldMkLst>
          <pc:docMk/>
          <pc:sldMk cId="1025151286" sldId="290"/>
        </pc:sldMkLst>
        <pc:spChg chg="add del">
          <ac:chgData name="SANTIAGO FARFAN" userId="S::santiago.farfan@correo.uis.edu.co::6f44aac2-a8b4-4792-bfac-8ca1e4dd04a5" providerId="AD" clId="Web-{EC3C761C-EB31-D5A0-8754-31F7DB036FC4}" dt="2021-08-30T21:13:14.805" v="23"/>
          <ac:spMkLst>
            <pc:docMk/>
            <pc:sldMk cId="1025151286" sldId="290"/>
            <ac:spMk id="17" creationId="{00000000-0000-0000-0000-000000000000}"/>
          </ac:spMkLst>
        </pc:spChg>
        <pc:spChg chg="add del">
          <ac:chgData name="SANTIAGO FARFAN" userId="S::santiago.farfan@correo.uis.edu.co::6f44aac2-a8b4-4792-bfac-8ca1e4dd04a5" providerId="AD" clId="Web-{EC3C761C-EB31-D5A0-8754-31F7DB036FC4}" dt="2021-08-30T21:13:14.805" v="24"/>
          <ac:spMkLst>
            <pc:docMk/>
            <pc:sldMk cId="1025151286" sldId="290"/>
            <ac:spMk id="18" creationId="{00000000-0000-0000-0000-000000000000}"/>
          </ac:spMkLst>
        </pc:spChg>
        <pc:spChg chg="add del">
          <ac:chgData name="SANTIAGO FARFAN" userId="S::santiago.farfan@correo.uis.edu.co::6f44aac2-a8b4-4792-bfac-8ca1e4dd04a5" providerId="AD" clId="Web-{EC3C761C-EB31-D5A0-8754-31F7DB036FC4}" dt="2021-08-30T21:13:14.805" v="25"/>
          <ac:spMkLst>
            <pc:docMk/>
            <pc:sldMk cId="1025151286" sldId="290"/>
            <ac:spMk id="20" creationId="{00000000-0000-0000-0000-000000000000}"/>
          </ac:spMkLst>
        </pc:spChg>
        <pc:spChg chg="add del">
          <ac:chgData name="SANTIAGO FARFAN" userId="S::santiago.farfan@correo.uis.edu.co::6f44aac2-a8b4-4792-bfac-8ca1e4dd04a5" providerId="AD" clId="Web-{EC3C761C-EB31-D5A0-8754-31F7DB036FC4}" dt="2021-08-30T21:13:14.805" v="26"/>
          <ac:spMkLst>
            <pc:docMk/>
            <pc:sldMk cId="1025151286" sldId="290"/>
            <ac:spMk id="21" creationId="{00000000-0000-0000-0000-000000000000}"/>
          </ac:spMkLst>
        </pc:spChg>
        <pc:spChg chg="add del">
          <ac:chgData name="SANTIAGO FARFAN" userId="S::santiago.farfan@correo.uis.edu.co::6f44aac2-a8b4-4792-bfac-8ca1e4dd04a5" providerId="AD" clId="Web-{EC3C761C-EB31-D5A0-8754-31F7DB036FC4}" dt="2021-08-30T21:13:14.805" v="27"/>
          <ac:spMkLst>
            <pc:docMk/>
            <pc:sldMk cId="1025151286" sldId="290"/>
            <ac:spMk id="22" creationId="{00000000-0000-0000-0000-000000000000}"/>
          </ac:spMkLst>
        </pc:spChg>
        <pc:spChg chg="add del">
          <ac:chgData name="SANTIAGO FARFAN" userId="S::santiago.farfan@correo.uis.edu.co::6f44aac2-a8b4-4792-bfac-8ca1e4dd04a5" providerId="AD" clId="Web-{EC3C761C-EB31-D5A0-8754-31F7DB036FC4}" dt="2021-08-30T21:13:14.805" v="28"/>
          <ac:spMkLst>
            <pc:docMk/>
            <pc:sldMk cId="1025151286" sldId="290"/>
            <ac:spMk id="23" creationId="{00000000-0000-0000-0000-000000000000}"/>
          </ac:spMkLst>
        </pc:spChg>
        <pc:spChg chg="add del">
          <ac:chgData name="SANTIAGO FARFAN" userId="S::santiago.farfan@correo.uis.edu.co::6f44aac2-a8b4-4792-bfac-8ca1e4dd04a5" providerId="AD" clId="Web-{EC3C761C-EB31-D5A0-8754-31F7DB036FC4}" dt="2021-08-30T21:13:14.805" v="29"/>
          <ac:spMkLst>
            <pc:docMk/>
            <pc:sldMk cId="1025151286" sldId="290"/>
            <ac:spMk id="24" creationId="{00000000-0000-0000-0000-000000000000}"/>
          </ac:spMkLst>
        </pc:spChg>
        <pc:spChg chg="add del">
          <ac:chgData name="SANTIAGO FARFAN" userId="S::santiago.farfan@correo.uis.edu.co::6f44aac2-a8b4-4792-bfac-8ca1e4dd04a5" providerId="AD" clId="Web-{EC3C761C-EB31-D5A0-8754-31F7DB036FC4}" dt="2021-08-30T21:13:14.805" v="30"/>
          <ac:spMkLst>
            <pc:docMk/>
            <pc:sldMk cId="1025151286" sldId="290"/>
            <ac:spMk id="25" creationId="{00000000-0000-0000-0000-000000000000}"/>
          </ac:spMkLst>
        </pc:spChg>
        <pc:spChg chg="add del">
          <ac:chgData name="SANTIAGO FARFAN" userId="S::santiago.farfan@correo.uis.edu.co::6f44aac2-a8b4-4792-bfac-8ca1e4dd04a5" providerId="AD" clId="Web-{EC3C761C-EB31-D5A0-8754-31F7DB036FC4}" dt="2021-08-30T21:13:14.805" v="31"/>
          <ac:spMkLst>
            <pc:docMk/>
            <pc:sldMk cId="1025151286" sldId="290"/>
            <ac:spMk id="26" creationId="{00000000-0000-0000-0000-000000000000}"/>
          </ac:spMkLst>
        </pc:spChg>
        <pc:spChg chg="add del">
          <ac:chgData name="SANTIAGO FARFAN" userId="S::santiago.farfan@correo.uis.edu.co::6f44aac2-a8b4-4792-bfac-8ca1e4dd04a5" providerId="AD" clId="Web-{EC3C761C-EB31-D5A0-8754-31F7DB036FC4}" dt="2021-08-30T21:13:14.805" v="32"/>
          <ac:spMkLst>
            <pc:docMk/>
            <pc:sldMk cId="1025151286" sldId="290"/>
            <ac:spMk id="27" creationId="{00000000-0000-0000-0000-000000000000}"/>
          </ac:spMkLst>
        </pc:spChg>
        <pc:spChg chg="add del">
          <ac:chgData name="SANTIAGO FARFAN" userId="S::santiago.farfan@correo.uis.edu.co::6f44aac2-a8b4-4792-bfac-8ca1e4dd04a5" providerId="AD" clId="Web-{EC3C761C-EB31-D5A0-8754-31F7DB036FC4}" dt="2021-08-30T21:13:14.805" v="33"/>
          <ac:spMkLst>
            <pc:docMk/>
            <pc:sldMk cId="1025151286" sldId="290"/>
            <ac:spMk id="28" creationId="{00000000-0000-0000-0000-000000000000}"/>
          </ac:spMkLst>
        </pc:spChg>
        <pc:spChg chg="add del">
          <ac:chgData name="SANTIAGO FARFAN" userId="S::santiago.farfan@correo.uis.edu.co::6f44aac2-a8b4-4792-bfac-8ca1e4dd04a5" providerId="AD" clId="Web-{EC3C761C-EB31-D5A0-8754-31F7DB036FC4}" dt="2021-08-30T21:13:14.805" v="34"/>
          <ac:spMkLst>
            <pc:docMk/>
            <pc:sldMk cId="1025151286" sldId="290"/>
            <ac:spMk id="29" creationId="{00000000-0000-0000-0000-000000000000}"/>
          </ac:spMkLst>
        </pc:spChg>
        <pc:spChg chg="add del">
          <ac:chgData name="SANTIAGO FARFAN" userId="S::santiago.farfan@correo.uis.edu.co::6f44aac2-a8b4-4792-bfac-8ca1e4dd04a5" providerId="AD" clId="Web-{EC3C761C-EB31-D5A0-8754-31F7DB036FC4}" dt="2021-08-30T21:13:14.805" v="35"/>
          <ac:spMkLst>
            <pc:docMk/>
            <pc:sldMk cId="1025151286" sldId="290"/>
            <ac:spMk id="30" creationId="{00000000-0000-0000-0000-000000000000}"/>
          </ac:spMkLst>
        </pc:spChg>
        <pc:spChg chg="add del">
          <ac:chgData name="SANTIAGO FARFAN" userId="S::santiago.farfan@correo.uis.edu.co::6f44aac2-a8b4-4792-bfac-8ca1e4dd04a5" providerId="AD" clId="Web-{EC3C761C-EB31-D5A0-8754-31F7DB036FC4}" dt="2021-08-30T21:13:14.805" v="36"/>
          <ac:spMkLst>
            <pc:docMk/>
            <pc:sldMk cId="1025151286" sldId="290"/>
            <ac:spMk id="31" creationId="{00000000-0000-0000-0000-000000000000}"/>
          </ac:spMkLst>
        </pc:spChg>
        <pc:spChg chg="add del">
          <ac:chgData name="SANTIAGO FARFAN" userId="S::santiago.farfan@correo.uis.edu.co::6f44aac2-a8b4-4792-bfac-8ca1e4dd04a5" providerId="AD" clId="Web-{EC3C761C-EB31-D5A0-8754-31F7DB036FC4}" dt="2021-08-30T21:13:14.805" v="37"/>
          <ac:spMkLst>
            <pc:docMk/>
            <pc:sldMk cId="1025151286" sldId="290"/>
            <ac:spMk id="32" creationId="{00000000-0000-0000-0000-000000000000}"/>
          </ac:spMkLst>
        </pc:spChg>
        <pc:spChg chg="add del">
          <ac:chgData name="SANTIAGO FARFAN" userId="S::santiago.farfan@correo.uis.edu.co::6f44aac2-a8b4-4792-bfac-8ca1e4dd04a5" providerId="AD" clId="Web-{EC3C761C-EB31-D5A0-8754-31F7DB036FC4}" dt="2021-08-30T21:13:14.805" v="38"/>
          <ac:spMkLst>
            <pc:docMk/>
            <pc:sldMk cId="1025151286" sldId="290"/>
            <ac:spMk id="33" creationId="{00000000-0000-0000-0000-000000000000}"/>
          </ac:spMkLst>
        </pc:spChg>
        <pc:spChg chg="add del">
          <ac:chgData name="SANTIAGO FARFAN" userId="S::santiago.farfan@correo.uis.edu.co::6f44aac2-a8b4-4792-bfac-8ca1e4dd04a5" providerId="AD" clId="Web-{EC3C761C-EB31-D5A0-8754-31F7DB036FC4}" dt="2021-08-30T21:13:14.805" v="39"/>
          <ac:spMkLst>
            <pc:docMk/>
            <pc:sldMk cId="1025151286" sldId="290"/>
            <ac:spMk id="34" creationId="{00000000-0000-0000-0000-000000000000}"/>
          </ac:spMkLst>
        </pc:spChg>
        <pc:spChg chg="add del">
          <ac:chgData name="SANTIAGO FARFAN" userId="S::santiago.farfan@correo.uis.edu.co::6f44aac2-a8b4-4792-bfac-8ca1e4dd04a5" providerId="AD" clId="Web-{EC3C761C-EB31-D5A0-8754-31F7DB036FC4}" dt="2021-08-30T21:13:14.805" v="40"/>
          <ac:spMkLst>
            <pc:docMk/>
            <pc:sldMk cId="1025151286" sldId="290"/>
            <ac:spMk id="35" creationId="{00000000-0000-0000-0000-000000000000}"/>
          </ac:spMkLst>
        </pc:spChg>
        <pc:spChg chg="add del">
          <ac:chgData name="SANTIAGO FARFAN" userId="S::santiago.farfan@correo.uis.edu.co::6f44aac2-a8b4-4792-bfac-8ca1e4dd04a5" providerId="AD" clId="Web-{EC3C761C-EB31-D5A0-8754-31F7DB036FC4}" dt="2021-08-30T21:13:14.805" v="41"/>
          <ac:spMkLst>
            <pc:docMk/>
            <pc:sldMk cId="1025151286" sldId="290"/>
            <ac:spMk id="36" creationId="{00000000-0000-0000-0000-000000000000}"/>
          </ac:spMkLst>
        </pc:spChg>
        <pc:spChg chg="add del">
          <ac:chgData name="SANTIAGO FARFAN" userId="S::santiago.farfan@correo.uis.edu.co::6f44aac2-a8b4-4792-bfac-8ca1e4dd04a5" providerId="AD" clId="Web-{EC3C761C-EB31-D5A0-8754-31F7DB036FC4}" dt="2021-08-30T21:13:14.805" v="42"/>
          <ac:spMkLst>
            <pc:docMk/>
            <pc:sldMk cId="1025151286" sldId="290"/>
            <ac:spMk id="37" creationId="{00000000-0000-0000-0000-000000000000}"/>
          </ac:spMkLst>
        </pc:spChg>
        <pc:spChg chg="add del">
          <ac:chgData name="SANTIAGO FARFAN" userId="S::santiago.farfan@correo.uis.edu.co::6f44aac2-a8b4-4792-bfac-8ca1e4dd04a5" providerId="AD" clId="Web-{EC3C761C-EB31-D5A0-8754-31F7DB036FC4}" dt="2021-08-30T21:13:14.805" v="43"/>
          <ac:spMkLst>
            <pc:docMk/>
            <pc:sldMk cId="1025151286" sldId="290"/>
            <ac:spMk id="38" creationId="{00000000-0000-0000-0000-000000000000}"/>
          </ac:spMkLst>
        </pc:spChg>
        <pc:spChg chg="add del">
          <ac:chgData name="SANTIAGO FARFAN" userId="S::santiago.farfan@correo.uis.edu.co::6f44aac2-a8b4-4792-bfac-8ca1e4dd04a5" providerId="AD" clId="Web-{EC3C761C-EB31-D5A0-8754-31F7DB036FC4}" dt="2021-08-30T21:13:14.805" v="44"/>
          <ac:spMkLst>
            <pc:docMk/>
            <pc:sldMk cId="1025151286" sldId="290"/>
            <ac:spMk id="39" creationId="{00000000-0000-0000-0000-000000000000}"/>
          </ac:spMkLst>
        </pc:spChg>
        <pc:spChg chg="add del">
          <ac:chgData name="SANTIAGO FARFAN" userId="S::santiago.farfan@correo.uis.edu.co::6f44aac2-a8b4-4792-bfac-8ca1e4dd04a5" providerId="AD" clId="Web-{EC3C761C-EB31-D5A0-8754-31F7DB036FC4}" dt="2021-08-30T21:13:14.805" v="45"/>
          <ac:spMkLst>
            <pc:docMk/>
            <pc:sldMk cId="1025151286" sldId="290"/>
            <ac:spMk id="40" creationId="{00000000-0000-0000-0000-000000000000}"/>
          </ac:spMkLst>
        </pc:spChg>
        <pc:spChg chg="mod">
          <ac:chgData name="SANTIAGO FARFAN" userId="S::santiago.farfan@correo.uis.edu.co::6f44aac2-a8b4-4792-bfac-8ca1e4dd04a5" providerId="AD" clId="Web-{EC3C761C-EB31-D5A0-8754-31F7DB036FC4}" dt="2021-08-30T21:13:29.821" v="64" actId="20577"/>
          <ac:spMkLst>
            <pc:docMk/>
            <pc:sldMk cId="1025151286" sldId="290"/>
            <ac:spMk id="10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B4DD1-0BA0-41EA-B685-F252DA25B945}" type="datetimeFigureOut">
              <a:rPr lang="es-CO" smtClean="0"/>
              <a:t>29/03/22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36486-01DA-4660-80C3-34274CB1AAF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8587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297784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716478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b="1" dirty="0"/>
          </a:p>
        </p:txBody>
      </p:sp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0606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599" cy="2852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60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599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2000">
                <a:solidFill>
                  <a:srgbClr val="888888"/>
                </a:solidFill>
              </a:defRPr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524000" y="112236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6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ctr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None/>
              <a:defRPr sz="16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05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839787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 sz="2400" b="1"/>
            </a:lvl1pPr>
            <a:lvl2pPr marL="457200" indent="0" rtl="0">
              <a:spcBef>
                <a:spcPts val="0"/>
              </a:spcBef>
              <a:buFont typeface="Calibri"/>
              <a:buNone/>
              <a:defRPr sz="2000" b="1"/>
            </a:lvl2pPr>
            <a:lvl3pPr marL="914400" indent="0" rtl="0">
              <a:spcBef>
                <a:spcPts val="0"/>
              </a:spcBef>
              <a:buFont typeface="Calibri"/>
              <a:buNone/>
              <a:defRPr sz="1800" b="1"/>
            </a:lvl3pPr>
            <a:lvl4pPr marL="1371600" indent="0" rtl="0">
              <a:spcBef>
                <a:spcPts val="0"/>
              </a:spcBef>
              <a:buFont typeface="Calibri"/>
              <a:buNone/>
              <a:defRPr sz="1600" b="1"/>
            </a:lvl4pPr>
            <a:lvl5pPr marL="1828800" indent="0" rtl="0">
              <a:spcBef>
                <a:spcPts val="0"/>
              </a:spcBef>
              <a:buFont typeface="Calibri"/>
              <a:buNone/>
              <a:defRPr sz="1600" b="1"/>
            </a:lvl5pPr>
            <a:lvl6pPr marL="2286000" indent="0" rtl="0">
              <a:spcBef>
                <a:spcPts val="0"/>
              </a:spcBef>
              <a:buFont typeface="Calibri"/>
              <a:buNone/>
              <a:defRPr sz="1600" b="1"/>
            </a:lvl6pPr>
            <a:lvl7pPr marL="2743200" indent="0" rtl="0">
              <a:spcBef>
                <a:spcPts val="0"/>
              </a:spcBef>
              <a:buFont typeface="Calibri"/>
              <a:buNone/>
              <a:defRPr sz="1600" b="1"/>
            </a:lvl7pPr>
            <a:lvl8pPr marL="3200400" indent="0" rtl="0">
              <a:spcBef>
                <a:spcPts val="0"/>
              </a:spcBef>
              <a:buFont typeface="Calibri"/>
              <a:buNone/>
              <a:defRPr sz="1600" b="1"/>
            </a:lvl8pPr>
            <a:lvl9pPr marL="3657600" indent="0" rtl="0">
              <a:spcBef>
                <a:spcPts val="0"/>
              </a:spcBef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 sz="2800"/>
            </a:lvl2pPr>
            <a:lvl3pPr rtl="0">
              <a:spcBef>
                <a:spcPts val="0"/>
              </a:spcBef>
              <a:defRPr sz="2400"/>
            </a:lvl3pPr>
            <a:lvl4pPr rtl="0">
              <a:spcBef>
                <a:spcPts val="0"/>
              </a:spcBef>
              <a:defRPr sz="2000"/>
            </a:lvl4pPr>
            <a:lvl5pPr rtl="0">
              <a:spcBef>
                <a:spcPts val="0"/>
              </a:spcBef>
              <a:defRPr sz="2000"/>
            </a:lvl5pPr>
            <a:lvl6pPr rtl="0">
              <a:spcBef>
                <a:spcPts val="0"/>
              </a:spcBef>
              <a:defRPr sz="2000"/>
            </a:lvl6pPr>
            <a:lvl7pPr rtl="0">
              <a:spcBef>
                <a:spcPts val="0"/>
              </a:spcBef>
              <a:defRPr sz="2000"/>
            </a:lvl7pPr>
            <a:lvl8pPr rtl="0">
              <a:spcBef>
                <a:spcPts val="0"/>
              </a:spcBef>
              <a:defRPr sz="2000"/>
            </a:lvl8pPr>
            <a:lvl9pPr rtl="0">
              <a:spcBef>
                <a:spcPts val="0"/>
              </a:spcBef>
              <a:defRPr sz="20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7" cy="1600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 sz="3200"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199" cy="48736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 sz="1600"/>
            </a:lvl1pPr>
            <a:lvl2pPr marL="457200" indent="0" rtl="0">
              <a:spcBef>
                <a:spcPts val="0"/>
              </a:spcBef>
              <a:buFont typeface="Calibri"/>
              <a:buNone/>
              <a:defRPr sz="1400"/>
            </a:lvl2pPr>
            <a:lvl3pPr marL="914400" indent="0" rtl="0">
              <a:spcBef>
                <a:spcPts val="0"/>
              </a:spcBef>
              <a:buFont typeface="Calibri"/>
              <a:buNone/>
              <a:defRPr sz="1200"/>
            </a:lvl3pPr>
            <a:lvl4pPr marL="1371600" indent="0" rtl="0">
              <a:spcBef>
                <a:spcPts val="0"/>
              </a:spcBef>
              <a:buFont typeface="Calibri"/>
              <a:buNone/>
              <a:defRPr sz="1000"/>
            </a:lvl4pPr>
            <a:lvl5pPr marL="1828800" indent="0" rtl="0">
              <a:spcBef>
                <a:spcPts val="0"/>
              </a:spcBef>
              <a:buFont typeface="Calibri"/>
              <a:buNone/>
              <a:defRPr sz="1000"/>
            </a:lvl5pPr>
            <a:lvl6pPr marL="2286000" indent="0" rtl="0">
              <a:spcBef>
                <a:spcPts val="0"/>
              </a:spcBef>
              <a:buFont typeface="Calibri"/>
              <a:buNone/>
              <a:defRPr sz="1000"/>
            </a:lvl6pPr>
            <a:lvl7pPr marL="2743200" indent="0" rtl="0">
              <a:spcBef>
                <a:spcPts val="0"/>
              </a:spcBef>
              <a:buFont typeface="Calibri"/>
              <a:buNone/>
              <a:defRPr sz="1000"/>
            </a:lvl7pPr>
            <a:lvl8pPr marL="3200400" indent="0" rtl="0">
              <a:spcBef>
                <a:spcPts val="0"/>
              </a:spcBef>
              <a:buFont typeface="Calibri"/>
              <a:buNone/>
              <a:defRPr sz="1000"/>
            </a:lvl8pPr>
            <a:lvl9pPr marL="3657600" indent="0" rtl="0">
              <a:spcBef>
                <a:spcPts val="0"/>
              </a:spcBef>
              <a:buFont typeface="Calibri"/>
              <a:buNone/>
              <a:defRPr sz="1000"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8" cy="10515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8" cy="773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599" cy="13255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indent="0" algn="l" rtl="0">
              <a:spcBef>
                <a:spcPts val="0"/>
              </a:spcBef>
              <a:defRPr/>
            </a:lvl2pPr>
            <a:lvl3pPr marL="0" marR="0" indent="0" algn="l" rtl="0">
              <a:spcBef>
                <a:spcPts val="0"/>
              </a:spcBef>
              <a:defRPr/>
            </a:lvl3pPr>
            <a:lvl4pPr marL="0" marR="0" indent="0" algn="l" rtl="0">
              <a:spcBef>
                <a:spcPts val="0"/>
              </a:spcBef>
              <a:defRPr/>
            </a:lvl4pPr>
            <a:lvl5pPr marL="0" marR="0" indent="0" algn="l" rtl="0">
              <a:spcBef>
                <a:spcPts val="0"/>
              </a:spcBef>
              <a:defRPr/>
            </a:lvl5pPr>
            <a:lvl6pPr marL="0" marR="0" indent="0" algn="l" rtl="0">
              <a:spcBef>
                <a:spcPts val="0"/>
              </a:spcBef>
              <a:defRPr/>
            </a:lvl6pPr>
            <a:lvl7pPr marL="0" marR="0" indent="0" algn="l" rtl="0">
              <a:spcBef>
                <a:spcPts val="0"/>
              </a:spcBef>
              <a:defRPr/>
            </a:lvl7pPr>
            <a:lvl8pPr marL="0" marR="0" indent="0" algn="l" rtl="0">
              <a:spcBef>
                <a:spcPts val="0"/>
              </a:spcBef>
              <a:defRPr/>
            </a:lvl8pPr>
            <a:lvl9pPr marL="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599" cy="43513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28600" marR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Font typeface="Arial"/>
              <a:buChar char="•"/>
              <a:defRPr sz="2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4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20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Font typeface="Arial"/>
              <a:buChar char="•"/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indent="0" algn="l" rtl="0">
              <a:spcBef>
                <a:spcPts val="0"/>
              </a:spcBef>
              <a:defRPr sz="1800" b="0" i="0" u="none" strike="noStrike" cap="none" baseline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1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 baseline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ES" sz="1200" b="0" i="0" u="none" strike="noStrike" cap="none" baseline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/>
        </p:nvSpPr>
        <p:spPr>
          <a:xfrm>
            <a:off x="2112591" y="1979314"/>
            <a:ext cx="7588333" cy="121128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MX" sz="180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Imagen</a:t>
            </a:r>
          </a:p>
          <a:p>
            <a:pPr lvl="0" algn="ctr">
              <a:buSzPct val="25000"/>
            </a:pPr>
            <a:r>
              <a:rPr lang="es-CO" sz="1800">
                <a:solidFill>
                  <a:schemeClr val="lt1"/>
                </a:solidFill>
                <a:latin typeface="+mn-lt"/>
                <a:ea typeface="Calibri"/>
                <a:cs typeface="Calibri"/>
              </a:rPr>
              <a:t>CF004</a:t>
            </a:r>
            <a:r>
              <a:rPr lang="es-CO" sz="1800" dirty="0">
                <a:solidFill>
                  <a:schemeClr val="lt1"/>
                </a:solidFill>
                <a:latin typeface="+mn-lt"/>
                <a:ea typeface="Calibri"/>
                <a:cs typeface="Calibri"/>
              </a:rPr>
              <a:t>_sintesis_componente_formativo</a:t>
            </a:r>
            <a:endParaRPr lang="es-ES" sz="180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5467485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8253349" y="0"/>
            <a:ext cx="3938649" cy="6858000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09" name="Shape 109"/>
          <p:cNvSpPr txBox="1"/>
          <p:nvPr/>
        </p:nvSpPr>
        <p:spPr>
          <a:xfrm>
            <a:off x="8234450" y="718265"/>
            <a:ext cx="3957549" cy="597999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_tradnl" dirty="0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rPr>
              <a:t>Se solicita </a:t>
            </a:r>
            <a:r>
              <a:rPr lang="es-ES_tradnl" b="1" dirty="0">
                <a:solidFill>
                  <a:srgbClr val="FF0000"/>
                </a:solidFill>
                <a:latin typeface="+mn-lt"/>
                <a:ea typeface="Calibri"/>
                <a:cs typeface="Calibri"/>
                <a:sym typeface="Calibri"/>
              </a:rPr>
              <a:t>crear diagrama</a:t>
            </a:r>
            <a:r>
              <a:rPr lang="es-ES_tradnl" dirty="0">
                <a:solidFill>
                  <a:srgbClr val="FF0000"/>
                </a:solidFill>
                <a:latin typeface="+mn-lt"/>
                <a:ea typeface="Calibri"/>
                <a:cs typeface="Calibri"/>
                <a:sym typeface="Calibri"/>
              </a:rPr>
              <a:t> </a:t>
            </a:r>
            <a:r>
              <a:rPr lang="es-ES_tradnl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como el de referencia en la siguiente diapositiva.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_tradnl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_tradnl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Los textos corresponden a los incluidos en cada elemento del diagrama</a:t>
            </a:r>
          </a:p>
        </p:txBody>
      </p:sp>
      <p:sp>
        <p:nvSpPr>
          <p:cNvPr id="110" name="Shape 110"/>
          <p:cNvSpPr/>
          <p:nvPr/>
        </p:nvSpPr>
        <p:spPr>
          <a:xfrm>
            <a:off x="8253350" y="0"/>
            <a:ext cx="3938649" cy="74294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42719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ES" sz="1800" b="0" i="0" u="none" strike="noStrike" cap="none" baseline="0" dirty="0">
                <a:solidFill>
                  <a:schemeClr val="lt1"/>
                </a:solidFill>
                <a:latin typeface="+mn-lt"/>
                <a:ea typeface="Calibri"/>
                <a:cs typeface="Calibri"/>
                <a:sym typeface="Calibri"/>
              </a:rPr>
              <a:t>Indicaciones para la producción</a:t>
            </a:r>
          </a:p>
        </p:txBody>
      </p:sp>
    </p:spTree>
    <p:extLst>
      <p:ext uri="{BB962C8B-B14F-4D97-AF65-F5344CB8AC3E}">
        <p14:creationId xmlns:p14="http://schemas.microsoft.com/office/powerpoint/2010/main" val="2528831946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8DCB815-A7FC-457E-BC58-2DF1E7DD9805}"/>
              </a:ext>
            </a:extLst>
          </p:cNvPr>
          <p:cNvSpPr/>
          <p:nvPr/>
        </p:nvSpPr>
        <p:spPr>
          <a:xfrm>
            <a:off x="4601076" y="889334"/>
            <a:ext cx="2476500" cy="10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Conceptos y Seguridad de la Información</a:t>
            </a:r>
            <a:endParaRPr lang="es-ES" dirty="0"/>
          </a:p>
        </p:txBody>
      </p:sp>
      <p:cxnSp>
        <p:nvCxnSpPr>
          <p:cNvPr id="3" name="Conector recto de flecha 3">
            <a:extLst>
              <a:ext uri="{FF2B5EF4-FFF2-40B4-BE49-F238E27FC236}">
                <a16:creationId xmlns:a16="http://schemas.microsoft.com/office/drawing/2014/main" id="{121D6116-5C32-4117-9C83-4ADF9EA23A7F}"/>
              </a:ext>
            </a:extLst>
          </p:cNvPr>
          <p:cNvCxnSpPr/>
          <p:nvPr/>
        </p:nvCxnSpPr>
        <p:spPr>
          <a:xfrm>
            <a:off x="5725026" y="1915653"/>
            <a:ext cx="19050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5">
            <a:extLst>
              <a:ext uri="{FF2B5EF4-FFF2-40B4-BE49-F238E27FC236}">
                <a16:creationId xmlns:a16="http://schemas.microsoft.com/office/drawing/2014/main" id="{B3F4E257-6618-4062-891D-3DF647E60385}"/>
              </a:ext>
            </a:extLst>
          </p:cNvPr>
          <p:cNvCxnSpPr/>
          <p:nvPr/>
        </p:nvCxnSpPr>
        <p:spPr>
          <a:xfrm>
            <a:off x="10449426" y="2394284"/>
            <a:ext cx="14287" cy="58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9">
            <a:extLst>
              <a:ext uri="{FF2B5EF4-FFF2-40B4-BE49-F238E27FC236}">
                <a16:creationId xmlns:a16="http://schemas.microsoft.com/office/drawing/2014/main" id="{0319250F-04FC-4A3E-91FB-95A22FFC3100}"/>
              </a:ext>
            </a:extLst>
          </p:cNvPr>
          <p:cNvCxnSpPr>
            <a:cxnSpLocks/>
          </p:cNvCxnSpPr>
          <p:nvPr/>
        </p:nvCxnSpPr>
        <p:spPr>
          <a:xfrm flipV="1">
            <a:off x="1181601" y="2439528"/>
            <a:ext cx="9282112" cy="1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11">
            <a:extLst>
              <a:ext uri="{FF2B5EF4-FFF2-40B4-BE49-F238E27FC236}">
                <a16:creationId xmlns:a16="http://schemas.microsoft.com/office/drawing/2014/main" id="{A31E70E3-D5EF-4075-9BB4-7FECC85EAD14}"/>
              </a:ext>
            </a:extLst>
          </p:cNvPr>
          <p:cNvSpPr/>
          <p:nvPr/>
        </p:nvSpPr>
        <p:spPr>
          <a:xfrm>
            <a:off x="9792201" y="2975309"/>
            <a:ext cx="1438275" cy="781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Protocolos</a:t>
            </a:r>
            <a:endParaRPr lang="es-ES" dirty="0"/>
          </a:p>
        </p:txBody>
      </p:sp>
      <p:cxnSp>
        <p:nvCxnSpPr>
          <p:cNvPr id="7" name="Conector recto de flecha 13">
            <a:extLst>
              <a:ext uri="{FF2B5EF4-FFF2-40B4-BE49-F238E27FC236}">
                <a16:creationId xmlns:a16="http://schemas.microsoft.com/office/drawing/2014/main" id="{91C2DF67-4949-422C-BA6B-2ADDD6A16AEE}"/>
              </a:ext>
            </a:extLst>
          </p:cNvPr>
          <p:cNvCxnSpPr/>
          <p:nvPr/>
        </p:nvCxnSpPr>
        <p:spPr>
          <a:xfrm>
            <a:off x="8163426" y="2456196"/>
            <a:ext cx="0" cy="51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14">
            <a:extLst>
              <a:ext uri="{FF2B5EF4-FFF2-40B4-BE49-F238E27FC236}">
                <a16:creationId xmlns:a16="http://schemas.microsoft.com/office/drawing/2014/main" id="{92AA9D92-03C9-4BDE-80EC-31AA43D5F551}"/>
              </a:ext>
            </a:extLst>
          </p:cNvPr>
          <p:cNvSpPr/>
          <p:nvPr/>
        </p:nvSpPr>
        <p:spPr>
          <a:xfrm>
            <a:off x="7515726" y="3037221"/>
            <a:ext cx="1190625" cy="92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Manejo de riesgos</a:t>
            </a:r>
            <a:endParaRPr lang="es-ES" dirty="0"/>
          </a:p>
        </p:txBody>
      </p:sp>
      <p:cxnSp>
        <p:nvCxnSpPr>
          <p:cNvPr id="9" name="Conector recto de flecha 16">
            <a:extLst>
              <a:ext uri="{FF2B5EF4-FFF2-40B4-BE49-F238E27FC236}">
                <a16:creationId xmlns:a16="http://schemas.microsoft.com/office/drawing/2014/main" id="{977B9836-24F7-4B2F-9549-E15AD08D92F8}"/>
              </a:ext>
            </a:extLst>
          </p:cNvPr>
          <p:cNvCxnSpPr/>
          <p:nvPr/>
        </p:nvCxnSpPr>
        <p:spPr>
          <a:xfrm>
            <a:off x="5744076" y="2489534"/>
            <a:ext cx="0" cy="628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17">
            <a:extLst>
              <a:ext uri="{FF2B5EF4-FFF2-40B4-BE49-F238E27FC236}">
                <a16:creationId xmlns:a16="http://schemas.microsoft.com/office/drawing/2014/main" id="{AA3132BB-8994-4DC2-91B1-989C34506DAF}"/>
              </a:ext>
            </a:extLst>
          </p:cNvPr>
          <p:cNvSpPr/>
          <p:nvPr/>
        </p:nvSpPr>
        <p:spPr>
          <a:xfrm>
            <a:off x="5048751" y="3127709"/>
            <a:ext cx="1438275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Conjunto de medidas preventivas </a:t>
            </a:r>
            <a:endParaRPr lang="es-ES" dirty="0"/>
          </a:p>
        </p:txBody>
      </p:sp>
      <p:cxnSp>
        <p:nvCxnSpPr>
          <p:cNvPr id="11" name="Conector recto de flecha 19">
            <a:extLst>
              <a:ext uri="{FF2B5EF4-FFF2-40B4-BE49-F238E27FC236}">
                <a16:creationId xmlns:a16="http://schemas.microsoft.com/office/drawing/2014/main" id="{CF2F49DF-E2B0-41C7-9DA2-7AA76E49A35E}"/>
              </a:ext>
            </a:extLst>
          </p:cNvPr>
          <p:cNvCxnSpPr/>
          <p:nvPr/>
        </p:nvCxnSpPr>
        <p:spPr>
          <a:xfrm>
            <a:off x="3115175" y="2456196"/>
            <a:ext cx="9525" cy="695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ángulo 20">
            <a:extLst>
              <a:ext uri="{FF2B5EF4-FFF2-40B4-BE49-F238E27FC236}">
                <a16:creationId xmlns:a16="http://schemas.microsoft.com/office/drawing/2014/main" id="{0B55CD43-253B-43CA-B399-C4DAB25AF0F7}"/>
              </a:ext>
            </a:extLst>
          </p:cNvPr>
          <p:cNvSpPr/>
          <p:nvPr/>
        </p:nvSpPr>
        <p:spPr>
          <a:xfrm>
            <a:off x="2296027" y="3127709"/>
            <a:ext cx="142875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Soluciones</a:t>
            </a:r>
            <a:endParaRPr lang="es-ES" dirty="0"/>
          </a:p>
        </p:txBody>
      </p:sp>
      <p:cxnSp>
        <p:nvCxnSpPr>
          <p:cNvPr id="13" name="Conector recto de flecha 22">
            <a:extLst>
              <a:ext uri="{FF2B5EF4-FFF2-40B4-BE49-F238E27FC236}">
                <a16:creationId xmlns:a16="http://schemas.microsoft.com/office/drawing/2014/main" id="{BB3FE5C2-E7BC-4B64-A4E8-138886700E00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188744" y="2456196"/>
            <a:ext cx="92870" cy="72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25">
            <a:extLst>
              <a:ext uri="{FF2B5EF4-FFF2-40B4-BE49-F238E27FC236}">
                <a16:creationId xmlns:a16="http://schemas.microsoft.com/office/drawing/2014/main" id="{9341AAE6-829B-40EE-8F5D-ACFF6DA044DB}"/>
              </a:ext>
            </a:extLst>
          </p:cNvPr>
          <p:cNvSpPr/>
          <p:nvPr/>
        </p:nvSpPr>
        <p:spPr>
          <a:xfrm>
            <a:off x="743451" y="3184859"/>
            <a:ext cx="1076325" cy="781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Actores</a:t>
            </a:r>
            <a:endParaRPr lang="es-ES" dirty="0"/>
          </a:p>
        </p:txBody>
      </p:sp>
      <p:cxnSp>
        <p:nvCxnSpPr>
          <p:cNvPr id="15" name="Conector recto de flecha 27">
            <a:extLst>
              <a:ext uri="{FF2B5EF4-FFF2-40B4-BE49-F238E27FC236}">
                <a16:creationId xmlns:a16="http://schemas.microsoft.com/office/drawing/2014/main" id="{F0768E5A-0D62-411B-97E9-EBD01D238E16}"/>
              </a:ext>
            </a:extLst>
          </p:cNvPr>
          <p:cNvCxnSpPr>
            <a:stCxn id="12" idx="2"/>
          </p:cNvCxnSpPr>
          <p:nvPr/>
        </p:nvCxnSpPr>
        <p:spPr>
          <a:xfrm flipH="1">
            <a:off x="3010401" y="3965909"/>
            <a:ext cx="1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28">
            <a:extLst>
              <a:ext uri="{FF2B5EF4-FFF2-40B4-BE49-F238E27FC236}">
                <a16:creationId xmlns:a16="http://schemas.microsoft.com/office/drawing/2014/main" id="{B76A86BC-3FC4-4F41-A4A7-2C7E57D43B24}"/>
              </a:ext>
            </a:extLst>
          </p:cNvPr>
          <p:cNvSpPr/>
          <p:nvPr/>
        </p:nvSpPr>
        <p:spPr>
          <a:xfrm>
            <a:off x="2296027" y="4385009"/>
            <a:ext cx="1428750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Planes </a:t>
            </a:r>
            <a:r>
              <a:rPr lang="es-CO"/>
              <a:t>de mejora</a:t>
            </a:r>
            <a:endParaRPr lang="es-ES" dirty="0"/>
          </a:p>
        </p:txBody>
      </p:sp>
      <p:cxnSp>
        <p:nvCxnSpPr>
          <p:cNvPr id="17" name="Conector recto de flecha 30">
            <a:extLst>
              <a:ext uri="{FF2B5EF4-FFF2-40B4-BE49-F238E27FC236}">
                <a16:creationId xmlns:a16="http://schemas.microsoft.com/office/drawing/2014/main" id="{47A7500B-8220-4D72-8648-00DD6F39EE23}"/>
              </a:ext>
            </a:extLst>
          </p:cNvPr>
          <p:cNvCxnSpPr/>
          <p:nvPr/>
        </p:nvCxnSpPr>
        <p:spPr>
          <a:xfrm>
            <a:off x="5734551" y="4032584"/>
            <a:ext cx="0" cy="67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32">
            <a:extLst>
              <a:ext uri="{FF2B5EF4-FFF2-40B4-BE49-F238E27FC236}">
                <a16:creationId xmlns:a16="http://schemas.microsoft.com/office/drawing/2014/main" id="{29014F47-E642-44DA-8C3F-5923D3E866A0}"/>
              </a:ext>
            </a:extLst>
          </p:cNvPr>
          <p:cNvCxnSpPr/>
          <p:nvPr/>
        </p:nvCxnSpPr>
        <p:spPr>
          <a:xfrm flipV="1">
            <a:off x="5048751" y="4680284"/>
            <a:ext cx="143827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34">
            <a:extLst>
              <a:ext uri="{FF2B5EF4-FFF2-40B4-BE49-F238E27FC236}">
                <a16:creationId xmlns:a16="http://schemas.microsoft.com/office/drawing/2014/main" id="{F1707670-FFD6-4440-B62F-746A26623B0C}"/>
              </a:ext>
            </a:extLst>
          </p:cNvPr>
          <p:cNvCxnSpPr/>
          <p:nvPr/>
        </p:nvCxnSpPr>
        <p:spPr>
          <a:xfrm>
            <a:off x="5048751" y="4708859"/>
            <a:ext cx="0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36">
            <a:extLst>
              <a:ext uri="{FF2B5EF4-FFF2-40B4-BE49-F238E27FC236}">
                <a16:creationId xmlns:a16="http://schemas.microsoft.com/office/drawing/2014/main" id="{D8C31792-FCAA-400C-89E1-F21C724B514C}"/>
              </a:ext>
            </a:extLst>
          </p:cNvPr>
          <p:cNvCxnSpPr/>
          <p:nvPr/>
        </p:nvCxnSpPr>
        <p:spPr>
          <a:xfrm>
            <a:off x="6487026" y="4689809"/>
            <a:ext cx="0" cy="447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37">
            <a:extLst>
              <a:ext uri="{FF2B5EF4-FFF2-40B4-BE49-F238E27FC236}">
                <a16:creationId xmlns:a16="http://schemas.microsoft.com/office/drawing/2014/main" id="{91FD64C0-B4C0-4DDB-AA42-6486E1D00895}"/>
              </a:ext>
            </a:extLst>
          </p:cNvPr>
          <p:cNvSpPr/>
          <p:nvPr/>
        </p:nvSpPr>
        <p:spPr>
          <a:xfrm>
            <a:off x="4162926" y="5137484"/>
            <a:ext cx="1466850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Organización</a:t>
            </a:r>
            <a:endParaRPr lang="es-ES" dirty="0"/>
          </a:p>
        </p:txBody>
      </p:sp>
      <p:sp>
        <p:nvSpPr>
          <p:cNvPr id="22" name="Rectángulo 38">
            <a:extLst>
              <a:ext uri="{FF2B5EF4-FFF2-40B4-BE49-F238E27FC236}">
                <a16:creationId xmlns:a16="http://schemas.microsoft.com/office/drawing/2014/main" id="{7485A633-8AD3-41FB-85B1-26E4050BBD16}"/>
              </a:ext>
            </a:extLst>
          </p:cNvPr>
          <p:cNvSpPr/>
          <p:nvPr/>
        </p:nvSpPr>
        <p:spPr>
          <a:xfrm>
            <a:off x="6029826" y="5137484"/>
            <a:ext cx="1485900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Sistemas tecnológicos</a:t>
            </a:r>
            <a:endParaRPr lang="es-ES" dirty="0"/>
          </a:p>
        </p:txBody>
      </p:sp>
      <p:cxnSp>
        <p:nvCxnSpPr>
          <p:cNvPr id="23" name="Conector recto 41">
            <a:extLst>
              <a:ext uri="{FF2B5EF4-FFF2-40B4-BE49-F238E27FC236}">
                <a16:creationId xmlns:a16="http://schemas.microsoft.com/office/drawing/2014/main" id="{5506ECE6-DC75-4AA9-AB41-DCFF71DF2E9B}"/>
              </a:ext>
            </a:extLst>
          </p:cNvPr>
          <p:cNvCxnSpPr/>
          <p:nvPr/>
        </p:nvCxnSpPr>
        <p:spPr>
          <a:xfrm>
            <a:off x="5591676" y="5737559"/>
            <a:ext cx="271462" cy="12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43">
            <a:extLst>
              <a:ext uri="{FF2B5EF4-FFF2-40B4-BE49-F238E27FC236}">
                <a16:creationId xmlns:a16="http://schemas.microsoft.com/office/drawing/2014/main" id="{40BB1796-48F6-4C08-8D30-476F365FFA31}"/>
              </a:ext>
            </a:extLst>
          </p:cNvPr>
          <p:cNvCxnSpPr/>
          <p:nvPr/>
        </p:nvCxnSpPr>
        <p:spPr>
          <a:xfrm flipH="1">
            <a:off x="5872663" y="5737559"/>
            <a:ext cx="157163" cy="12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47">
            <a:extLst>
              <a:ext uri="{FF2B5EF4-FFF2-40B4-BE49-F238E27FC236}">
                <a16:creationId xmlns:a16="http://schemas.microsoft.com/office/drawing/2014/main" id="{F6E61433-F7E7-42E2-B5EB-A20996417342}"/>
              </a:ext>
            </a:extLst>
          </p:cNvPr>
          <p:cNvCxnSpPr/>
          <p:nvPr/>
        </p:nvCxnSpPr>
        <p:spPr>
          <a:xfrm>
            <a:off x="5863138" y="5880434"/>
            <a:ext cx="0" cy="28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48">
            <a:extLst>
              <a:ext uri="{FF2B5EF4-FFF2-40B4-BE49-F238E27FC236}">
                <a16:creationId xmlns:a16="http://schemas.microsoft.com/office/drawing/2014/main" id="{042A8E86-7A03-4FE3-A29C-3DEF45573ECA}"/>
              </a:ext>
            </a:extLst>
          </p:cNvPr>
          <p:cNvSpPr/>
          <p:nvPr/>
        </p:nvSpPr>
        <p:spPr>
          <a:xfrm>
            <a:off x="5158288" y="6180472"/>
            <a:ext cx="1428750" cy="5476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Proteger información</a:t>
            </a:r>
            <a:endParaRPr lang="es-ES" dirty="0"/>
          </a:p>
        </p:txBody>
      </p:sp>
      <p:cxnSp>
        <p:nvCxnSpPr>
          <p:cNvPr id="27" name="Conector recto de flecha 50">
            <a:extLst>
              <a:ext uri="{FF2B5EF4-FFF2-40B4-BE49-F238E27FC236}">
                <a16:creationId xmlns:a16="http://schemas.microsoft.com/office/drawing/2014/main" id="{2E656361-FADD-48A4-98FB-268602008E45}"/>
              </a:ext>
            </a:extLst>
          </p:cNvPr>
          <p:cNvCxnSpPr>
            <a:stCxn id="14" idx="2"/>
          </p:cNvCxnSpPr>
          <p:nvPr/>
        </p:nvCxnSpPr>
        <p:spPr>
          <a:xfrm flipH="1">
            <a:off x="1281613" y="3965909"/>
            <a:ext cx="1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ángulo 51">
            <a:extLst>
              <a:ext uri="{FF2B5EF4-FFF2-40B4-BE49-F238E27FC236}">
                <a16:creationId xmlns:a16="http://schemas.microsoft.com/office/drawing/2014/main" id="{B2B02449-6DF9-4B40-A7E7-3BD3E068CB8A}"/>
              </a:ext>
            </a:extLst>
          </p:cNvPr>
          <p:cNvSpPr/>
          <p:nvPr/>
        </p:nvSpPr>
        <p:spPr>
          <a:xfrm>
            <a:off x="743451" y="4370721"/>
            <a:ext cx="1238250" cy="1204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i="1" dirty="0"/>
              <a:t>Hackers</a:t>
            </a:r>
          </a:p>
          <a:p>
            <a:pPr algn="ctr"/>
            <a:r>
              <a:rPr lang="es-CO" i="1" dirty="0"/>
              <a:t>Crackers</a:t>
            </a:r>
          </a:p>
          <a:p>
            <a:pPr algn="ctr"/>
            <a:r>
              <a:rPr lang="es-CO" i="1" dirty="0"/>
              <a:t>Lamer</a:t>
            </a:r>
          </a:p>
          <a:p>
            <a:pPr algn="ctr"/>
            <a:r>
              <a:rPr lang="es-CO" dirty="0"/>
              <a:t>Otro</a:t>
            </a:r>
            <a:endParaRPr lang="es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DD49F7-24C3-4091-B310-C9E5BF67829F}"/>
              </a:ext>
            </a:extLst>
          </p:cNvPr>
          <p:cNvSpPr txBox="1"/>
          <p:nvPr/>
        </p:nvSpPr>
        <p:spPr>
          <a:xfrm>
            <a:off x="4414897" y="292532"/>
            <a:ext cx="2848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b="1" dirty="0">
                <a:solidFill>
                  <a:schemeClr val="dk1"/>
                </a:solidFill>
                <a:latin typeface="+mn-lt"/>
                <a:ea typeface="Calibri"/>
                <a:cs typeface="Calibri"/>
              </a:rPr>
              <a:t>Síntesis componente formativo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11468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6ad806335d4d7344baabe581138a88505531bc"/>
</p:tagLst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9984</TotalTime>
  <Words>67</Words>
  <Application>Microsoft Macintosh PowerPoint</Application>
  <PresentationFormat>Panorámica</PresentationFormat>
  <Paragraphs>21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CLAUDIA VASQUEZ</dc:creator>
  <cp:lastModifiedBy>Microsoft Office User</cp:lastModifiedBy>
  <cp:revision>216</cp:revision>
  <dcterms:modified xsi:type="dcterms:W3CDTF">2022-03-29T20:26:25Z</dcterms:modified>
</cp:coreProperties>
</file>