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83" r:id="rId5"/>
    <p:sldId id="277" r:id="rId6"/>
    <p:sldId id="279" r:id="rId7"/>
    <p:sldId id="278" r:id="rId8"/>
    <p:sldId id="280" r:id="rId9"/>
    <p:sldId id="281" r:id="rId10"/>
    <p:sldId id="282" r:id="rId11"/>
    <p:sldId id="284" r:id="rId12"/>
    <p:sldId id="285" r:id="rId13"/>
    <p:sldId id="274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EF893-C7AB-483F-A9A2-442EAA4F4BAA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E7DD2-2B29-44B9-AD58-6D28691498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365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98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762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2467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477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759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67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569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960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713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29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714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006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410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42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33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24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4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11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31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12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13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83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5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0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77AF-480A-447C-84EA-0F66AADB88B0}" type="datetimeFigureOut">
              <a:rPr lang="es-CO" smtClean="0"/>
              <a:t>19/12/2021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76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hyperlink" Target="https://image.freepik.com/vector-gratis/seguridad-datos-global-seguridad-datos-personales-ilustracion-concepto-linea-seguridad-datos-ciberneticos-seguridad-internet-o-privacidad-proteccion-informacion_1150-37350.jpg" TargetMode="External"/><Relationship Id="rId4" Type="http://schemas.openxmlformats.org/officeDocument/2006/relationships/hyperlink" Target="https://image.freepik.com/vector-gratis/concepto-actividad-hacker_23-2148549186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hyperlink" Target="https://as1.ftcdn.net/v2/jpg/03/03/97/86/1000_F_303978681_JUy5Evn98hjKreTsjxrj8jRQtMTuC6aM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hyperlink" Target="https://as2.ftcdn.net/v2/jpg/03/53/67/83/1000_F_353678393_zVCyl2Lp5BkwMFmt2A7JmEBmDRV3z9ro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mage.freepik.com/foto-gratis/piratas-informaticos-asiaticos-usan-mascara-usando-ataque-cibernetico-portatil_35675-1046.jpg" TargetMode="External"/><Relationship Id="rId5" Type="http://schemas.openxmlformats.org/officeDocument/2006/relationships/hyperlink" Target="https://image.freepik.com/foto-gratis/hacker-portatil_23-2147985338.jpg" TargetMode="External"/><Relationship Id="rId4" Type="http://schemas.openxmlformats.org/officeDocument/2006/relationships/hyperlink" Target="https://image.freepik.com/vector-gratis/ilustracion-concepto-ataque-cibernetico_114360-1976.jpg" TargetMode="Externa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hyperlink" Target="https://image.freepik.com/foto-gratis/hombre-hacker-laptop_144627-25495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s://t4.ftcdn.net/jpg/01/99/92/65/240_F_199926529_BDjCeB2O9mmcYqA5F3iT8LX9u9G51B83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hyperlink" Target="https://as1.ftcdn.net/v2/jpg/02/18/82/04/1000_F_218820469_SfB3ZHKqDCUu3n9T44QXAVkHNgE01MDJ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18900" y="1257300"/>
            <a:ext cx="8234450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Google Shape;85;p2"/>
          <p:cNvSpPr/>
          <p:nvPr/>
        </p:nvSpPr>
        <p:spPr>
          <a:xfrm>
            <a:off x="2796268" y="983564"/>
            <a:ext cx="3356338" cy="81911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s-CO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DI_CF011-1-3_TiposHackers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36083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El </a:t>
            </a:r>
            <a:r>
              <a:rPr lang="es-CO" b="1" dirty="0" err="1"/>
              <a:t>hacktivismo</a:t>
            </a:r>
            <a:r>
              <a:rPr lang="es-CO" dirty="0"/>
              <a:t> se dirige generalmente a </a:t>
            </a:r>
            <a:r>
              <a:rPr lang="es-CO" b="1" dirty="0"/>
              <a:t>objetivos corporativos o gubernamentales</a:t>
            </a:r>
            <a:r>
              <a:rPr lang="es-CO" dirty="0"/>
              <a:t>. Las personas o grupos que llevan a cabo el </a:t>
            </a:r>
            <a:r>
              <a:rPr lang="es-CO" dirty="0" err="1"/>
              <a:t>hacktivismo</a:t>
            </a:r>
            <a:r>
              <a:rPr lang="es-CO" dirty="0"/>
              <a:t> se denominan </a:t>
            </a:r>
            <a:r>
              <a:rPr lang="es-CO" b="1" dirty="0" err="1"/>
              <a:t>hacktivistas</a:t>
            </a:r>
            <a:r>
              <a:rPr lang="es-CO" dirty="0"/>
              <a:t>, sus punto objetivos incluyen organizaciones religiosas, terroristas, traficantes de drogas y pedófilos.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El </a:t>
            </a:r>
            <a:r>
              <a:rPr lang="es-CO" b="1" dirty="0" err="1"/>
              <a:t>hacktivismo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1493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https://image.freepik.com/vector-gratis/concepto-actividad-hacker_23-2148549186.jpg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https://image.freepik.com/vector-gratis/seguridad-datos-global-seguridad-datos-personales-ilustracion-concepto-linea-seguridad-datos-ciberneticos-seguridad-internet-o-privacidad-proteccion-informacion_1150-37350.jpg</a:t>
            </a: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3" name="Picture 2" descr="Concepto de actividad hacker vector gratuito">
            <a:extLst>
              <a:ext uri="{FF2B5EF4-FFF2-40B4-BE49-F238E27FC236}">
                <a16:creationId xmlns:a16="http://schemas.microsoft.com/office/drawing/2014/main" id="{DB9842D5-F84F-4CD6-8E30-F8B40A452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46" y="621037"/>
            <a:ext cx="2458411" cy="24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eguridad de datos global, seguridad de datos personales, ilustración de concepto en línea de seguridad de datos cibernéticos, seguridad de internet o privacidad y protección de la información. vector gratuito">
            <a:extLst>
              <a:ext uri="{FF2B5EF4-FFF2-40B4-BE49-F238E27FC236}">
                <a16:creationId xmlns:a16="http://schemas.microsoft.com/office/drawing/2014/main" id="{7CBBA528-D8DA-49A8-BABE-B5BEF8FBC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15" y="1053228"/>
            <a:ext cx="3280532" cy="164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398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Un ejemplo de </a:t>
            </a:r>
            <a:r>
              <a:rPr lang="es-CO" dirty="0" err="1"/>
              <a:t>hacktivismo</a:t>
            </a:r>
            <a:r>
              <a:rPr lang="es-CO" dirty="0"/>
              <a:t> son los ataques de denegación de servicio (DoS) que apagan un sistema para evitar el acceso de los clientes.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1139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https://as1.ftcdn.net/v2/jpg/03/03/97/86/1000_F_303978681_JUy5Evn98hjKreTsjxrj8jRQtMTuC6aM.jpg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https://as2.ftcdn.net/v2/jpg/04/41/96/19/1000_F_441961916_PXmdByj2OakLUFTe5KnAUZbfBSUQt8FU.jpg</a:t>
            </a: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334E77-E3D6-4D9F-BF31-DD056C66D3E6}"/>
              </a:ext>
            </a:extLst>
          </p:cNvPr>
          <p:cNvSpPr txBox="1"/>
          <p:nvPr/>
        </p:nvSpPr>
        <p:spPr>
          <a:xfrm>
            <a:off x="788505" y="15346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El </a:t>
            </a:r>
            <a:r>
              <a:rPr lang="es-CO" b="1" dirty="0" err="1"/>
              <a:t>hacktivismo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9218" name="Picture 2" descr="Cybersecurity, computer hacker with hoodie">
            <a:extLst>
              <a:ext uri="{FF2B5EF4-FFF2-40B4-BE49-F238E27FC236}">
                <a16:creationId xmlns:a16="http://schemas.microsoft.com/office/drawing/2014/main" id="{CC6C3495-7320-47E1-88EE-C4F245889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65" y="612061"/>
            <a:ext cx="3171274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ata protection and cyber security concept">
            <a:extLst>
              <a:ext uri="{FF2B5EF4-FFF2-40B4-BE49-F238E27FC236}">
                <a16:creationId xmlns:a16="http://schemas.microsoft.com/office/drawing/2014/main" id="{B53C0F01-B0B1-4DB3-AC04-8012FB8C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41" y="1439461"/>
            <a:ext cx="2721661" cy="11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8300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Otros ejemplos consisten en proporcionar a los ciudadanos </a:t>
            </a:r>
            <a:r>
              <a:rPr lang="es-CO" b="1" dirty="0"/>
              <a:t>acceso a páginas web censuradas por el gobierno </a:t>
            </a:r>
            <a:r>
              <a:rPr lang="es-CO" dirty="0"/>
              <a:t>o </a:t>
            </a:r>
            <a:r>
              <a:rPr lang="es-CO" b="1" dirty="0"/>
              <a:t>proporcionar</a:t>
            </a:r>
            <a:r>
              <a:rPr lang="es-CO" dirty="0"/>
              <a:t> medios de comunicación protegidos por la privacidad a </a:t>
            </a:r>
            <a:r>
              <a:rPr lang="es-CO" b="1" dirty="0"/>
              <a:t>grupos amenazados, </a:t>
            </a:r>
            <a:r>
              <a:rPr lang="es-CO" dirty="0"/>
              <a:t>el </a:t>
            </a:r>
            <a:r>
              <a:rPr lang="es-CO" dirty="0" err="1"/>
              <a:t>hacktivismo</a:t>
            </a:r>
            <a:r>
              <a:rPr lang="es-CO" dirty="0"/>
              <a:t> es una mezcla de </a:t>
            </a:r>
            <a:r>
              <a:rPr lang="es-CO" b="1" dirty="0"/>
              <a:t>"</a:t>
            </a:r>
            <a:r>
              <a:rPr lang="es-CO" dirty="0"/>
              <a:t>hacking" y "activismo" y se dice que fue acuñado por el grupo </a:t>
            </a:r>
            <a:r>
              <a:rPr lang="es-CO" b="1" dirty="0" err="1"/>
              <a:t>hacktivista</a:t>
            </a:r>
            <a:r>
              <a:rPr lang="es-CO" b="1" dirty="0"/>
              <a:t> </a:t>
            </a:r>
            <a:r>
              <a:rPr lang="es-CO" b="1" dirty="0" err="1"/>
              <a:t>Cult</a:t>
            </a:r>
            <a:r>
              <a:rPr lang="es-CO" b="1" dirty="0"/>
              <a:t> of </a:t>
            </a:r>
            <a:r>
              <a:rPr lang="es-CO" b="1" dirty="0" err="1"/>
              <a:t>the</a:t>
            </a:r>
            <a:r>
              <a:rPr lang="es-CO" b="1" dirty="0"/>
              <a:t> </a:t>
            </a:r>
            <a:r>
              <a:rPr lang="es-CO" b="1" dirty="0" err="1"/>
              <a:t>Dead</a:t>
            </a:r>
            <a:r>
              <a:rPr lang="es-CO" b="1" dirty="0"/>
              <a:t> </a:t>
            </a:r>
            <a:r>
              <a:rPr lang="es-CO" b="1" dirty="0" err="1"/>
              <a:t>Cow</a:t>
            </a:r>
            <a:r>
              <a:rPr lang="es-CO" b="1" dirty="0"/>
              <a:t> (</a:t>
            </a:r>
            <a:r>
              <a:rPr lang="es-CO" b="1" dirty="0" err="1"/>
              <a:t>CdC</a:t>
            </a:r>
            <a:r>
              <a:rPr lang="es-CO" b="1" dirty="0"/>
              <a:t>).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96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https://as2.ftcdn.net/v2/jpg/03/53/67/83/1000_F_353678393_zVCyl2Lp5BkwMFmt2A7JmEBmDRV3z9ro.jpg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https://as1.ftcdn.net/v2/jpg/02/37/23/04/1000_F_237230411_cDfjswmCwbDnd5NJdz8nJAPil98F98fc.jpg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670529-8E3E-4039-9B8F-AB90F2BD27E7}"/>
              </a:ext>
            </a:extLst>
          </p:cNvPr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El </a:t>
            </a:r>
            <a:r>
              <a:rPr lang="es-CO" b="1" dirty="0" err="1"/>
              <a:t>hacktivismo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8194" name="Picture 2" descr="Data protection and secure online payments. Cyber internet security technologies and data encryption . Closeup view of man`s hand using laptop with virtual digital screen with icon of lock on it.">
            <a:extLst>
              <a:ext uri="{FF2B5EF4-FFF2-40B4-BE49-F238E27FC236}">
                <a16:creationId xmlns:a16="http://schemas.microsoft.com/office/drawing/2014/main" id="{CE7A69FE-C525-4DCB-9B77-CC6EFA7CD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57" y="553783"/>
            <a:ext cx="3292473" cy="219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lose up employee man hand press number on telephone for contact with virtual one stop business communication interface , technology concept ">
            <a:extLst>
              <a:ext uri="{FF2B5EF4-FFF2-40B4-BE49-F238E27FC236}">
                <a16:creationId xmlns:a16="http://schemas.microsoft.com/office/drawing/2014/main" id="{4BDC787B-F540-463D-9817-E017C616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94" y="1771783"/>
            <a:ext cx="2565961" cy="105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884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Rectángulo 8"/>
          <p:cNvSpPr/>
          <p:nvPr/>
        </p:nvSpPr>
        <p:spPr>
          <a:xfrm>
            <a:off x="8292539" y="916875"/>
            <a:ext cx="3867545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Música, animación de cierre haciendo un repaso rápido de imágenes vistas durante la narración del vídeo.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4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s-CO" sz="14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2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9880" y="757634"/>
            <a:ext cx="1861126" cy="1800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12774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grpSp>
        <p:nvGrpSpPr>
          <p:cNvPr id="12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3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07;p4"/>
          <p:cNvSpPr txBox="1"/>
          <p:nvPr/>
        </p:nvSpPr>
        <p:spPr>
          <a:xfrm>
            <a:off x="8292539" y="777351"/>
            <a:ext cx="3867545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</a:t>
            </a: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Graphics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Voz en off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medida que la voz en off narra, se mostrarán los textos </a:t>
            </a:r>
            <a:r>
              <a:rPr lang="es-E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material visual correspondiente.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suena música apropiada, se muestran (con las animaciones que producción considere y tenga al alcance) el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 institucional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programa 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el título: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5274" y="153462"/>
            <a:ext cx="3402544" cy="33155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ángulo 8"/>
          <p:cNvSpPr/>
          <p:nvPr/>
        </p:nvSpPr>
        <p:spPr>
          <a:xfrm>
            <a:off x="1290234" y="1411117"/>
            <a:ext cx="1737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lang="es-CO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2489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846625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/>
              <a:t>Una larga controversia rodea el significado del término "</a:t>
            </a:r>
            <a:r>
              <a:rPr lang="es-CO" b="1" dirty="0"/>
              <a:t>hacker</a:t>
            </a:r>
            <a:r>
              <a:rPr lang="es-CO" dirty="0"/>
              <a:t>", en esta controversia, los programadores informáticos reclaman el término "</a:t>
            </a:r>
            <a:r>
              <a:rPr lang="es-CO" b="1" dirty="0"/>
              <a:t>hacker</a:t>
            </a:r>
            <a:r>
              <a:rPr lang="es-CO" dirty="0"/>
              <a:t>", argumentando que se refiere simplemente a alguien con una comprensión avanzada de los computadores y las redes informáticas y que "</a:t>
            </a:r>
            <a:r>
              <a:rPr lang="es-CO" b="1" dirty="0"/>
              <a:t>cracker</a:t>
            </a:r>
            <a:r>
              <a:rPr lang="es-CO" dirty="0"/>
              <a:t>" es el término más apropiado para quienes irrumpen en las computadoras, ya sean criminales informáticos (sombreros negros) o expertos en seguridad informática (sombreros blancos).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8351" y="757634"/>
            <a:ext cx="3867545" cy="214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las palabras en negrita</a:t>
            </a: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https://image.freepik.com/vector-gratis/ilustracion-concepto-ataque-cibernetico_114360-1976.jpg</a:t>
            </a: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https://image.freepik.com/foto-gratis/hacker-portatil_23-2147985338.jpg</a:t>
            </a: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https://image.freepik.com/foto-gratis/piratas-informaticos-asiaticos-usan-mascara-usando-ataque-cibernetico-portatil_35675-1046.jpg</a:t>
            </a: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E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E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E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100" dirty="0"/>
          </a:p>
          <a:p>
            <a:pPr lvl="0" algn="just"/>
            <a:endParaRPr lang="es-CO" sz="1100" dirty="0"/>
          </a:p>
          <a:p>
            <a:pPr lvl="0" algn="just"/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AutoShape 2" descr="Gravedad marca identidad maqueta PSD Premium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AutoShape 4" descr="Gravedad marca identidad maqueta PSD Premium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7" descr="Concepto de comunicación de personas vector gratuit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Picture 2" descr="Ilustración del concepto de ataque cibernético vector gratuito">
            <a:extLst>
              <a:ext uri="{FF2B5EF4-FFF2-40B4-BE49-F238E27FC236}">
                <a16:creationId xmlns:a16="http://schemas.microsoft.com/office/drawing/2014/main" id="{32D200C9-5550-4332-AC5B-B23C561C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93" y="298399"/>
            <a:ext cx="1916998" cy="191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acker con portátil Foto gratis">
            <a:extLst>
              <a:ext uri="{FF2B5EF4-FFF2-40B4-BE49-F238E27FC236}">
                <a16:creationId xmlns:a16="http://schemas.microsoft.com/office/drawing/2014/main" id="{D48F77DC-317D-443A-A81F-F31DC6F23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296" y="298399"/>
            <a:ext cx="2410778" cy="1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Los piratas informáticos asiáticos usan una máscara usando un ataque cibernético portátil. Foto Premium ">
            <a:extLst>
              <a:ext uri="{FF2B5EF4-FFF2-40B4-BE49-F238E27FC236}">
                <a16:creationId xmlns:a16="http://schemas.microsoft.com/office/drawing/2014/main" id="{73EDA5D0-C198-4DCA-858B-8D83C1B8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55" y="2021670"/>
            <a:ext cx="2531106" cy="16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9070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122263" y="-92416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Los </a:t>
            </a:r>
            <a:r>
              <a:rPr lang="es-CO" i="1" dirty="0"/>
              <a:t>hackers </a:t>
            </a:r>
            <a:r>
              <a:rPr lang="es-CO" dirty="0"/>
              <a:t>de sombrero negro también conocidos como </a:t>
            </a:r>
            <a:r>
              <a:rPr lang="es-CO" b="1" i="1" dirty="0"/>
              <a:t>crackers</a:t>
            </a:r>
            <a:r>
              <a:rPr lang="es-CO" dirty="0"/>
              <a:t>, son aquellos que piratean para obtener acceso no autorizado a un sistema y dañar sus operaciones o robar </a:t>
            </a:r>
            <a:r>
              <a:rPr lang="es-CO" b="1" dirty="0"/>
              <a:t>información sensible.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40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b="1" i="1" u="sng" dirty="0"/>
              <a:t>Hackers</a:t>
            </a:r>
            <a:r>
              <a:rPr lang="es-CO" b="1" u="sng" dirty="0"/>
              <a:t> de sombrero negro</a:t>
            </a:r>
            <a:endParaRPr lang="es-CO" dirty="0"/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292539" y="2298437"/>
            <a:ext cx="3906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https://image.freepik.com/foto-gratis/hacker-enmascarado-sudadera-capucha-ocultar-su-identidad-penal-internet_482257-21751.jpg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</a:rPr>
              <a:t>https://image.freepik.com/foto-gratis/hacker-computadora-portatil_1150-19262.jpg</a:t>
            </a:r>
            <a:endParaRPr lang="es-CO" sz="1000" dirty="0"/>
          </a:p>
        </p:txBody>
      </p:sp>
      <p:pic>
        <p:nvPicPr>
          <p:cNvPr id="2050" name="Picture 2" descr="Hacker enmascarado con una sudadera con capucha para ocultar su identidad. penal de internet. Foto gratis">
            <a:extLst>
              <a:ext uri="{FF2B5EF4-FFF2-40B4-BE49-F238E27FC236}">
                <a16:creationId xmlns:a16="http://schemas.microsoft.com/office/drawing/2014/main" id="{49F40E77-57E6-46E6-B4F9-E7E41DD3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45" y="562383"/>
            <a:ext cx="3087414" cy="173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cker con una computadora portátil Foto gratis">
            <a:extLst>
              <a:ext uri="{FF2B5EF4-FFF2-40B4-BE49-F238E27FC236}">
                <a16:creationId xmlns:a16="http://schemas.microsoft.com/office/drawing/2014/main" id="{E927CC7B-7893-40FC-9B16-9FB38CCCD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77" y="584712"/>
            <a:ext cx="2856357" cy="190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42776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la </a:t>
            </a:r>
            <a:r>
              <a:rPr lang="es-CO" b="1" dirty="0"/>
              <a:t>piratería</a:t>
            </a:r>
            <a:r>
              <a:rPr lang="es-CO" dirty="0"/>
              <a:t> de los </a:t>
            </a:r>
            <a:r>
              <a:rPr lang="es-CO" i="1" dirty="0"/>
              <a:t>Black </a:t>
            </a:r>
            <a:r>
              <a:rPr lang="es-CO" i="1" dirty="0" err="1"/>
              <a:t>Hat</a:t>
            </a:r>
            <a:r>
              <a:rPr lang="es-CO" i="1" dirty="0"/>
              <a:t> </a:t>
            </a:r>
            <a:r>
              <a:rPr lang="es-CO" dirty="0"/>
              <a:t>es siempre </a:t>
            </a:r>
            <a:r>
              <a:rPr lang="es-CO" b="1" dirty="0"/>
              <a:t>ilegal</a:t>
            </a:r>
            <a:r>
              <a:rPr lang="es-CO" dirty="0"/>
              <a:t> por su mala intención que incluye el </a:t>
            </a:r>
            <a:r>
              <a:rPr lang="es-CO" b="1" dirty="0"/>
              <a:t>robo de datos corporativos</a:t>
            </a:r>
            <a:r>
              <a:rPr lang="es-CO" dirty="0"/>
              <a:t>, la </a:t>
            </a:r>
            <a:r>
              <a:rPr lang="es-CO" b="1" dirty="0"/>
              <a:t>violación de la privacidad</a:t>
            </a:r>
            <a:r>
              <a:rPr lang="es-CO" dirty="0"/>
              <a:t>, el </a:t>
            </a:r>
            <a:r>
              <a:rPr lang="es-CO" b="1" dirty="0"/>
              <a:t>daño del sistema</a:t>
            </a:r>
            <a:r>
              <a:rPr lang="es-CO" dirty="0"/>
              <a:t>, el </a:t>
            </a:r>
            <a:r>
              <a:rPr lang="es-CO" b="1" dirty="0"/>
              <a:t>bloqueo de la comunicación de la red</a:t>
            </a:r>
            <a:r>
              <a:rPr lang="es-CO" dirty="0"/>
              <a:t>, entre otros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40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b="1" i="1" u="sng" dirty="0"/>
              <a:t>Hackers</a:t>
            </a:r>
            <a:r>
              <a:rPr lang="es-CO" b="1" u="sng" dirty="0"/>
              <a:t> de sombrero negro</a:t>
            </a:r>
            <a:endParaRPr lang="es-CO" dirty="0"/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292539" y="2298437"/>
            <a:ext cx="3906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https://image.freepik.com/foto-gratis/hombre-hacker-laptop_144627-25495.jpg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https://as2.ftcdn.net/v2/jpg/01/64/58/65/1000_F_164586542_XgbpJJWFJvCyeoDQq38XSdeHoRov22UP.jpg</a:t>
            </a:r>
          </a:p>
          <a:p>
            <a:endParaRPr lang="es-CO" sz="1000" dirty="0"/>
          </a:p>
        </p:txBody>
      </p:sp>
      <p:pic>
        <p:nvPicPr>
          <p:cNvPr id="3074" name="Picture 2" descr="Hombre hacker en laptop Foto gratis">
            <a:extLst>
              <a:ext uri="{FF2B5EF4-FFF2-40B4-BE49-F238E27FC236}">
                <a16:creationId xmlns:a16="http://schemas.microsoft.com/office/drawing/2014/main" id="{B8D708BF-FA12-48F9-A47B-E5AD014E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92" y="694691"/>
            <a:ext cx="1986747" cy="132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hot from the Back to Hooded Hacker Breaking into Corporate Data Servers from His Underground Hideout. Place Has Dark Atmosphere, Multiple Displays, Cables Everywhere.">
            <a:extLst>
              <a:ext uri="{FF2B5EF4-FFF2-40B4-BE49-F238E27FC236}">
                <a16:creationId xmlns:a16="http://schemas.microsoft.com/office/drawing/2014/main" id="{C538693F-C94D-4D83-A3E6-C4D6B57C9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56" y="694691"/>
            <a:ext cx="3197472" cy="180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25811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Los hackers de sombrero blanco también son conocidos como </a:t>
            </a:r>
            <a:r>
              <a:rPr lang="es-CO" b="1" dirty="0"/>
              <a:t>Hackers Éticos,</a:t>
            </a:r>
            <a:r>
              <a:rPr lang="es-CO" dirty="0"/>
              <a:t> nunca intentan dañar un sistema, sino que tratan de encontrar las debilidades de una computadora o un sistema de red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436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b="1" i="1" u="sng" dirty="0"/>
              <a:t>Hackers</a:t>
            </a:r>
            <a:r>
              <a:rPr lang="es-CO" b="1" u="sng" dirty="0"/>
              <a:t> de sombrero negro</a:t>
            </a:r>
            <a:endParaRPr lang="es-CO" dirty="0"/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  (Colorear el sombrero de blanco).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431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https://image.freepik.com/foto-gratis/piratas-informaticos-danan-sistemas-informaticos_51137-199.jpg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098" name="Picture 2" descr="Los piratas informáticos dañan los sistemas informáticos Foto Premium ">
            <a:extLst>
              <a:ext uri="{FF2B5EF4-FFF2-40B4-BE49-F238E27FC236}">
                <a16:creationId xmlns:a16="http://schemas.microsoft.com/office/drawing/2014/main" id="{4642C2F2-1000-4D97-9F79-C94764682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2" y="550741"/>
            <a:ext cx="3240395" cy="207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acking and computing concept">
            <a:extLst>
              <a:ext uri="{FF2B5EF4-FFF2-40B4-BE49-F238E27FC236}">
                <a16:creationId xmlns:a16="http://schemas.microsoft.com/office/drawing/2014/main" id="{64A82642-82B2-448A-AD61-CDFCEA954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66" y="757634"/>
            <a:ext cx="3140628" cy="209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53456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693169" y="4685633"/>
            <a:ext cx="6887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como parte de las </a:t>
            </a:r>
            <a:r>
              <a:rPr lang="es-CO" b="1" dirty="0"/>
              <a:t>pruebas de penetración </a:t>
            </a:r>
            <a:r>
              <a:rPr lang="es-CO" dirty="0"/>
              <a:t>y las </a:t>
            </a:r>
            <a:r>
              <a:rPr lang="es-CO" b="1" dirty="0"/>
              <a:t>evaluaciones de vulnerabilidad</a:t>
            </a:r>
            <a:r>
              <a:rPr lang="es-CO" dirty="0"/>
              <a:t>, el </a:t>
            </a:r>
            <a:r>
              <a:rPr lang="es-CO" b="1" dirty="0"/>
              <a:t>hacking ético </a:t>
            </a:r>
            <a:r>
              <a:rPr lang="es-CO" dirty="0"/>
              <a:t>no es ilegal y es uno de los trabajos más exigentes de la industria de la informática, existen numerosas empresas que contratan a </a:t>
            </a:r>
            <a:r>
              <a:rPr lang="es-CO" b="1" dirty="0"/>
              <a:t>hackers éticos </a:t>
            </a:r>
            <a:r>
              <a:rPr lang="es-CO" dirty="0"/>
              <a:t>para pruebas de penetración (</a:t>
            </a:r>
            <a:r>
              <a:rPr lang="es-CO" b="1" dirty="0" err="1"/>
              <a:t>Pentesting</a:t>
            </a:r>
            <a:r>
              <a:rPr lang="es-CO" dirty="0"/>
              <a:t>) y </a:t>
            </a:r>
            <a:r>
              <a:rPr lang="es-CO" b="1" dirty="0"/>
              <a:t>evaluaciones de vulnerabilidad.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 (pintar el sombrero de blanco)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1316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https://t4.ftcdn.net/jpg/01/99/92/65/240_F_199926529_BDjCeB2O9mmcYqA5F3iT8LX9u9G51B83.jpg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https://t4.ftcdn.net/jpg/02/32/86/83/240_F_232868337_Qocvs8Ye9wXAEd2UcH4AiNvWal7HcHyt.jpg</a:t>
            </a: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4F777A5-AAF2-45A5-9030-203CA1F2F3A8}"/>
              </a:ext>
            </a:extLst>
          </p:cNvPr>
          <p:cNvSpPr txBox="1"/>
          <p:nvPr/>
        </p:nvSpPr>
        <p:spPr>
          <a:xfrm>
            <a:off x="693169" y="153462"/>
            <a:ext cx="436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b="1" i="1" u="sng" dirty="0"/>
              <a:t>Hackers</a:t>
            </a:r>
            <a:r>
              <a:rPr lang="es-CO" b="1" u="sng" dirty="0"/>
              <a:t> de sombrero blanco</a:t>
            </a:r>
            <a:endParaRPr lang="es-CO" dirty="0"/>
          </a:p>
        </p:txBody>
      </p:sp>
      <p:pic>
        <p:nvPicPr>
          <p:cNvPr id="5124" name="Picture 4" descr="199926529">
            <a:extLst>
              <a:ext uri="{FF2B5EF4-FFF2-40B4-BE49-F238E27FC236}">
                <a16:creationId xmlns:a16="http://schemas.microsoft.com/office/drawing/2014/main" id="{3681BE44-C95E-4FA2-ADB2-9E1601A06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37" y="642206"/>
            <a:ext cx="2081784" cy="138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232868337">
            <a:extLst>
              <a:ext uri="{FF2B5EF4-FFF2-40B4-BE49-F238E27FC236}">
                <a16:creationId xmlns:a16="http://schemas.microsoft.com/office/drawing/2014/main" id="{AEE31C87-3DE0-483B-8F49-B68434CB2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53" y="538507"/>
            <a:ext cx="2363279" cy="157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935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483462" y="4699357"/>
            <a:ext cx="6887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Los hackers de sombrero gris son una mezcla de hackers de sombrero negro y de sombrero blanco, actúan </a:t>
            </a:r>
            <a:r>
              <a:rPr lang="es-CO" b="1" dirty="0"/>
              <a:t>sin intención maliciosa</a:t>
            </a:r>
            <a:r>
              <a:rPr lang="es-CO" dirty="0"/>
              <a:t>, pero para </a:t>
            </a:r>
            <a:r>
              <a:rPr lang="es-CO" b="1" dirty="0"/>
              <a:t>su diversión</a:t>
            </a:r>
            <a:r>
              <a:rPr lang="es-CO" dirty="0"/>
              <a:t>, explotan una debilidad de seguridad en un sistema o red informática </a:t>
            </a:r>
            <a:r>
              <a:rPr lang="es-CO" b="1" dirty="0"/>
              <a:t>sin el permiso o conocimiento del propieta</a:t>
            </a:r>
            <a:r>
              <a:rPr lang="es-CO" dirty="0"/>
              <a:t>rio. su intención es </a:t>
            </a:r>
            <a:r>
              <a:rPr lang="es-CO" b="1" dirty="0"/>
              <a:t>llamar la atención </a:t>
            </a:r>
            <a:r>
              <a:rPr lang="es-CO" dirty="0"/>
              <a:t>de los propietarios sobre la debilidad y </a:t>
            </a:r>
            <a:r>
              <a:rPr lang="es-CO" b="1" dirty="0"/>
              <a:t>obtener el aprecio o un poco de recompensa de los propietarios.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51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b="1" i="1" u="sng" dirty="0"/>
              <a:t>Hackers</a:t>
            </a:r>
            <a:r>
              <a:rPr lang="es-CO" b="1" u="sng" dirty="0"/>
              <a:t> de sombrero gris</a:t>
            </a:r>
            <a:endParaRPr lang="es-CO" dirty="0"/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 Colorear el sombrero de color gris.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1493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https://as1.ftcdn.net/v2/jpg/02/18/82/04/1000_F_218820469_SfB3ZHKqDCUu3n9T44QXAVkHNgE01MDJ.jpg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https://as1.ftcdn.net/v2/jpg/02/19/59/32/1000_F_219593235_2GFURzP7nd0NuvASLxxwS9EptKSCLixE.jpg</a:t>
            </a: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6" name="Picture 2" descr="Hacking and theft concept">
            <a:extLst>
              <a:ext uri="{FF2B5EF4-FFF2-40B4-BE49-F238E27FC236}">
                <a16:creationId xmlns:a16="http://schemas.microsoft.com/office/drawing/2014/main" id="{A613B5C9-A406-43F9-A392-DC0DA5CBF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05" y="645706"/>
            <a:ext cx="2866487" cy="191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cking and phishing concept">
            <a:extLst>
              <a:ext uri="{FF2B5EF4-FFF2-40B4-BE49-F238E27FC236}">
                <a16:creationId xmlns:a16="http://schemas.microsoft.com/office/drawing/2014/main" id="{CEA01630-DF75-46F3-B04F-7757FAC02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04242" y="932814"/>
            <a:ext cx="2816012" cy="16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5604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6807" y="29643"/>
            <a:ext cx="7389025" cy="3399357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Un </a:t>
            </a:r>
            <a:r>
              <a:rPr lang="es-CO" dirty="0" err="1"/>
              <a:t>hacktivista</a:t>
            </a:r>
            <a:r>
              <a:rPr lang="es-CO" dirty="0"/>
              <a:t> es un </a:t>
            </a:r>
            <a:r>
              <a:rPr lang="es-CO" b="1" dirty="0"/>
              <a:t>hacker</a:t>
            </a:r>
            <a:r>
              <a:rPr lang="es-CO" dirty="0"/>
              <a:t> que utiliza </a:t>
            </a:r>
            <a:r>
              <a:rPr lang="es-CO" b="1" dirty="0"/>
              <a:t>la tecnología </a:t>
            </a:r>
            <a:r>
              <a:rPr lang="es-CO" dirty="0"/>
              <a:t>para anunciar un </a:t>
            </a:r>
            <a:r>
              <a:rPr lang="es-CO" b="1" dirty="0"/>
              <a:t>mensaje social, ideológico, religioso o político</a:t>
            </a:r>
            <a:r>
              <a:rPr lang="es-CO" dirty="0"/>
              <a:t>, en general, la mayoría del </a:t>
            </a:r>
            <a:r>
              <a:rPr lang="es-CO" b="1" dirty="0" err="1"/>
              <a:t>hacktivismo</a:t>
            </a:r>
            <a:r>
              <a:rPr lang="es-CO" dirty="0"/>
              <a:t> implica la desfiguración de sitios web o ataques de denegación de servicio, el </a:t>
            </a:r>
            <a:r>
              <a:rPr lang="es-CO" dirty="0" err="1"/>
              <a:t>hacktivismo</a:t>
            </a:r>
            <a:r>
              <a:rPr lang="es-CO" dirty="0"/>
              <a:t> es un acto de </a:t>
            </a:r>
            <a:r>
              <a:rPr lang="es-CO" b="1" dirty="0"/>
              <a:t>activismo social o político</a:t>
            </a:r>
            <a:r>
              <a:rPr lang="es-CO" dirty="0"/>
              <a:t> que se lleva a cabo irrumpiendo y causando estragos en un sistema informático seguro. </a:t>
            </a:r>
          </a:p>
          <a:p>
            <a:r>
              <a:rPr lang="es-CO" dirty="0"/>
              <a:t> </a:t>
            </a:r>
          </a:p>
          <a:p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b="1" u="sng" dirty="0" err="1"/>
              <a:t>Hacktivista</a:t>
            </a:r>
            <a:endParaRPr lang="es-CO" dirty="0"/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96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https://image.freepik.com/vector-gratis/ilustracion-vector-concepto-abstracto-brecha-tecnologia-brecha-digital-brecha-aplicaciones-uso-tecnologia-dispositivo-movil-comprension-pais-desarrollo-lapso-tiempo-metafora-abstracta-alfabetizacion-digital_335657-1919.jpg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234450" y="3953486"/>
            <a:ext cx="392563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https://image.freepik.com/vector-gratis/equipo-negocios-trabajando-como-mecanismo_1262-19220.jpg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234450" y="5204028"/>
            <a:ext cx="39067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https://image.freepik.com/vector-gratis/estudiantes-intercambian-ideas-sobre-proyectos-envian-maestros-recibir-puntajes-pruebas_1150-43289.jpg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82093548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1571</Words>
  <Application>Microsoft Office PowerPoint</Application>
  <PresentationFormat>Panorámica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JULIA ISABEL ROBERTO</cp:lastModifiedBy>
  <cp:revision>100</cp:revision>
  <dcterms:created xsi:type="dcterms:W3CDTF">2021-07-01T14:39:37Z</dcterms:created>
  <dcterms:modified xsi:type="dcterms:W3CDTF">2021-12-20T04:07:29Z</dcterms:modified>
</cp:coreProperties>
</file>