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1pKw3nQJWqq/KhttsNsgfO05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/>
          <p:nvPr/>
        </p:nvSpPr>
        <p:spPr>
          <a:xfrm>
            <a:off x="2332841" y="17786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DI_CF01_1-1_ConceptosyGeneralidades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Gráfico Interactivo.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495465" y="4542552"/>
            <a:ext cx="10869222" cy="77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Recomendaciones generales: 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Emplear imágenes y gráficas puntuales, que faciliten resumir y esquematizar conceptos puntuales. Los conceptos deben abordarse de manera clara.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el título.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hacer clic sobre cada elemento, mostrar un texto emergente con el concepto.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la referencia.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La imagen es propia.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620287" y="454614"/>
            <a:ext cx="1198485" cy="945472"/>
          </a:xfrm>
          <a:prstGeom prst="ellipse">
            <a:avLst/>
          </a:prstGeom>
          <a:solidFill>
            <a:srgbClr val="2E75B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491395" y="787650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</a:t>
            </a:r>
            <a:r>
              <a:rPr b="1" i="1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620287" y="2256982"/>
            <a:ext cx="1198485" cy="945472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62964" y="2590018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 la evaluación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91397" y="3975457"/>
            <a:ext cx="1198485" cy="945472"/>
          </a:xfrm>
          <a:prstGeom prst="ellipse">
            <a:avLst/>
          </a:prstGeom>
          <a:solidFill>
            <a:srgbClr val="A5A5A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362505" y="4252686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Ataque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196848" y="787650"/>
            <a:ext cx="1198485" cy="945472"/>
          </a:xfrm>
          <a:prstGeom prst="ellipse">
            <a:avLst/>
          </a:prstGeom>
          <a:solidFill>
            <a:srgbClr val="9FC81C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108355" y="928606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</a:t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4237247" y="2397938"/>
            <a:ext cx="1198485" cy="945472"/>
          </a:xfrm>
          <a:prstGeom prst="ellipse">
            <a:avLst/>
          </a:prstGeom>
          <a:solidFill>
            <a:srgbClr val="C55A11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4108354" y="2516988"/>
            <a:ext cx="1456267" cy="82642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Ataque de día cero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108357" y="4116413"/>
            <a:ext cx="1198485" cy="945472"/>
          </a:xfrm>
          <a:prstGeom prst="ellipse">
            <a:avLst/>
          </a:prstGeom>
          <a:solidFill>
            <a:srgbClr val="9CC2E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237247" y="4130701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620287" y="454614"/>
            <a:ext cx="1198485" cy="945472"/>
          </a:xfrm>
          <a:prstGeom prst="ellipse">
            <a:avLst/>
          </a:prstGeom>
          <a:solidFill>
            <a:srgbClr val="2E75B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91395" y="787650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</a:t>
            </a:r>
            <a:r>
              <a:rPr b="1" i="1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hacking</a:t>
            </a:r>
            <a:endParaRPr b="0" i="1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1947662" y="887968"/>
            <a:ext cx="6096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menudo se aduce como la razón o motivación para gastar el esfuerzo hacia un objetivo aparentemente inútil, el punto es que el objetivo logrado es un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620287" y="2256982"/>
            <a:ext cx="1198485" cy="945472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947662" y="2690336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es más que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que se enfocará la evaluación de seguridad.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462964" y="2590018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 la evaluación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491397" y="3975457"/>
            <a:ext cx="1198485" cy="945472"/>
          </a:xfrm>
          <a:prstGeom prst="ellipse">
            <a:avLst/>
          </a:prstGeom>
          <a:solidFill>
            <a:srgbClr val="A5A5A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818772" y="4408811"/>
            <a:ext cx="609600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ciberataque es un asalto lanzado por los ciberdelincuentes que utilizan una o más computadoras contra una o varias computadoras o redes. Un ataque cibernético puede desactivar equipos maliciosamente, robar datos o utilizar un equipo dañado como punto de lanzamiento de otros ataques. Los ciberdelincuentes utilizan una variedad de métodos para lanzar un ataque cibernético, incluyendo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malware, phishing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rescate, denegación de servicio, entre otros métodos.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62505" y="4252686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Ataque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79888" y="646694"/>
            <a:ext cx="1198485" cy="945472"/>
          </a:xfrm>
          <a:prstGeom prst="ellipse">
            <a:avLst/>
          </a:prstGeom>
          <a:solidFill>
            <a:srgbClr val="9FC81C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91395" y="787650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Exploit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947650" y="887978"/>
            <a:ext cx="60960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exploit es considerado un código o líneas de comando, que aprovechan vulnerabilidades de software o un fallo de seguridad, algunos investigadores de la seguridad también lo definen como una amenaza de prueba de concepto o los agentes malintencionados para utilizarlo en sus operaciones, cuando se utilizan, los exploits permiten a un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620287" y="2256982"/>
            <a:ext cx="1198485" cy="945472"/>
          </a:xfrm>
          <a:prstGeom prst="ellipse">
            <a:avLst/>
          </a:prstGeom>
          <a:solidFill>
            <a:srgbClr val="C55A11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899570" y="2729718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ataque de día cero, es un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realiza un ciberataque y este ocurre el mismo día que se descubre una debilidad en el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 ese momento es explotado antes de que una solución esté disponible por parte de su creador.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91394" y="2376032"/>
            <a:ext cx="1456267" cy="82642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Ataque de día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91397" y="3975457"/>
            <a:ext cx="1198485" cy="945472"/>
          </a:xfrm>
          <a:prstGeom prst="ellipse">
            <a:avLst/>
          </a:prstGeom>
          <a:solidFill>
            <a:srgbClr val="9CC2E5"/>
          </a:solidFill>
          <a:ln cap="flat" cmpd="sng" w="25400">
            <a:solidFill>
              <a:srgbClr val="BA8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1818772" y="4408811"/>
            <a:ext cx="6096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seguridad cibernética se utiliza para evitar las violaciones, robo, manipulación y alteración de la información, es la encargada de proteger la integridad de las redes y sistemas de los ataques que se puedan presentar aprovechando las vulnerabilidades de un sistema.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20287" y="3989745"/>
            <a:ext cx="14562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45700" spcFirstLastPara="1" rIns="27425" wrap="square" tIns="18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