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7" r:id="rId2"/>
    <p:sldId id="258" r:id="rId3"/>
    <p:sldId id="259" r:id="rId4"/>
    <p:sldId id="277" r:id="rId5"/>
    <p:sldId id="279" r:id="rId6"/>
    <p:sldId id="278" r:id="rId7"/>
    <p:sldId id="280" r:id="rId8"/>
    <p:sldId id="281" r:id="rId9"/>
    <p:sldId id="282" r:id="rId10"/>
    <p:sldId id="283" r:id="rId11"/>
    <p:sldId id="284" r:id="rId12"/>
    <p:sldId id="274" r:id="rId13"/>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0" d="100"/>
          <a:sy n="70" d="100"/>
        </p:scale>
        <p:origin x="738" y="6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5EF893-C7AB-483F-A9A2-442EAA4F4BAA}" type="datetimeFigureOut">
              <a:rPr lang="es-CO" smtClean="0"/>
              <a:t>19/12/2021</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7E7DD2-2B29-44B9-AD58-6D28691498E5}" type="slidenum">
              <a:rPr lang="es-CO" smtClean="0"/>
              <a:t>‹Nº›</a:t>
            </a:fld>
            <a:endParaRPr lang="es-CO"/>
          </a:p>
        </p:txBody>
      </p:sp>
    </p:spTree>
    <p:extLst>
      <p:ext uri="{BB962C8B-B14F-4D97-AF65-F5344CB8AC3E}">
        <p14:creationId xmlns:p14="http://schemas.microsoft.com/office/powerpoint/2010/main" val="37536583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2: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a:p>
        </p:txBody>
      </p:sp>
      <p:sp>
        <p:nvSpPr>
          <p:cNvPr id="81" name="Google Shape;8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39848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2: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a:p>
        </p:txBody>
      </p:sp>
      <p:sp>
        <p:nvSpPr>
          <p:cNvPr id="81" name="Google Shape;8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5054412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2: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a:p>
        </p:txBody>
      </p:sp>
      <p:sp>
        <p:nvSpPr>
          <p:cNvPr id="81" name="Google Shape;8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050239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2: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a:p>
        </p:txBody>
      </p:sp>
      <p:sp>
        <p:nvSpPr>
          <p:cNvPr id="81" name="Google Shape;8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575994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2: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a:p>
        </p:txBody>
      </p:sp>
      <p:sp>
        <p:nvSpPr>
          <p:cNvPr id="81" name="Google Shape;8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446774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2: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a:p>
        </p:txBody>
      </p:sp>
      <p:sp>
        <p:nvSpPr>
          <p:cNvPr id="81" name="Google Shape;8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956940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2: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a:p>
        </p:txBody>
      </p:sp>
      <p:sp>
        <p:nvSpPr>
          <p:cNvPr id="81" name="Google Shape;8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2171372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2: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a:p>
        </p:txBody>
      </p:sp>
      <p:sp>
        <p:nvSpPr>
          <p:cNvPr id="81" name="Google Shape;8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542972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2: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a:p>
        </p:txBody>
      </p:sp>
      <p:sp>
        <p:nvSpPr>
          <p:cNvPr id="81" name="Google Shape;8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2971467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2: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a:p>
        </p:txBody>
      </p:sp>
      <p:sp>
        <p:nvSpPr>
          <p:cNvPr id="81" name="Google Shape;8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5500680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2: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a:p>
        </p:txBody>
      </p:sp>
      <p:sp>
        <p:nvSpPr>
          <p:cNvPr id="81" name="Google Shape;8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5941093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2: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a:p>
        </p:txBody>
      </p:sp>
      <p:sp>
        <p:nvSpPr>
          <p:cNvPr id="81" name="Google Shape;8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2776254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editar el estilo de subtítulo del patrón</a:t>
            </a:r>
            <a:endParaRPr lang="es-CO"/>
          </a:p>
        </p:txBody>
      </p:sp>
      <p:sp>
        <p:nvSpPr>
          <p:cNvPr id="4" name="Marcador de fecha 3"/>
          <p:cNvSpPr>
            <a:spLocks noGrp="1"/>
          </p:cNvSpPr>
          <p:nvPr>
            <p:ph type="dt" sz="half" idx="10"/>
          </p:nvPr>
        </p:nvSpPr>
        <p:spPr/>
        <p:txBody>
          <a:bodyPr/>
          <a:lstStyle/>
          <a:p>
            <a:fld id="{9B6F77AF-480A-447C-84EA-0F66AADB88B0}" type="datetimeFigureOut">
              <a:rPr lang="es-CO" smtClean="0"/>
              <a:t>19/12/2021</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710CC8B6-FDF3-4091-8CC2-DD0088EFDBEC}" type="slidenum">
              <a:rPr lang="es-CO" smtClean="0"/>
              <a:t>‹Nº›</a:t>
            </a:fld>
            <a:endParaRPr lang="es-CO"/>
          </a:p>
        </p:txBody>
      </p:sp>
    </p:spTree>
    <p:extLst>
      <p:ext uri="{BB962C8B-B14F-4D97-AF65-F5344CB8AC3E}">
        <p14:creationId xmlns:p14="http://schemas.microsoft.com/office/powerpoint/2010/main" val="41744228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texto vertical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10"/>
          </p:nvPr>
        </p:nvSpPr>
        <p:spPr/>
        <p:txBody>
          <a:bodyPr/>
          <a:lstStyle/>
          <a:p>
            <a:fld id="{9B6F77AF-480A-447C-84EA-0F66AADB88B0}" type="datetimeFigureOut">
              <a:rPr lang="es-CO" smtClean="0"/>
              <a:t>19/12/2021</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710CC8B6-FDF3-4091-8CC2-DD0088EFDBEC}" type="slidenum">
              <a:rPr lang="es-CO" smtClean="0"/>
              <a:t>‹Nº›</a:t>
            </a:fld>
            <a:endParaRPr lang="es-CO"/>
          </a:p>
        </p:txBody>
      </p:sp>
    </p:spTree>
    <p:extLst>
      <p:ext uri="{BB962C8B-B14F-4D97-AF65-F5344CB8AC3E}">
        <p14:creationId xmlns:p14="http://schemas.microsoft.com/office/powerpoint/2010/main" val="13203343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10"/>
          </p:nvPr>
        </p:nvSpPr>
        <p:spPr/>
        <p:txBody>
          <a:bodyPr/>
          <a:lstStyle/>
          <a:p>
            <a:fld id="{9B6F77AF-480A-447C-84EA-0F66AADB88B0}" type="datetimeFigureOut">
              <a:rPr lang="es-CO" smtClean="0"/>
              <a:t>19/12/2021</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710CC8B6-FDF3-4091-8CC2-DD0088EFDBEC}" type="slidenum">
              <a:rPr lang="es-CO" smtClean="0"/>
              <a:t>‹Nº›</a:t>
            </a:fld>
            <a:endParaRPr lang="es-CO"/>
          </a:p>
        </p:txBody>
      </p:sp>
    </p:spTree>
    <p:extLst>
      <p:ext uri="{BB962C8B-B14F-4D97-AF65-F5344CB8AC3E}">
        <p14:creationId xmlns:p14="http://schemas.microsoft.com/office/powerpoint/2010/main" val="16124612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contenido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10"/>
          </p:nvPr>
        </p:nvSpPr>
        <p:spPr/>
        <p:txBody>
          <a:bodyPr/>
          <a:lstStyle/>
          <a:p>
            <a:fld id="{9B6F77AF-480A-447C-84EA-0F66AADB88B0}" type="datetimeFigureOut">
              <a:rPr lang="es-CO" smtClean="0"/>
              <a:t>19/12/2021</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710CC8B6-FDF3-4091-8CC2-DD0088EFDBEC}" type="slidenum">
              <a:rPr lang="es-CO" smtClean="0"/>
              <a:t>‹Nº›</a:t>
            </a:fld>
            <a:endParaRPr lang="es-CO"/>
          </a:p>
        </p:txBody>
      </p:sp>
    </p:spTree>
    <p:extLst>
      <p:ext uri="{BB962C8B-B14F-4D97-AF65-F5344CB8AC3E}">
        <p14:creationId xmlns:p14="http://schemas.microsoft.com/office/powerpoint/2010/main" val="27544811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el estilo de texto del patrón</a:t>
            </a:r>
          </a:p>
        </p:txBody>
      </p:sp>
      <p:sp>
        <p:nvSpPr>
          <p:cNvPr id="4" name="Marcador de fecha 3"/>
          <p:cNvSpPr>
            <a:spLocks noGrp="1"/>
          </p:cNvSpPr>
          <p:nvPr>
            <p:ph type="dt" sz="half" idx="10"/>
          </p:nvPr>
        </p:nvSpPr>
        <p:spPr/>
        <p:txBody>
          <a:bodyPr/>
          <a:lstStyle/>
          <a:p>
            <a:fld id="{9B6F77AF-480A-447C-84EA-0F66AADB88B0}" type="datetimeFigureOut">
              <a:rPr lang="es-CO" smtClean="0"/>
              <a:t>19/12/2021</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710CC8B6-FDF3-4091-8CC2-DD0088EFDBEC}" type="slidenum">
              <a:rPr lang="es-CO" smtClean="0"/>
              <a:t>‹Nº›</a:t>
            </a:fld>
            <a:endParaRPr lang="es-CO"/>
          </a:p>
        </p:txBody>
      </p:sp>
    </p:spTree>
    <p:extLst>
      <p:ext uri="{BB962C8B-B14F-4D97-AF65-F5344CB8AC3E}">
        <p14:creationId xmlns:p14="http://schemas.microsoft.com/office/powerpoint/2010/main" val="40971172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contenido 2"/>
          <p:cNvSpPr>
            <a:spLocks noGrp="1"/>
          </p:cNvSpPr>
          <p:nvPr>
            <p:ph sz="half" idx="1"/>
          </p:nvPr>
        </p:nvSpPr>
        <p:spPr>
          <a:xfrm>
            <a:off x="838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p:cNvSpPr>
            <a:spLocks noGrp="1"/>
          </p:cNvSpPr>
          <p:nvPr>
            <p:ph sz="half" idx="2"/>
          </p:nvPr>
        </p:nvSpPr>
        <p:spPr>
          <a:xfrm>
            <a:off x="6172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p:cNvSpPr>
            <a:spLocks noGrp="1"/>
          </p:cNvSpPr>
          <p:nvPr>
            <p:ph type="dt" sz="half" idx="10"/>
          </p:nvPr>
        </p:nvSpPr>
        <p:spPr/>
        <p:txBody>
          <a:bodyPr/>
          <a:lstStyle/>
          <a:p>
            <a:fld id="{9B6F77AF-480A-447C-84EA-0F66AADB88B0}" type="datetimeFigureOut">
              <a:rPr lang="es-CO" smtClean="0"/>
              <a:t>19/12/2021</a:t>
            </a:fld>
            <a:endParaRPr lang="es-CO"/>
          </a:p>
        </p:txBody>
      </p:sp>
      <p:sp>
        <p:nvSpPr>
          <p:cNvPr id="6" name="Marcador de pie de página 5"/>
          <p:cNvSpPr>
            <a:spLocks noGrp="1"/>
          </p:cNvSpPr>
          <p:nvPr>
            <p:ph type="ftr" sz="quarter" idx="11"/>
          </p:nvPr>
        </p:nvSpPr>
        <p:spPr/>
        <p:txBody>
          <a:bodyPr/>
          <a:lstStyle/>
          <a:p>
            <a:endParaRPr lang="es-CO"/>
          </a:p>
        </p:txBody>
      </p:sp>
      <p:sp>
        <p:nvSpPr>
          <p:cNvPr id="7" name="Marcador de número de diapositiva 6"/>
          <p:cNvSpPr>
            <a:spLocks noGrp="1"/>
          </p:cNvSpPr>
          <p:nvPr>
            <p:ph type="sldNum" sz="quarter" idx="12"/>
          </p:nvPr>
        </p:nvSpPr>
        <p:spPr/>
        <p:txBody>
          <a:bodyPr/>
          <a:lstStyle/>
          <a:p>
            <a:fld id="{710CC8B6-FDF3-4091-8CC2-DD0088EFDBEC}" type="slidenum">
              <a:rPr lang="es-CO" smtClean="0"/>
              <a:t>‹Nº›</a:t>
            </a:fld>
            <a:endParaRPr lang="es-CO"/>
          </a:p>
        </p:txBody>
      </p:sp>
    </p:spTree>
    <p:extLst>
      <p:ext uri="{BB962C8B-B14F-4D97-AF65-F5344CB8AC3E}">
        <p14:creationId xmlns:p14="http://schemas.microsoft.com/office/powerpoint/2010/main" val="8403193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p:cNvSpPr>
            <a:spLocks noGrp="1"/>
          </p:cNvSpPr>
          <p:nvPr>
            <p:ph type="dt" sz="half" idx="10"/>
          </p:nvPr>
        </p:nvSpPr>
        <p:spPr/>
        <p:txBody>
          <a:bodyPr/>
          <a:lstStyle/>
          <a:p>
            <a:fld id="{9B6F77AF-480A-447C-84EA-0F66AADB88B0}" type="datetimeFigureOut">
              <a:rPr lang="es-CO" smtClean="0"/>
              <a:t>19/12/2021</a:t>
            </a:fld>
            <a:endParaRPr lang="es-CO"/>
          </a:p>
        </p:txBody>
      </p:sp>
      <p:sp>
        <p:nvSpPr>
          <p:cNvPr id="8" name="Marcador de pie de página 7"/>
          <p:cNvSpPr>
            <a:spLocks noGrp="1"/>
          </p:cNvSpPr>
          <p:nvPr>
            <p:ph type="ftr" sz="quarter" idx="11"/>
          </p:nvPr>
        </p:nvSpPr>
        <p:spPr/>
        <p:txBody>
          <a:bodyPr/>
          <a:lstStyle/>
          <a:p>
            <a:endParaRPr lang="es-CO"/>
          </a:p>
        </p:txBody>
      </p:sp>
      <p:sp>
        <p:nvSpPr>
          <p:cNvPr id="9" name="Marcador de número de diapositiva 8"/>
          <p:cNvSpPr>
            <a:spLocks noGrp="1"/>
          </p:cNvSpPr>
          <p:nvPr>
            <p:ph type="sldNum" sz="quarter" idx="12"/>
          </p:nvPr>
        </p:nvSpPr>
        <p:spPr/>
        <p:txBody>
          <a:bodyPr/>
          <a:lstStyle/>
          <a:p>
            <a:fld id="{710CC8B6-FDF3-4091-8CC2-DD0088EFDBEC}" type="slidenum">
              <a:rPr lang="es-CO" smtClean="0"/>
              <a:t>‹Nº›</a:t>
            </a:fld>
            <a:endParaRPr lang="es-CO"/>
          </a:p>
        </p:txBody>
      </p:sp>
    </p:spTree>
    <p:extLst>
      <p:ext uri="{BB962C8B-B14F-4D97-AF65-F5344CB8AC3E}">
        <p14:creationId xmlns:p14="http://schemas.microsoft.com/office/powerpoint/2010/main" val="2458120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fecha 2"/>
          <p:cNvSpPr>
            <a:spLocks noGrp="1"/>
          </p:cNvSpPr>
          <p:nvPr>
            <p:ph type="dt" sz="half" idx="10"/>
          </p:nvPr>
        </p:nvSpPr>
        <p:spPr/>
        <p:txBody>
          <a:bodyPr/>
          <a:lstStyle/>
          <a:p>
            <a:fld id="{9B6F77AF-480A-447C-84EA-0F66AADB88B0}" type="datetimeFigureOut">
              <a:rPr lang="es-CO" smtClean="0"/>
              <a:t>19/12/2021</a:t>
            </a:fld>
            <a:endParaRPr lang="es-CO"/>
          </a:p>
        </p:txBody>
      </p:sp>
      <p:sp>
        <p:nvSpPr>
          <p:cNvPr id="4" name="Marcador de pie de página 3"/>
          <p:cNvSpPr>
            <a:spLocks noGrp="1"/>
          </p:cNvSpPr>
          <p:nvPr>
            <p:ph type="ftr" sz="quarter" idx="11"/>
          </p:nvPr>
        </p:nvSpPr>
        <p:spPr/>
        <p:txBody>
          <a:bodyPr/>
          <a:lstStyle/>
          <a:p>
            <a:endParaRPr lang="es-CO"/>
          </a:p>
        </p:txBody>
      </p:sp>
      <p:sp>
        <p:nvSpPr>
          <p:cNvPr id="5" name="Marcador de número de diapositiva 4"/>
          <p:cNvSpPr>
            <a:spLocks noGrp="1"/>
          </p:cNvSpPr>
          <p:nvPr>
            <p:ph type="sldNum" sz="quarter" idx="12"/>
          </p:nvPr>
        </p:nvSpPr>
        <p:spPr/>
        <p:txBody>
          <a:bodyPr/>
          <a:lstStyle/>
          <a:p>
            <a:fld id="{710CC8B6-FDF3-4091-8CC2-DD0088EFDBEC}" type="slidenum">
              <a:rPr lang="es-CO" smtClean="0"/>
              <a:t>‹Nº›</a:t>
            </a:fld>
            <a:endParaRPr lang="es-CO"/>
          </a:p>
        </p:txBody>
      </p:sp>
    </p:spTree>
    <p:extLst>
      <p:ext uri="{BB962C8B-B14F-4D97-AF65-F5344CB8AC3E}">
        <p14:creationId xmlns:p14="http://schemas.microsoft.com/office/powerpoint/2010/main" val="41521351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9B6F77AF-480A-447C-84EA-0F66AADB88B0}" type="datetimeFigureOut">
              <a:rPr lang="es-CO" smtClean="0"/>
              <a:t>19/12/2021</a:t>
            </a:fld>
            <a:endParaRPr lang="es-CO"/>
          </a:p>
        </p:txBody>
      </p:sp>
      <p:sp>
        <p:nvSpPr>
          <p:cNvPr id="3" name="Marcador de pie de página 2"/>
          <p:cNvSpPr>
            <a:spLocks noGrp="1"/>
          </p:cNvSpPr>
          <p:nvPr>
            <p:ph type="ftr" sz="quarter" idx="11"/>
          </p:nvPr>
        </p:nvSpPr>
        <p:spPr/>
        <p:txBody>
          <a:bodyPr/>
          <a:lstStyle/>
          <a:p>
            <a:endParaRPr lang="es-CO"/>
          </a:p>
        </p:txBody>
      </p:sp>
      <p:sp>
        <p:nvSpPr>
          <p:cNvPr id="4" name="Marcador de número de diapositiva 3"/>
          <p:cNvSpPr>
            <a:spLocks noGrp="1"/>
          </p:cNvSpPr>
          <p:nvPr>
            <p:ph type="sldNum" sz="quarter" idx="12"/>
          </p:nvPr>
        </p:nvSpPr>
        <p:spPr/>
        <p:txBody>
          <a:bodyPr/>
          <a:lstStyle/>
          <a:p>
            <a:fld id="{710CC8B6-FDF3-4091-8CC2-DD0088EFDBEC}" type="slidenum">
              <a:rPr lang="es-CO" smtClean="0"/>
              <a:t>‹Nº›</a:t>
            </a:fld>
            <a:endParaRPr lang="es-CO"/>
          </a:p>
        </p:txBody>
      </p:sp>
    </p:spTree>
    <p:extLst>
      <p:ext uri="{BB962C8B-B14F-4D97-AF65-F5344CB8AC3E}">
        <p14:creationId xmlns:p14="http://schemas.microsoft.com/office/powerpoint/2010/main" val="30583744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fld id="{9B6F77AF-480A-447C-84EA-0F66AADB88B0}" type="datetimeFigureOut">
              <a:rPr lang="es-CO" smtClean="0"/>
              <a:t>19/12/2021</a:t>
            </a:fld>
            <a:endParaRPr lang="es-CO"/>
          </a:p>
        </p:txBody>
      </p:sp>
      <p:sp>
        <p:nvSpPr>
          <p:cNvPr id="6" name="Marcador de pie de página 5"/>
          <p:cNvSpPr>
            <a:spLocks noGrp="1"/>
          </p:cNvSpPr>
          <p:nvPr>
            <p:ph type="ftr" sz="quarter" idx="11"/>
          </p:nvPr>
        </p:nvSpPr>
        <p:spPr/>
        <p:txBody>
          <a:bodyPr/>
          <a:lstStyle/>
          <a:p>
            <a:endParaRPr lang="es-CO"/>
          </a:p>
        </p:txBody>
      </p:sp>
      <p:sp>
        <p:nvSpPr>
          <p:cNvPr id="7" name="Marcador de número de diapositiva 6"/>
          <p:cNvSpPr>
            <a:spLocks noGrp="1"/>
          </p:cNvSpPr>
          <p:nvPr>
            <p:ph type="sldNum" sz="quarter" idx="12"/>
          </p:nvPr>
        </p:nvSpPr>
        <p:spPr/>
        <p:txBody>
          <a:bodyPr/>
          <a:lstStyle/>
          <a:p>
            <a:fld id="{710CC8B6-FDF3-4091-8CC2-DD0088EFDBEC}" type="slidenum">
              <a:rPr lang="es-CO" smtClean="0"/>
              <a:t>‹Nº›</a:t>
            </a:fld>
            <a:endParaRPr lang="es-CO"/>
          </a:p>
        </p:txBody>
      </p:sp>
    </p:spTree>
    <p:extLst>
      <p:ext uri="{BB962C8B-B14F-4D97-AF65-F5344CB8AC3E}">
        <p14:creationId xmlns:p14="http://schemas.microsoft.com/office/powerpoint/2010/main" val="42155880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fld id="{9B6F77AF-480A-447C-84EA-0F66AADB88B0}" type="datetimeFigureOut">
              <a:rPr lang="es-CO" smtClean="0"/>
              <a:t>19/12/2021</a:t>
            </a:fld>
            <a:endParaRPr lang="es-CO"/>
          </a:p>
        </p:txBody>
      </p:sp>
      <p:sp>
        <p:nvSpPr>
          <p:cNvPr id="6" name="Marcador de pie de página 5"/>
          <p:cNvSpPr>
            <a:spLocks noGrp="1"/>
          </p:cNvSpPr>
          <p:nvPr>
            <p:ph type="ftr" sz="quarter" idx="11"/>
          </p:nvPr>
        </p:nvSpPr>
        <p:spPr/>
        <p:txBody>
          <a:bodyPr/>
          <a:lstStyle/>
          <a:p>
            <a:endParaRPr lang="es-CO"/>
          </a:p>
        </p:txBody>
      </p:sp>
      <p:sp>
        <p:nvSpPr>
          <p:cNvPr id="7" name="Marcador de número de diapositiva 6"/>
          <p:cNvSpPr>
            <a:spLocks noGrp="1"/>
          </p:cNvSpPr>
          <p:nvPr>
            <p:ph type="sldNum" sz="quarter" idx="12"/>
          </p:nvPr>
        </p:nvSpPr>
        <p:spPr/>
        <p:txBody>
          <a:bodyPr/>
          <a:lstStyle/>
          <a:p>
            <a:fld id="{710CC8B6-FDF3-4091-8CC2-DD0088EFDBEC}" type="slidenum">
              <a:rPr lang="es-CO" smtClean="0"/>
              <a:t>‹Nº›</a:t>
            </a:fld>
            <a:endParaRPr lang="es-CO"/>
          </a:p>
        </p:txBody>
      </p:sp>
    </p:spTree>
    <p:extLst>
      <p:ext uri="{BB962C8B-B14F-4D97-AF65-F5344CB8AC3E}">
        <p14:creationId xmlns:p14="http://schemas.microsoft.com/office/powerpoint/2010/main" val="35430500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6F77AF-480A-447C-84EA-0F66AADB88B0}" type="datetimeFigureOut">
              <a:rPr lang="es-CO" smtClean="0"/>
              <a:t>19/12/2021</a:t>
            </a:fld>
            <a:endParaRPr lang="es-CO"/>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0CC8B6-FDF3-4091-8CC2-DD0088EFDBEC}" type="slidenum">
              <a:rPr lang="es-CO" smtClean="0"/>
              <a:t>‹Nº›</a:t>
            </a:fld>
            <a:endParaRPr lang="es-CO"/>
          </a:p>
        </p:txBody>
      </p:sp>
    </p:spTree>
    <p:extLst>
      <p:ext uri="{BB962C8B-B14F-4D97-AF65-F5344CB8AC3E}">
        <p14:creationId xmlns:p14="http://schemas.microsoft.com/office/powerpoint/2010/main" val="31407694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8.jpe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17.jpeg"/><Relationship Id="rId5" Type="http://schemas.openxmlformats.org/officeDocument/2006/relationships/hyperlink" Target="https://as2.ftcdn.net/v2/jpg/03/57/78/65/1000_F_357786590_AfohwzzfyNX2f4lLfA6PhPcG8wyhFJSF.jpg" TargetMode="External"/><Relationship Id="rId4" Type="http://schemas.openxmlformats.org/officeDocument/2006/relationships/hyperlink" Target="https://as2.ftcdn.net/v2/jpg/04/36/72/69/1000_F_436726941_3ToO0jzOY5V5hr3zcqKxL3zTW5RNME3G.jpg"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20.jpeg"/><Relationship Id="rId5" Type="http://schemas.openxmlformats.org/officeDocument/2006/relationships/image" Target="../media/image19.jpeg"/><Relationship Id="rId4" Type="http://schemas.openxmlformats.org/officeDocument/2006/relationships/hyperlink" Target="https://as1.ftcdn.net/v2/jpg/03/23/23/48/1000_F_323234873_8mDPdrUkk76hUmBkysi7S7FIyTeGidog.jpg"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3.jpeg"/><Relationship Id="rId5" Type="http://schemas.openxmlformats.org/officeDocument/2006/relationships/hyperlink" Target="https://image.freepik.com/foto-gratis/manos-usando-pagos-moviles_34200-362.jpg" TargetMode="External"/><Relationship Id="rId4" Type="http://schemas.openxmlformats.org/officeDocument/2006/relationships/hyperlink" Target="https://image.freepik.com/vector-gratis/gente-negocios-iconos-conexion_53876-66205.jpg"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5.jpg"/><Relationship Id="rId5" Type="http://schemas.openxmlformats.org/officeDocument/2006/relationships/hyperlink" Target="https://image.freepik.com/vector-gratis/concepto-actividad-hacker_23-2148542372.jpg" TargetMode="External"/><Relationship Id="rId4" Type="http://schemas.openxmlformats.org/officeDocument/2006/relationships/hyperlink" Target="https://www.freepik.com/free-vector/hacker-activity-concept_7964809.htm#page=1&amp;query=hacking&amp;position=0&amp;from_view=search"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hyperlink" Target="https://image.freepik.com/vector-gratis/pagina-inicio-portatil-proteccion-datos_52683-38370.jpg"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0.jpe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9.jpeg"/><Relationship Id="rId5" Type="http://schemas.openxmlformats.org/officeDocument/2006/relationships/hyperlink" Target="https://image.freepik.com/foto-gratis/hombre-tocando-pantalla-generando-datos_53876-90306.jpg" TargetMode="External"/><Relationship Id="rId4" Type="http://schemas.openxmlformats.org/officeDocument/2006/relationships/hyperlink" Target="https://image.freepik.com/vector-gratis/ilustracion-concepto-hacker_114360-6271.jpg"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2.jpe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1.jpeg"/><Relationship Id="rId5" Type="http://schemas.openxmlformats.org/officeDocument/2006/relationships/hyperlink" Target="https://as1.ftcdn.net/v2/jpg/02/75/30/58/1000_F_275305817_Fve6iyAbru3llQuCUmQLEL3ZNtNXvW31.jpg" TargetMode="External"/><Relationship Id="rId4" Type="http://schemas.openxmlformats.org/officeDocument/2006/relationships/hyperlink" Target="https://image.freepik.com/foto-gratis/mujer-hacker-que-utiliza-virous-peligroso-robar-informacion-bancaria-programador-que-escribe-malware-ataques-ciberneticos-utilizando-computadora-portatil-alto-rendimiento-medianoche_482257-6694.jpg"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14.jpeg"/><Relationship Id="rId4" Type="http://schemas.openxmlformats.org/officeDocument/2006/relationships/image" Target="../media/image13.jpe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6.jpe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15.jpeg"/><Relationship Id="rId5" Type="http://schemas.openxmlformats.org/officeDocument/2006/relationships/hyperlink" Target="https://as2.ftcdn.net/v2/jpg/02/65/28/07/1000_F_265280757_trzzcbHLFqge4wYgjioe99UHgCCqR2rA.jpg" TargetMode="External"/><Relationship Id="rId4" Type="http://schemas.openxmlformats.org/officeDocument/2006/relationships/hyperlink" Target="https://as1.ftcdn.net/v2/jpg/04/31/40/44/1000_F_431404452_8VlEbAhFozKi4QSOVVz64F743bdSl74k.jp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2"/>
          <p:cNvSpPr/>
          <p:nvPr/>
        </p:nvSpPr>
        <p:spPr>
          <a:xfrm>
            <a:off x="8253350" y="0"/>
            <a:ext cx="3938649" cy="6858000"/>
          </a:xfrm>
          <a:prstGeom prst="rect">
            <a:avLst/>
          </a:prstGeom>
          <a:solidFill>
            <a:srgbClr val="F2F2F2"/>
          </a:solidFill>
          <a:ln w="127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84" name="Google Shape;84;p2"/>
          <p:cNvSpPr txBox="1"/>
          <p:nvPr/>
        </p:nvSpPr>
        <p:spPr>
          <a:xfrm>
            <a:off x="8253350" y="1257300"/>
            <a:ext cx="3957549" cy="3016199"/>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350"/>
              <a:buFont typeface="Arial"/>
              <a:buNone/>
            </a:pPr>
            <a:endParaRPr sz="1400" b="0" i="0" u="none" strike="noStrike" cap="none" dirty="0">
              <a:solidFill>
                <a:schemeClr val="dk1"/>
              </a:solidFill>
              <a:latin typeface="Arial"/>
              <a:ea typeface="Arial"/>
              <a:cs typeface="Arial"/>
              <a:sym typeface="Arial"/>
            </a:endParaRPr>
          </a:p>
        </p:txBody>
      </p:sp>
      <p:sp>
        <p:nvSpPr>
          <p:cNvPr id="85" name="Google Shape;85;p2"/>
          <p:cNvSpPr/>
          <p:nvPr/>
        </p:nvSpPr>
        <p:spPr>
          <a:xfrm>
            <a:off x="8253350" y="0"/>
            <a:ext cx="3938649" cy="742949"/>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n-US" sz="1800" b="0" i="0" u="none" strike="noStrike" cap="none">
                <a:solidFill>
                  <a:schemeClr val="lt1"/>
                </a:solidFill>
                <a:latin typeface="Arial"/>
                <a:ea typeface="Arial"/>
                <a:cs typeface="Arial"/>
                <a:sym typeface="Arial"/>
              </a:rPr>
              <a:t>Indicaciones para la producción</a:t>
            </a:r>
            <a:endParaRPr/>
          </a:p>
        </p:txBody>
      </p:sp>
      <p:sp>
        <p:nvSpPr>
          <p:cNvPr id="2" name="Rectángulo 1"/>
          <p:cNvSpPr/>
          <p:nvPr/>
        </p:nvSpPr>
        <p:spPr>
          <a:xfrm>
            <a:off x="18900" y="1257300"/>
            <a:ext cx="8234450" cy="304699"/>
          </a:xfrm>
          <a:prstGeom prst="rect">
            <a:avLst/>
          </a:prstGeom>
        </p:spPr>
        <p:txBody>
          <a:bodyPr wrap="square">
            <a:spAutoFit/>
          </a:bodyPr>
          <a:lstStyle/>
          <a:p>
            <a:pPr algn="just">
              <a:lnSpc>
                <a:spcPct val="115000"/>
              </a:lnSpc>
              <a:spcAft>
                <a:spcPts val="0"/>
              </a:spcAft>
            </a:pPr>
            <a:r>
              <a:rPr lang="es-CO" sz="1200" dirty="0">
                <a:latin typeface="Arial" panose="020B0604020202020204" pitchFamily="34" charset="0"/>
                <a:ea typeface="Arial" panose="020B0604020202020204" pitchFamily="34" charset="0"/>
              </a:rPr>
              <a:t> </a:t>
            </a:r>
            <a:endParaRPr lang="es-CO" sz="1200" dirty="0">
              <a:effectLst/>
              <a:latin typeface="Arial" panose="020B0604020202020204" pitchFamily="34" charset="0"/>
              <a:ea typeface="Arial" panose="020B0604020202020204" pitchFamily="34" charset="0"/>
            </a:endParaRPr>
          </a:p>
        </p:txBody>
      </p:sp>
      <p:sp>
        <p:nvSpPr>
          <p:cNvPr id="7" name="Google Shape;85;p2"/>
          <p:cNvSpPr/>
          <p:nvPr/>
        </p:nvSpPr>
        <p:spPr>
          <a:xfrm>
            <a:off x="2796268" y="983564"/>
            <a:ext cx="3356338" cy="819110"/>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algn="ctr">
              <a:spcAft>
                <a:spcPts val="0"/>
              </a:spcAft>
            </a:pPr>
            <a:r>
              <a:rPr lang="es-CO" sz="1000" kern="12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DI_CF1_Introduccion</a:t>
            </a:r>
            <a:endParaRPr lang="es-CO" sz="12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33436083"/>
      </p:ext>
    </p:extLst>
  </p:cSld>
  <p:clrMapOvr>
    <a:masterClrMapping/>
  </p:clrMapOvr>
  <p:transitio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2"/>
          <p:cNvSpPr/>
          <p:nvPr/>
        </p:nvSpPr>
        <p:spPr>
          <a:xfrm>
            <a:off x="8253350" y="0"/>
            <a:ext cx="3938649" cy="6858000"/>
          </a:xfrm>
          <a:prstGeom prst="rect">
            <a:avLst/>
          </a:prstGeom>
          <a:solidFill>
            <a:srgbClr val="F2F2F2"/>
          </a:solidFill>
          <a:ln w="127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lang="es-CO" sz="1800" b="0" i="0" u="none" strike="noStrike" cap="none" dirty="0">
              <a:solidFill>
                <a:schemeClr val="lt1"/>
              </a:solidFill>
              <a:latin typeface="Arial"/>
              <a:ea typeface="Arial"/>
              <a:cs typeface="Arial"/>
              <a:sym typeface="Arial"/>
            </a:endParaRPr>
          </a:p>
        </p:txBody>
      </p:sp>
      <p:sp>
        <p:nvSpPr>
          <p:cNvPr id="84" name="Google Shape;84;p2"/>
          <p:cNvSpPr txBox="1"/>
          <p:nvPr/>
        </p:nvSpPr>
        <p:spPr>
          <a:xfrm>
            <a:off x="8234450" y="1850243"/>
            <a:ext cx="3957549" cy="550926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350"/>
              <a:buFont typeface="Arial"/>
              <a:buNone/>
            </a:pPr>
            <a:endParaRPr sz="1400" b="0" i="0" u="none" strike="noStrike" cap="none" dirty="0">
              <a:solidFill>
                <a:schemeClr val="dk1"/>
              </a:solidFill>
              <a:latin typeface="Arial"/>
              <a:ea typeface="Arial"/>
              <a:cs typeface="Arial"/>
              <a:sym typeface="Arial"/>
            </a:endParaRPr>
          </a:p>
        </p:txBody>
      </p:sp>
      <p:sp>
        <p:nvSpPr>
          <p:cNvPr id="85" name="Google Shape;85;p2"/>
          <p:cNvSpPr/>
          <p:nvPr/>
        </p:nvSpPr>
        <p:spPr>
          <a:xfrm>
            <a:off x="8253350" y="0"/>
            <a:ext cx="3938649" cy="742949"/>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n-US" sz="1800" b="0" i="0" u="none" strike="noStrike" cap="none">
                <a:solidFill>
                  <a:schemeClr val="lt1"/>
                </a:solidFill>
                <a:latin typeface="Arial"/>
                <a:ea typeface="Arial"/>
                <a:cs typeface="Arial"/>
                <a:sym typeface="Arial"/>
              </a:rPr>
              <a:t>Indicaciones para la producción</a:t>
            </a:r>
            <a:endParaRPr/>
          </a:p>
        </p:txBody>
      </p:sp>
      <p:sp>
        <p:nvSpPr>
          <p:cNvPr id="9" name="Google Shape;97;p3"/>
          <p:cNvSpPr/>
          <p:nvPr/>
        </p:nvSpPr>
        <p:spPr>
          <a:xfrm>
            <a:off x="587833" y="4040465"/>
            <a:ext cx="6858000" cy="385128"/>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s-ES" sz="1800" b="0" i="0" u="none" strike="noStrike" cap="none" dirty="0">
                <a:solidFill>
                  <a:schemeClr val="lt1"/>
                </a:solidFill>
                <a:latin typeface="Arial"/>
                <a:ea typeface="Arial"/>
                <a:cs typeface="Arial"/>
                <a:sym typeface="Arial"/>
              </a:rPr>
              <a:t>Audio/ Narración </a:t>
            </a:r>
            <a:endParaRPr sz="1400" b="0" i="0" u="none" strike="noStrike" cap="none" dirty="0">
              <a:solidFill>
                <a:srgbClr val="000000"/>
              </a:solidFill>
              <a:latin typeface="Arial"/>
              <a:ea typeface="Arial"/>
              <a:cs typeface="Arial"/>
              <a:sym typeface="Arial"/>
            </a:endParaRPr>
          </a:p>
        </p:txBody>
      </p:sp>
      <p:grpSp>
        <p:nvGrpSpPr>
          <p:cNvPr id="10" name="Google Shape;98;p3"/>
          <p:cNvGrpSpPr/>
          <p:nvPr/>
        </p:nvGrpSpPr>
        <p:grpSpPr>
          <a:xfrm>
            <a:off x="558490" y="92142"/>
            <a:ext cx="6909926" cy="3859056"/>
            <a:chOff x="-42401" y="-24097"/>
            <a:chExt cx="6909926" cy="3859056"/>
          </a:xfrm>
        </p:grpSpPr>
        <p:pic>
          <p:nvPicPr>
            <p:cNvPr id="11" name="Google Shape;99;p3"/>
            <p:cNvPicPr preferRelativeResize="0"/>
            <p:nvPr/>
          </p:nvPicPr>
          <p:blipFill rotWithShape="1">
            <a:blip r:embed="rId3">
              <a:alphaModFix/>
            </a:blip>
            <a:srcRect/>
            <a:stretch/>
          </p:blipFill>
          <p:spPr>
            <a:xfrm>
              <a:off x="-42401" y="-24097"/>
              <a:ext cx="6909926" cy="3859056"/>
            </a:xfrm>
            <a:prstGeom prst="rect">
              <a:avLst/>
            </a:prstGeom>
            <a:noFill/>
            <a:ln>
              <a:noFill/>
            </a:ln>
          </p:spPr>
        </p:pic>
        <p:sp>
          <p:nvSpPr>
            <p:cNvPr id="12" name="Google Shape;100;p3"/>
            <p:cNvSpPr/>
            <p:nvPr/>
          </p:nvSpPr>
          <p:spPr>
            <a:xfrm>
              <a:off x="92278" y="37223"/>
              <a:ext cx="6677636" cy="3315531"/>
            </a:xfrm>
            <a:prstGeom prst="rect">
              <a:avLst/>
            </a:prstGeom>
            <a:solidFill>
              <a:schemeClr val="lt1"/>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sp>
        <p:nvSpPr>
          <p:cNvPr id="2" name="Rectángulo 1"/>
          <p:cNvSpPr/>
          <p:nvPr/>
        </p:nvSpPr>
        <p:spPr>
          <a:xfrm>
            <a:off x="558489" y="4425593"/>
            <a:ext cx="6887343" cy="2031325"/>
          </a:xfrm>
          <a:prstGeom prst="rect">
            <a:avLst/>
          </a:prstGeom>
        </p:spPr>
        <p:txBody>
          <a:bodyPr wrap="square">
            <a:spAutoFit/>
          </a:bodyPr>
          <a:lstStyle/>
          <a:p>
            <a:r>
              <a:rPr lang="es-CO" dirty="0"/>
              <a:t> La creciente cantidad de brechas a gran escala y bien divulgadas sugieren que no solo está aumentando el número de brechas de seguridad, sino también su gravedad, las violaciones de datos exponen información sensible que a menudo dejan a los usuarios expuestos al riesgo de suplantación de identidad, arruinan la reputación de las empresas y casi siempre hacen que la empresa sea responsable de las violaciones del cumplimiento. </a:t>
            </a:r>
          </a:p>
        </p:txBody>
      </p:sp>
      <p:sp>
        <p:nvSpPr>
          <p:cNvPr id="3" name="CuadroTexto 2"/>
          <p:cNvSpPr txBox="1"/>
          <p:nvPr/>
        </p:nvSpPr>
        <p:spPr>
          <a:xfrm>
            <a:off x="595558" y="92142"/>
            <a:ext cx="2259875" cy="369332"/>
          </a:xfrm>
          <a:prstGeom prst="rect">
            <a:avLst/>
          </a:prstGeom>
          <a:noFill/>
        </p:spPr>
        <p:txBody>
          <a:bodyPr wrap="square" rtlCol="0">
            <a:spAutoFit/>
          </a:bodyPr>
          <a:lstStyle/>
          <a:p>
            <a:r>
              <a:rPr lang="es-CO" dirty="0">
                <a:solidFill>
                  <a:srgbClr val="FF0000"/>
                </a:solidFill>
              </a:rPr>
              <a:t>Rotación de imágenes </a:t>
            </a:r>
          </a:p>
        </p:txBody>
      </p:sp>
      <p:sp>
        <p:nvSpPr>
          <p:cNvPr id="18" name="Google Shape;107;p4"/>
          <p:cNvSpPr txBox="1"/>
          <p:nvPr/>
        </p:nvSpPr>
        <p:spPr>
          <a:xfrm>
            <a:off x="8292539" y="757634"/>
            <a:ext cx="3867545" cy="1272428"/>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None/>
            </a:pPr>
            <a:r>
              <a:rPr lang="es-ES" sz="1200" b="1" dirty="0">
                <a:solidFill>
                  <a:srgbClr val="000000"/>
                </a:solidFill>
                <a:latin typeface="Arial"/>
                <a:ea typeface="Arial"/>
                <a:cs typeface="Arial"/>
                <a:sym typeface="Arial"/>
              </a:rPr>
              <a:t>Vídeo:</a:t>
            </a:r>
            <a:r>
              <a:rPr lang="es-ES" sz="1200" b="1" i="0" u="none" strike="noStrike" cap="none" dirty="0">
                <a:solidFill>
                  <a:srgbClr val="000000"/>
                </a:solidFill>
                <a:latin typeface="Arial"/>
                <a:ea typeface="Arial"/>
                <a:cs typeface="Arial"/>
                <a:sym typeface="Arial"/>
              </a:rPr>
              <a:t> </a:t>
            </a:r>
            <a:r>
              <a:rPr lang="es-ES" sz="1200" i="0" u="none" strike="noStrike" cap="none" dirty="0">
                <a:solidFill>
                  <a:srgbClr val="000000"/>
                </a:solidFill>
                <a:latin typeface="Arial"/>
                <a:ea typeface="Arial"/>
                <a:cs typeface="Arial"/>
                <a:sym typeface="Arial"/>
              </a:rPr>
              <a:t>rotación de imágenes y animación (sugeridas en el </a:t>
            </a:r>
            <a:r>
              <a:rPr lang="es-ES" sz="1200" i="0" u="none" strike="noStrike" cap="none" dirty="0" err="1">
                <a:solidFill>
                  <a:srgbClr val="000000"/>
                </a:solidFill>
                <a:latin typeface="Arial"/>
                <a:ea typeface="Arial"/>
                <a:cs typeface="Arial"/>
                <a:sym typeface="Arial"/>
              </a:rPr>
              <a:t>ppt</a:t>
            </a:r>
            <a:r>
              <a:rPr lang="es-ES" sz="1200" i="0" u="none" strike="noStrike" cap="none" dirty="0">
                <a:solidFill>
                  <a:srgbClr val="000000"/>
                </a:solidFill>
                <a:latin typeface="Arial"/>
                <a:ea typeface="Arial"/>
                <a:cs typeface="Arial"/>
                <a:sym typeface="Arial"/>
              </a:rPr>
              <a:t> y las que producción considere apropiadas</a:t>
            </a:r>
            <a:r>
              <a:rPr lang="es-ES" sz="1200" dirty="0">
                <a:solidFill>
                  <a:srgbClr val="000000"/>
                </a:solidFill>
                <a:latin typeface="Arial"/>
                <a:ea typeface="Arial"/>
                <a:cs typeface="Arial"/>
                <a:sym typeface="Arial"/>
              </a:rPr>
              <a:t>) mientras se oye la voz en off con la </a:t>
            </a:r>
            <a:r>
              <a:rPr lang="es-ES" sz="1200" dirty="0" err="1">
                <a:solidFill>
                  <a:srgbClr val="000000"/>
                </a:solidFill>
                <a:latin typeface="Arial"/>
                <a:ea typeface="Arial"/>
                <a:cs typeface="Arial"/>
                <a:sym typeface="Arial"/>
              </a:rPr>
              <a:t>info</a:t>
            </a:r>
            <a:r>
              <a:rPr lang="es-ES" sz="1200" dirty="0">
                <a:solidFill>
                  <a:srgbClr val="000000"/>
                </a:solidFill>
                <a:latin typeface="Arial"/>
                <a:ea typeface="Arial"/>
                <a:cs typeface="Arial"/>
                <a:sym typeface="Arial"/>
              </a:rPr>
              <a:t>. Acompañar con música y/o sonidos acordes. </a:t>
            </a:r>
          </a:p>
          <a:p>
            <a:pPr marL="0" marR="0" lvl="0" indent="0" algn="just" rtl="0">
              <a:lnSpc>
                <a:spcPct val="100000"/>
              </a:lnSpc>
              <a:spcBef>
                <a:spcPts val="0"/>
              </a:spcBef>
              <a:spcAft>
                <a:spcPts val="0"/>
              </a:spcAft>
              <a:buNone/>
            </a:pPr>
            <a:r>
              <a:rPr lang="es-ES" sz="1200" i="0" u="none" strike="noStrike" cap="none" dirty="0">
                <a:solidFill>
                  <a:srgbClr val="000000"/>
                </a:solidFill>
                <a:latin typeface="Arial"/>
                <a:ea typeface="Arial"/>
                <a:cs typeface="Arial"/>
                <a:sym typeface="Arial"/>
              </a:rPr>
              <a:t>Resaltar la</a:t>
            </a:r>
            <a:r>
              <a:rPr lang="es-ES" sz="1200" dirty="0">
                <a:solidFill>
                  <a:srgbClr val="000000"/>
                </a:solidFill>
                <a:latin typeface="Arial"/>
                <a:ea typeface="Arial"/>
                <a:cs typeface="Arial"/>
                <a:sym typeface="Arial"/>
              </a:rPr>
              <a:t>s palabras en negrita.</a:t>
            </a:r>
            <a:endParaRPr sz="1200" i="0" u="none" strike="noStrike" cap="none" dirty="0">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endParaRPr lang="es-CO" sz="1200" b="0" i="0" u="none" strike="noStrike" cap="none" dirty="0">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r>
              <a:rPr lang="es-CO" sz="1200" b="0" i="0" u="none" strike="noStrike" cap="none" dirty="0">
                <a:solidFill>
                  <a:srgbClr val="000000"/>
                </a:solidFill>
                <a:latin typeface="Arial"/>
                <a:ea typeface="Arial"/>
                <a:cs typeface="Arial"/>
                <a:sym typeface="Arial"/>
              </a:rPr>
              <a:t>Referencias de imágenes:</a:t>
            </a:r>
          </a:p>
          <a:p>
            <a:pPr marL="0" marR="0" lvl="0" indent="0" algn="just" rtl="0">
              <a:lnSpc>
                <a:spcPct val="100000"/>
              </a:lnSpc>
              <a:spcBef>
                <a:spcPts val="0"/>
              </a:spcBef>
              <a:spcAft>
                <a:spcPts val="0"/>
              </a:spcAft>
              <a:buNone/>
            </a:pPr>
            <a:endParaRPr lang="es-CO" sz="12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350"/>
              <a:buFont typeface="Arial"/>
              <a:buNone/>
            </a:pPr>
            <a:endParaRPr sz="1200" b="0" i="0" u="none" strike="noStrike" cap="none" dirty="0">
              <a:solidFill>
                <a:schemeClr val="dk1"/>
              </a:solidFill>
              <a:latin typeface="Arial"/>
              <a:ea typeface="Arial"/>
              <a:cs typeface="Arial"/>
              <a:sym typeface="Arial"/>
            </a:endParaRPr>
          </a:p>
        </p:txBody>
      </p:sp>
      <p:sp>
        <p:nvSpPr>
          <p:cNvPr id="4" name="Rectángulo 3"/>
          <p:cNvSpPr/>
          <p:nvPr/>
        </p:nvSpPr>
        <p:spPr>
          <a:xfrm>
            <a:off x="8234450" y="2832253"/>
            <a:ext cx="3906734" cy="1139094"/>
          </a:xfrm>
          <a:prstGeom prst="rect">
            <a:avLst/>
          </a:prstGeom>
        </p:spPr>
        <p:txBody>
          <a:bodyPr wrap="square">
            <a:spAutoFit/>
          </a:bodyPr>
          <a:lstStyle/>
          <a:p>
            <a:pPr algn="just" fontAlgn="base">
              <a:lnSpc>
                <a:spcPct val="115000"/>
              </a:lnSpc>
              <a:spcAft>
                <a:spcPts val="0"/>
              </a:spcAft>
            </a:pPr>
            <a:r>
              <a:rPr lang="es-CO" sz="1000" u="sng" dirty="0">
                <a:solidFill>
                  <a:srgbClr val="0000FF"/>
                </a:solidFill>
                <a:latin typeface="Arial" panose="020B0604020202020204" pitchFamily="34" charset="0"/>
                <a:ea typeface="Arial" panose="020B0604020202020204" pitchFamily="34" charset="0"/>
                <a:hlinkClick r:id="rId4"/>
              </a:rPr>
              <a:t>https://as2.ftcdn.net/v2/jpg/04/36/72/69/1000_F_436726941_3ToO0jzOY5V5hr3zcqKxL3zTW5RNME3G.jpg</a:t>
            </a:r>
            <a:endParaRPr lang="es-CO" sz="1000" u="sng" dirty="0">
              <a:solidFill>
                <a:srgbClr val="0000FF"/>
              </a:solidFill>
              <a:latin typeface="Arial" panose="020B0604020202020204" pitchFamily="34" charset="0"/>
              <a:ea typeface="Arial" panose="020B0604020202020204" pitchFamily="34" charset="0"/>
            </a:endParaRPr>
          </a:p>
          <a:p>
            <a:pPr algn="just" fontAlgn="base">
              <a:lnSpc>
                <a:spcPct val="115000"/>
              </a:lnSpc>
              <a:spcAft>
                <a:spcPts val="0"/>
              </a:spcAft>
            </a:pPr>
            <a:endParaRPr lang="es-CO" sz="1000" u="sng" dirty="0">
              <a:solidFill>
                <a:srgbClr val="0000FF"/>
              </a:solidFill>
              <a:effectLst/>
              <a:latin typeface="Arial" panose="020B0604020202020204" pitchFamily="34" charset="0"/>
              <a:ea typeface="Arial" panose="020B0604020202020204" pitchFamily="34" charset="0"/>
            </a:endParaRPr>
          </a:p>
          <a:p>
            <a:pPr algn="just" fontAlgn="base">
              <a:lnSpc>
                <a:spcPct val="115000"/>
              </a:lnSpc>
              <a:spcAft>
                <a:spcPts val="0"/>
              </a:spcAft>
            </a:pPr>
            <a:r>
              <a:rPr lang="es-CO" sz="1000" dirty="0">
                <a:latin typeface="Arial" panose="020B0604020202020204" pitchFamily="34" charset="0"/>
                <a:ea typeface="Arial" panose="020B0604020202020204" pitchFamily="34" charset="0"/>
                <a:hlinkClick r:id="rId5"/>
              </a:rPr>
              <a:t>https://as2.ftcdn.net/v2/jpg/03/57/78/65/1000_F_357786590_AfohwzzfyNX2f4lLfA6PhPcG8wyhFJSF.jpg</a:t>
            </a:r>
            <a:endParaRPr lang="es-CO" sz="1000" dirty="0">
              <a:latin typeface="Arial" panose="020B0604020202020204" pitchFamily="34" charset="0"/>
              <a:ea typeface="Arial" panose="020B0604020202020204" pitchFamily="34" charset="0"/>
            </a:endParaRPr>
          </a:p>
          <a:p>
            <a:pPr algn="just" fontAlgn="base">
              <a:lnSpc>
                <a:spcPct val="115000"/>
              </a:lnSpc>
              <a:spcAft>
                <a:spcPts val="0"/>
              </a:spcAft>
            </a:pPr>
            <a:endParaRPr lang="es-CO" sz="1000" dirty="0">
              <a:effectLst/>
              <a:latin typeface="Arial" panose="020B0604020202020204" pitchFamily="34" charset="0"/>
              <a:ea typeface="Arial" panose="020B0604020202020204" pitchFamily="34" charset="0"/>
            </a:endParaRPr>
          </a:p>
        </p:txBody>
      </p:sp>
      <p:pic>
        <p:nvPicPr>
          <p:cNvPr id="8194" name="Picture 2" descr="Hacking concept. Personal information and credit card detail.">
            <a:extLst>
              <a:ext uri="{FF2B5EF4-FFF2-40B4-BE49-F238E27FC236}">
                <a16:creationId xmlns:a16="http://schemas.microsoft.com/office/drawing/2014/main" id="{DEF0BDF0-E99C-44BC-8294-F325B8F0446D}"/>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57948" y="686086"/>
            <a:ext cx="3794970" cy="1415524"/>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Concept of phishing">
            <a:extLst>
              <a:ext uri="{FF2B5EF4-FFF2-40B4-BE49-F238E27FC236}">
                <a16:creationId xmlns:a16="http://schemas.microsoft.com/office/drawing/2014/main" id="{18CB7B9B-9DD0-423B-A47E-55BC3CCE888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26610" y="1632389"/>
            <a:ext cx="4360706" cy="17966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5731708"/>
      </p:ext>
    </p:extLst>
  </p:cSld>
  <p:clrMapOvr>
    <a:masterClrMapping/>
  </p:clrMapOvr>
  <p:transition spd="slow">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2"/>
          <p:cNvSpPr/>
          <p:nvPr/>
        </p:nvSpPr>
        <p:spPr>
          <a:xfrm>
            <a:off x="8253350" y="0"/>
            <a:ext cx="3938649" cy="6858000"/>
          </a:xfrm>
          <a:prstGeom prst="rect">
            <a:avLst/>
          </a:prstGeom>
          <a:solidFill>
            <a:srgbClr val="F2F2F2"/>
          </a:solidFill>
          <a:ln w="127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lang="es-CO" sz="1800" b="0" i="0" u="none" strike="noStrike" cap="none" dirty="0">
              <a:solidFill>
                <a:schemeClr val="lt1"/>
              </a:solidFill>
              <a:latin typeface="Arial"/>
              <a:ea typeface="Arial"/>
              <a:cs typeface="Arial"/>
              <a:sym typeface="Arial"/>
            </a:endParaRPr>
          </a:p>
        </p:txBody>
      </p:sp>
      <p:sp>
        <p:nvSpPr>
          <p:cNvPr id="84" name="Google Shape;84;p2"/>
          <p:cNvSpPr txBox="1"/>
          <p:nvPr/>
        </p:nvSpPr>
        <p:spPr>
          <a:xfrm>
            <a:off x="8234450" y="1850243"/>
            <a:ext cx="3957549" cy="550926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350"/>
              <a:buFont typeface="Arial"/>
              <a:buNone/>
            </a:pPr>
            <a:endParaRPr sz="1400" b="0" i="0" u="none" strike="noStrike" cap="none" dirty="0">
              <a:solidFill>
                <a:schemeClr val="dk1"/>
              </a:solidFill>
              <a:latin typeface="Arial"/>
              <a:ea typeface="Arial"/>
              <a:cs typeface="Arial"/>
              <a:sym typeface="Arial"/>
            </a:endParaRPr>
          </a:p>
        </p:txBody>
      </p:sp>
      <p:sp>
        <p:nvSpPr>
          <p:cNvPr id="85" name="Google Shape;85;p2"/>
          <p:cNvSpPr/>
          <p:nvPr/>
        </p:nvSpPr>
        <p:spPr>
          <a:xfrm>
            <a:off x="8253350" y="0"/>
            <a:ext cx="3938649" cy="742949"/>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n-US" sz="1800" b="0" i="0" u="none" strike="noStrike" cap="none">
                <a:solidFill>
                  <a:schemeClr val="lt1"/>
                </a:solidFill>
                <a:latin typeface="Arial"/>
                <a:ea typeface="Arial"/>
                <a:cs typeface="Arial"/>
                <a:sym typeface="Arial"/>
              </a:rPr>
              <a:t>Indicaciones para la producción</a:t>
            </a:r>
            <a:endParaRPr/>
          </a:p>
        </p:txBody>
      </p:sp>
      <p:sp>
        <p:nvSpPr>
          <p:cNvPr id="9" name="Google Shape;97;p3"/>
          <p:cNvSpPr/>
          <p:nvPr/>
        </p:nvSpPr>
        <p:spPr>
          <a:xfrm>
            <a:off x="587833" y="4040465"/>
            <a:ext cx="6858000" cy="385128"/>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s-ES" sz="1800" b="0" i="0" u="none" strike="noStrike" cap="none" dirty="0">
                <a:solidFill>
                  <a:schemeClr val="lt1"/>
                </a:solidFill>
                <a:latin typeface="Arial"/>
                <a:ea typeface="Arial"/>
                <a:cs typeface="Arial"/>
                <a:sym typeface="Arial"/>
              </a:rPr>
              <a:t>Audio/ Narración </a:t>
            </a:r>
            <a:endParaRPr sz="1400" b="0" i="0" u="none" strike="noStrike" cap="none" dirty="0">
              <a:solidFill>
                <a:srgbClr val="000000"/>
              </a:solidFill>
              <a:latin typeface="Arial"/>
              <a:ea typeface="Arial"/>
              <a:cs typeface="Arial"/>
              <a:sym typeface="Arial"/>
            </a:endParaRPr>
          </a:p>
        </p:txBody>
      </p:sp>
      <p:grpSp>
        <p:nvGrpSpPr>
          <p:cNvPr id="10" name="Google Shape;98;p3"/>
          <p:cNvGrpSpPr/>
          <p:nvPr/>
        </p:nvGrpSpPr>
        <p:grpSpPr>
          <a:xfrm>
            <a:off x="558490" y="92142"/>
            <a:ext cx="6909926" cy="3859056"/>
            <a:chOff x="-42401" y="-24097"/>
            <a:chExt cx="6909926" cy="3859056"/>
          </a:xfrm>
        </p:grpSpPr>
        <p:pic>
          <p:nvPicPr>
            <p:cNvPr id="11" name="Google Shape;99;p3"/>
            <p:cNvPicPr preferRelativeResize="0"/>
            <p:nvPr/>
          </p:nvPicPr>
          <p:blipFill rotWithShape="1">
            <a:blip r:embed="rId3">
              <a:alphaModFix/>
            </a:blip>
            <a:srcRect/>
            <a:stretch/>
          </p:blipFill>
          <p:spPr>
            <a:xfrm>
              <a:off x="-42401" y="-24097"/>
              <a:ext cx="6909926" cy="3859056"/>
            </a:xfrm>
            <a:prstGeom prst="rect">
              <a:avLst/>
            </a:prstGeom>
            <a:noFill/>
            <a:ln>
              <a:noFill/>
            </a:ln>
          </p:spPr>
        </p:pic>
        <p:sp>
          <p:nvSpPr>
            <p:cNvPr id="12" name="Google Shape;100;p3"/>
            <p:cNvSpPr/>
            <p:nvPr/>
          </p:nvSpPr>
          <p:spPr>
            <a:xfrm>
              <a:off x="92278" y="37223"/>
              <a:ext cx="6677636" cy="3315531"/>
            </a:xfrm>
            <a:prstGeom prst="rect">
              <a:avLst/>
            </a:prstGeom>
            <a:solidFill>
              <a:schemeClr val="lt1"/>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sp>
        <p:nvSpPr>
          <p:cNvPr id="2" name="Rectángulo 1"/>
          <p:cNvSpPr/>
          <p:nvPr/>
        </p:nvSpPr>
        <p:spPr>
          <a:xfrm>
            <a:off x="558489" y="4425593"/>
            <a:ext cx="6887343" cy="1754326"/>
          </a:xfrm>
          <a:prstGeom prst="rect">
            <a:avLst/>
          </a:prstGeom>
        </p:spPr>
        <p:txBody>
          <a:bodyPr wrap="square">
            <a:spAutoFit/>
          </a:bodyPr>
          <a:lstStyle/>
          <a:p>
            <a:r>
              <a:rPr lang="es-CO" dirty="0"/>
              <a:t>Como conclusión se puede decir que es crucial tener una comprensión del panorama general de las métricas que rodean a los problemas de seguridad cibernética, incluyendo cuáles son los tipos más comunes de ataques y de dónde provienen. (Algunos de estos ataques más comunes incluyen el </a:t>
            </a:r>
            <a:r>
              <a:rPr lang="es-CO" i="1" dirty="0"/>
              <a:t>phishing</a:t>
            </a:r>
            <a:r>
              <a:rPr lang="es-CO" dirty="0"/>
              <a:t>, la ingeniería social, los ataques de denegación de servicio distribuido (</a:t>
            </a:r>
            <a:r>
              <a:rPr lang="es-CO" dirty="0" err="1"/>
              <a:t>DDoS</a:t>
            </a:r>
            <a:r>
              <a:rPr lang="es-CO" dirty="0"/>
              <a:t>), </a:t>
            </a:r>
            <a:r>
              <a:rPr lang="es-CO" i="1" dirty="0"/>
              <a:t>el malware y el </a:t>
            </a:r>
            <a:r>
              <a:rPr lang="es-CO" i="1" dirty="0" err="1"/>
              <a:t>ransomware</a:t>
            </a:r>
            <a:r>
              <a:rPr lang="es-CO" dirty="0"/>
              <a:t>).</a:t>
            </a:r>
          </a:p>
        </p:txBody>
      </p:sp>
      <p:sp>
        <p:nvSpPr>
          <p:cNvPr id="3" name="CuadroTexto 2"/>
          <p:cNvSpPr txBox="1"/>
          <p:nvPr/>
        </p:nvSpPr>
        <p:spPr>
          <a:xfrm>
            <a:off x="595558" y="92142"/>
            <a:ext cx="2259875" cy="369332"/>
          </a:xfrm>
          <a:prstGeom prst="rect">
            <a:avLst/>
          </a:prstGeom>
          <a:noFill/>
        </p:spPr>
        <p:txBody>
          <a:bodyPr wrap="square" rtlCol="0">
            <a:spAutoFit/>
          </a:bodyPr>
          <a:lstStyle/>
          <a:p>
            <a:r>
              <a:rPr lang="es-CO" dirty="0">
                <a:solidFill>
                  <a:srgbClr val="FF0000"/>
                </a:solidFill>
              </a:rPr>
              <a:t>Rotación de imágenes </a:t>
            </a:r>
          </a:p>
        </p:txBody>
      </p:sp>
      <p:sp>
        <p:nvSpPr>
          <p:cNvPr id="18" name="Google Shape;107;p4"/>
          <p:cNvSpPr txBox="1"/>
          <p:nvPr/>
        </p:nvSpPr>
        <p:spPr>
          <a:xfrm>
            <a:off x="8292539" y="757634"/>
            <a:ext cx="3867545" cy="1272428"/>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None/>
            </a:pPr>
            <a:r>
              <a:rPr lang="es-ES" sz="1200" b="1" dirty="0">
                <a:solidFill>
                  <a:srgbClr val="000000"/>
                </a:solidFill>
                <a:latin typeface="Arial"/>
                <a:ea typeface="Arial"/>
                <a:cs typeface="Arial"/>
                <a:sym typeface="Arial"/>
              </a:rPr>
              <a:t>Vídeo:</a:t>
            </a:r>
            <a:r>
              <a:rPr lang="es-ES" sz="1200" b="1" i="0" u="none" strike="noStrike" cap="none" dirty="0">
                <a:solidFill>
                  <a:srgbClr val="000000"/>
                </a:solidFill>
                <a:latin typeface="Arial"/>
                <a:ea typeface="Arial"/>
                <a:cs typeface="Arial"/>
                <a:sym typeface="Arial"/>
              </a:rPr>
              <a:t> </a:t>
            </a:r>
            <a:r>
              <a:rPr lang="es-ES" sz="1200" i="0" u="none" strike="noStrike" cap="none" dirty="0">
                <a:solidFill>
                  <a:srgbClr val="000000"/>
                </a:solidFill>
                <a:latin typeface="Arial"/>
                <a:ea typeface="Arial"/>
                <a:cs typeface="Arial"/>
                <a:sym typeface="Arial"/>
              </a:rPr>
              <a:t>rotación de imágenes y animación (sugeridas en el </a:t>
            </a:r>
            <a:r>
              <a:rPr lang="es-ES" sz="1200" i="0" u="none" strike="noStrike" cap="none" dirty="0" err="1">
                <a:solidFill>
                  <a:srgbClr val="000000"/>
                </a:solidFill>
                <a:latin typeface="Arial"/>
                <a:ea typeface="Arial"/>
                <a:cs typeface="Arial"/>
                <a:sym typeface="Arial"/>
              </a:rPr>
              <a:t>ppt</a:t>
            </a:r>
            <a:r>
              <a:rPr lang="es-ES" sz="1200" i="0" u="none" strike="noStrike" cap="none" dirty="0">
                <a:solidFill>
                  <a:srgbClr val="000000"/>
                </a:solidFill>
                <a:latin typeface="Arial"/>
                <a:ea typeface="Arial"/>
                <a:cs typeface="Arial"/>
                <a:sym typeface="Arial"/>
              </a:rPr>
              <a:t> y las que producción considere apropiadas</a:t>
            </a:r>
            <a:r>
              <a:rPr lang="es-ES" sz="1200" dirty="0">
                <a:solidFill>
                  <a:srgbClr val="000000"/>
                </a:solidFill>
                <a:latin typeface="Arial"/>
                <a:ea typeface="Arial"/>
                <a:cs typeface="Arial"/>
                <a:sym typeface="Arial"/>
              </a:rPr>
              <a:t>) mientras se oye la voz en off con la </a:t>
            </a:r>
            <a:r>
              <a:rPr lang="es-ES" sz="1200" dirty="0" err="1">
                <a:solidFill>
                  <a:srgbClr val="000000"/>
                </a:solidFill>
                <a:latin typeface="Arial"/>
                <a:ea typeface="Arial"/>
                <a:cs typeface="Arial"/>
                <a:sym typeface="Arial"/>
              </a:rPr>
              <a:t>info</a:t>
            </a:r>
            <a:r>
              <a:rPr lang="es-ES" sz="1200" dirty="0">
                <a:solidFill>
                  <a:srgbClr val="000000"/>
                </a:solidFill>
                <a:latin typeface="Arial"/>
                <a:ea typeface="Arial"/>
                <a:cs typeface="Arial"/>
                <a:sym typeface="Arial"/>
              </a:rPr>
              <a:t>. Acompañar con música y/o sonidos acordes. </a:t>
            </a:r>
          </a:p>
          <a:p>
            <a:pPr marL="0" marR="0" lvl="0" indent="0" algn="just" rtl="0">
              <a:lnSpc>
                <a:spcPct val="100000"/>
              </a:lnSpc>
              <a:spcBef>
                <a:spcPts val="0"/>
              </a:spcBef>
              <a:spcAft>
                <a:spcPts val="0"/>
              </a:spcAft>
              <a:buNone/>
            </a:pPr>
            <a:r>
              <a:rPr lang="es-ES" sz="1200" i="0" u="none" strike="noStrike" cap="none" dirty="0">
                <a:solidFill>
                  <a:srgbClr val="000000"/>
                </a:solidFill>
                <a:latin typeface="Arial"/>
                <a:ea typeface="Arial"/>
                <a:cs typeface="Arial"/>
                <a:sym typeface="Arial"/>
              </a:rPr>
              <a:t>Resaltar la</a:t>
            </a:r>
            <a:r>
              <a:rPr lang="es-ES" sz="1200" dirty="0">
                <a:solidFill>
                  <a:srgbClr val="000000"/>
                </a:solidFill>
                <a:latin typeface="Arial"/>
                <a:ea typeface="Arial"/>
                <a:cs typeface="Arial"/>
                <a:sym typeface="Arial"/>
              </a:rPr>
              <a:t>s palabras en negrita.</a:t>
            </a:r>
            <a:endParaRPr sz="1200" i="0" u="none" strike="noStrike" cap="none" dirty="0">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endParaRPr lang="es-CO" sz="1200" b="0" i="0" u="none" strike="noStrike" cap="none" dirty="0">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r>
              <a:rPr lang="es-CO" sz="1200" b="0" i="0" u="none" strike="noStrike" cap="none" dirty="0">
                <a:solidFill>
                  <a:srgbClr val="000000"/>
                </a:solidFill>
                <a:latin typeface="Arial"/>
                <a:ea typeface="Arial"/>
                <a:cs typeface="Arial"/>
                <a:sym typeface="Arial"/>
              </a:rPr>
              <a:t>Referencias de imágenes:</a:t>
            </a:r>
          </a:p>
          <a:p>
            <a:pPr marL="0" marR="0" lvl="0" indent="0" algn="just" rtl="0">
              <a:lnSpc>
                <a:spcPct val="100000"/>
              </a:lnSpc>
              <a:spcBef>
                <a:spcPts val="0"/>
              </a:spcBef>
              <a:spcAft>
                <a:spcPts val="0"/>
              </a:spcAft>
              <a:buNone/>
            </a:pPr>
            <a:endParaRPr lang="es-CO" sz="12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350"/>
              <a:buFont typeface="Arial"/>
              <a:buNone/>
            </a:pPr>
            <a:endParaRPr sz="1200" b="0" i="0" u="none" strike="noStrike" cap="none" dirty="0">
              <a:solidFill>
                <a:schemeClr val="dk1"/>
              </a:solidFill>
              <a:latin typeface="Arial"/>
              <a:ea typeface="Arial"/>
              <a:cs typeface="Arial"/>
              <a:sym typeface="Arial"/>
            </a:endParaRPr>
          </a:p>
        </p:txBody>
      </p:sp>
      <p:sp>
        <p:nvSpPr>
          <p:cNvPr id="4" name="Rectángulo 3"/>
          <p:cNvSpPr/>
          <p:nvPr/>
        </p:nvSpPr>
        <p:spPr>
          <a:xfrm>
            <a:off x="8234450" y="2832253"/>
            <a:ext cx="3906734" cy="1316066"/>
          </a:xfrm>
          <a:prstGeom prst="rect">
            <a:avLst/>
          </a:prstGeom>
        </p:spPr>
        <p:txBody>
          <a:bodyPr wrap="square">
            <a:spAutoFit/>
          </a:bodyPr>
          <a:lstStyle/>
          <a:p>
            <a:pPr algn="just" fontAlgn="base">
              <a:lnSpc>
                <a:spcPct val="115000"/>
              </a:lnSpc>
              <a:spcAft>
                <a:spcPts val="0"/>
              </a:spcAft>
            </a:pPr>
            <a:r>
              <a:rPr lang="es-CO" sz="1000" u="sng" dirty="0">
                <a:solidFill>
                  <a:srgbClr val="0000FF"/>
                </a:solidFill>
                <a:latin typeface="Arial" panose="020B0604020202020204" pitchFamily="34" charset="0"/>
                <a:ea typeface="Arial" panose="020B0604020202020204" pitchFamily="34" charset="0"/>
                <a:hlinkClick r:id="rId4"/>
              </a:rPr>
              <a:t>https://as1.ftcdn.net/v2/jpg/03/23/23/48/1000_F_323234873_8mDPdrUkk76hUmBkysi7S7FIyTeGidog.jpg</a:t>
            </a:r>
            <a:endParaRPr lang="es-CO" sz="1000" u="sng" dirty="0">
              <a:solidFill>
                <a:srgbClr val="0000FF"/>
              </a:solidFill>
              <a:latin typeface="Arial" panose="020B0604020202020204" pitchFamily="34" charset="0"/>
              <a:ea typeface="Arial" panose="020B0604020202020204" pitchFamily="34" charset="0"/>
            </a:endParaRPr>
          </a:p>
          <a:p>
            <a:pPr algn="just" fontAlgn="base">
              <a:lnSpc>
                <a:spcPct val="115000"/>
              </a:lnSpc>
              <a:spcAft>
                <a:spcPts val="0"/>
              </a:spcAft>
            </a:pPr>
            <a:endParaRPr lang="es-CO" sz="1000" u="sng" dirty="0">
              <a:solidFill>
                <a:srgbClr val="0000FF"/>
              </a:solidFill>
              <a:latin typeface="Arial" panose="020B0604020202020204" pitchFamily="34" charset="0"/>
              <a:ea typeface="Arial" panose="020B0604020202020204" pitchFamily="34" charset="0"/>
            </a:endParaRPr>
          </a:p>
          <a:p>
            <a:pPr algn="just" fontAlgn="base">
              <a:lnSpc>
                <a:spcPct val="115000"/>
              </a:lnSpc>
              <a:spcAft>
                <a:spcPts val="0"/>
              </a:spcAft>
            </a:pPr>
            <a:r>
              <a:rPr lang="es-CO" sz="1000" u="sng" dirty="0">
                <a:solidFill>
                  <a:srgbClr val="0000FF"/>
                </a:solidFill>
                <a:latin typeface="Arial" panose="020B0604020202020204" pitchFamily="34" charset="0"/>
                <a:ea typeface="Arial" panose="020B0604020202020204" pitchFamily="34" charset="0"/>
              </a:rPr>
              <a:t>https://as2.ftcdn.net/v2/jpg/04/10/61/85/1000_F_410618503_3tEby7LfWjEChzxKwnnjJlM9VGdA33gw.jpg</a:t>
            </a:r>
          </a:p>
          <a:p>
            <a:pPr algn="just" fontAlgn="base">
              <a:lnSpc>
                <a:spcPct val="115000"/>
              </a:lnSpc>
              <a:spcAft>
                <a:spcPts val="0"/>
              </a:spcAft>
            </a:pPr>
            <a:endParaRPr lang="es-CO" sz="1000" u="sng" dirty="0">
              <a:solidFill>
                <a:srgbClr val="0000FF"/>
              </a:solidFill>
              <a:effectLst/>
              <a:latin typeface="Arial" panose="020B0604020202020204" pitchFamily="34" charset="0"/>
              <a:ea typeface="Arial" panose="020B0604020202020204" pitchFamily="34" charset="0"/>
            </a:endParaRPr>
          </a:p>
          <a:p>
            <a:pPr algn="just" fontAlgn="base">
              <a:lnSpc>
                <a:spcPct val="115000"/>
              </a:lnSpc>
              <a:spcAft>
                <a:spcPts val="0"/>
              </a:spcAft>
            </a:pPr>
            <a:endParaRPr lang="es-CO" sz="1000" dirty="0">
              <a:effectLst/>
              <a:latin typeface="Arial" panose="020B0604020202020204" pitchFamily="34" charset="0"/>
              <a:ea typeface="Arial" panose="020B0604020202020204" pitchFamily="34" charset="0"/>
            </a:endParaRPr>
          </a:p>
        </p:txBody>
      </p:sp>
      <p:pic>
        <p:nvPicPr>
          <p:cNvPr id="9218" name="Picture 2" descr="Data phishing concept background. Online scam, malware and password phishing.">
            <a:extLst>
              <a:ext uri="{FF2B5EF4-FFF2-40B4-BE49-F238E27FC236}">
                <a16:creationId xmlns:a16="http://schemas.microsoft.com/office/drawing/2014/main" id="{703FA473-47A5-4467-94A9-DFC6D38178E9}"/>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93169" y="490272"/>
            <a:ext cx="3190723" cy="2128212"/>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descr="Hacker with laptop computer stealing confidential data, personal information and credit card detail. Hacking concept.">
            <a:extLst>
              <a:ext uri="{FF2B5EF4-FFF2-40B4-BE49-F238E27FC236}">
                <a16:creationId xmlns:a16="http://schemas.microsoft.com/office/drawing/2014/main" id="{A8887397-C187-4CBD-8AB6-FE8ECD3E5198}"/>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23472" y="655221"/>
            <a:ext cx="3547333" cy="23660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9352605"/>
      </p:ext>
    </p:extLst>
  </p:cSld>
  <p:clrMapOvr>
    <a:masterClrMapping/>
  </p:clrMapOvr>
  <p:transition spd="slow">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2"/>
          <p:cNvSpPr/>
          <p:nvPr/>
        </p:nvSpPr>
        <p:spPr>
          <a:xfrm>
            <a:off x="8253350" y="0"/>
            <a:ext cx="3938649" cy="6858000"/>
          </a:xfrm>
          <a:prstGeom prst="rect">
            <a:avLst/>
          </a:prstGeom>
          <a:solidFill>
            <a:srgbClr val="F2F2F2"/>
          </a:solidFill>
          <a:ln w="127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lang="es-CO" sz="1800" b="0" i="0" u="none" strike="noStrike" cap="none" dirty="0">
              <a:solidFill>
                <a:schemeClr val="lt1"/>
              </a:solidFill>
              <a:latin typeface="Arial"/>
              <a:ea typeface="Arial"/>
              <a:cs typeface="Arial"/>
              <a:sym typeface="Arial"/>
            </a:endParaRPr>
          </a:p>
        </p:txBody>
      </p:sp>
      <p:sp>
        <p:nvSpPr>
          <p:cNvPr id="84" name="Google Shape;84;p2"/>
          <p:cNvSpPr txBox="1"/>
          <p:nvPr/>
        </p:nvSpPr>
        <p:spPr>
          <a:xfrm>
            <a:off x="8253350" y="1257300"/>
            <a:ext cx="3957549" cy="3016199"/>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350"/>
              <a:buFont typeface="Arial"/>
              <a:buNone/>
            </a:pPr>
            <a:endParaRPr sz="1400" b="0" i="0" u="none" strike="noStrike" cap="none" dirty="0">
              <a:solidFill>
                <a:schemeClr val="dk1"/>
              </a:solidFill>
              <a:latin typeface="Arial"/>
              <a:ea typeface="Arial"/>
              <a:cs typeface="Arial"/>
              <a:sym typeface="Arial"/>
            </a:endParaRPr>
          </a:p>
        </p:txBody>
      </p:sp>
      <p:sp>
        <p:nvSpPr>
          <p:cNvPr id="85" name="Google Shape;85;p2"/>
          <p:cNvSpPr/>
          <p:nvPr/>
        </p:nvSpPr>
        <p:spPr>
          <a:xfrm>
            <a:off x="8253350" y="0"/>
            <a:ext cx="3938649" cy="742949"/>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n-US" sz="1800" b="0" i="0" u="none" strike="noStrike" cap="none">
                <a:solidFill>
                  <a:schemeClr val="lt1"/>
                </a:solidFill>
                <a:latin typeface="Arial"/>
                <a:ea typeface="Arial"/>
                <a:cs typeface="Arial"/>
                <a:sym typeface="Arial"/>
              </a:rPr>
              <a:t>Indicaciones para la producción</a:t>
            </a:r>
            <a:endParaRPr/>
          </a:p>
        </p:txBody>
      </p:sp>
      <p:sp>
        <p:nvSpPr>
          <p:cNvPr id="9" name="Rectángulo 8"/>
          <p:cNvSpPr/>
          <p:nvPr/>
        </p:nvSpPr>
        <p:spPr>
          <a:xfrm>
            <a:off x="8292539" y="916875"/>
            <a:ext cx="3867545" cy="1331134"/>
          </a:xfrm>
          <a:prstGeom prst="rect">
            <a:avLst/>
          </a:prstGeom>
        </p:spPr>
        <p:txBody>
          <a:bodyPr wrap="square">
            <a:spAutoFit/>
          </a:bodyPr>
          <a:lstStyle/>
          <a:p>
            <a:pPr algn="just">
              <a:lnSpc>
                <a:spcPct val="115000"/>
              </a:lnSpc>
              <a:spcAft>
                <a:spcPts val="0"/>
              </a:spcAft>
            </a:pPr>
            <a:r>
              <a:rPr lang="es-CO" sz="1400" dirty="0">
                <a:solidFill>
                  <a:srgbClr val="FF0000"/>
                </a:solidFill>
                <a:latin typeface="Arial" panose="020B0604020202020204" pitchFamily="34" charset="0"/>
                <a:ea typeface="Arial" panose="020B0604020202020204" pitchFamily="34" charset="0"/>
                <a:cs typeface="Arial" panose="020B0604020202020204" pitchFamily="34" charset="0"/>
              </a:rPr>
              <a:t>Música, animación de cierre haciendo un repaso rápido de imágenes vistas durante la narración del vídeo.</a:t>
            </a:r>
          </a:p>
          <a:p>
            <a:pPr algn="just">
              <a:lnSpc>
                <a:spcPct val="115000"/>
              </a:lnSpc>
              <a:spcAft>
                <a:spcPts val="0"/>
              </a:spcAft>
            </a:pPr>
            <a:endParaRPr lang="es-CO" sz="1400" dirty="0">
              <a:effectLst/>
              <a:latin typeface="Arial" panose="020B0604020202020204" pitchFamily="34" charset="0"/>
              <a:ea typeface="Arial" panose="020B0604020202020204" pitchFamily="34" charset="0"/>
              <a:cs typeface="Arial" panose="020B0604020202020204" pitchFamily="34" charset="0"/>
            </a:endParaRPr>
          </a:p>
          <a:p>
            <a:pPr algn="just">
              <a:lnSpc>
                <a:spcPct val="115000"/>
              </a:lnSpc>
              <a:spcAft>
                <a:spcPts val="0"/>
              </a:spcAft>
            </a:pPr>
            <a:r>
              <a:rPr lang="es-CO" sz="1400" b="1" dirty="0">
                <a:solidFill>
                  <a:srgbClr val="FF0000"/>
                </a:solidFill>
                <a:latin typeface="Arial" panose="020B0604020202020204" pitchFamily="34" charset="0"/>
                <a:ea typeface="Arial" panose="020B0604020202020204" pitchFamily="34" charset="0"/>
                <a:cs typeface="Arial" panose="020B0604020202020204" pitchFamily="34" charset="0"/>
              </a:rPr>
              <a:t>Fin</a:t>
            </a:r>
            <a:endParaRPr lang="es-CO" sz="1400" b="1" dirty="0">
              <a:solidFill>
                <a:srgbClr val="FF0000"/>
              </a:solidFill>
              <a:effectLst/>
              <a:latin typeface="Arial" panose="020B0604020202020204" pitchFamily="34" charset="0"/>
              <a:ea typeface="Arial" panose="020B0604020202020204" pitchFamily="34" charset="0"/>
              <a:cs typeface="Arial" panose="020B0604020202020204" pitchFamily="34" charset="0"/>
            </a:endParaRPr>
          </a:p>
        </p:txBody>
      </p:sp>
      <p:grpSp>
        <p:nvGrpSpPr>
          <p:cNvPr id="11" name="Google Shape;98;p3"/>
          <p:cNvGrpSpPr/>
          <p:nvPr/>
        </p:nvGrpSpPr>
        <p:grpSpPr>
          <a:xfrm>
            <a:off x="558490" y="92142"/>
            <a:ext cx="6909926" cy="3859056"/>
            <a:chOff x="-42401" y="-24097"/>
            <a:chExt cx="6909926" cy="3859056"/>
          </a:xfrm>
        </p:grpSpPr>
        <p:pic>
          <p:nvPicPr>
            <p:cNvPr id="12" name="Google Shape;99;p3"/>
            <p:cNvPicPr preferRelativeResize="0"/>
            <p:nvPr/>
          </p:nvPicPr>
          <p:blipFill rotWithShape="1">
            <a:blip r:embed="rId3">
              <a:alphaModFix/>
            </a:blip>
            <a:srcRect/>
            <a:stretch/>
          </p:blipFill>
          <p:spPr>
            <a:xfrm>
              <a:off x="-42401" y="-24097"/>
              <a:ext cx="6909926" cy="3859056"/>
            </a:xfrm>
            <a:prstGeom prst="rect">
              <a:avLst/>
            </a:prstGeom>
            <a:noFill/>
            <a:ln>
              <a:noFill/>
            </a:ln>
          </p:spPr>
        </p:pic>
        <p:sp>
          <p:nvSpPr>
            <p:cNvPr id="13" name="Google Shape;100;p3"/>
            <p:cNvSpPr/>
            <p:nvPr/>
          </p:nvSpPr>
          <p:spPr>
            <a:xfrm>
              <a:off x="92278" y="37223"/>
              <a:ext cx="6677636" cy="3315531"/>
            </a:xfrm>
            <a:prstGeom prst="rect">
              <a:avLst/>
            </a:prstGeom>
            <a:solidFill>
              <a:schemeClr val="lt1"/>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sp>
        <p:nvSpPr>
          <p:cNvPr id="15" name="Google Shape;107;p4"/>
          <p:cNvSpPr txBox="1"/>
          <p:nvPr/>
        </p:nvSpPr>
        <p:spPr>
          <a:xfrm>
            <a:off x="8292539" y="757634"/>
            <a:ext cx="3867545" cy="1272428"/>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350"/>
              <a:buFont typeface="Arial"/>
              <a:buNone/>
            </a:pPr>
            <a:endParaRPr sz="1200" b="0" i="0" u="none" strike="noStrike" cap="none" dirty="0">
              <a:solidFill>
                <a:schemeClr val="dk1"/>
              </a:solidFill>
              <a:latin typeface="Arial"/>
              <a:ea typeface="Arial"/>
              <a:cs typeface="Arial"/>
              <a:sym typeface="Arial"/>
            </a:endParaRPr>
          </a:p>
        </p:txBody>
      </p:sp>
      <p:pic>
        <p:nvPicPr>
          <p:cNvPr id="16" name="Google Shape;101;p3"/>
          <p:cNvPicPr preferRelativeResize="0"/>
          <p:nvPr/>
        </p:nvPicPr>
        <p:blipFill rotWithShape="1">
          <a:blip r:embed="rId4">
            <a:alphaModFix/>
          </a:blip>
          <a:srcRect/>
          <a:stretch/>
        </p:blipFill>
        <p:spPr>
          <a:xfrm>
            <a:off x="2919880" y="757634"/>
            <a:ext cx="1861126" cy="1800942"/>
          </a:xfrm>
          <a:prstGeom prst="rect">
            <a:avLst/>
          </a:prstGeom>
          <a:noFill/>
          <a:ln>
            <a:noFill/>
          </a:ln>
        </p:spPr>
      </p:pic>
    </p:spTree>
    <p:extLst>
      <p:ext uri="{BB962C8B-B14F-4D97-AF65-F5344CB8AC3E}">
        <p14:creationId xmlns:p14="http://schemas.microsoft.com/office/powerpoint/2010/main" val="4103127743"/>
      </p:ext>
    </p:extLst>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2"/>
          <p:cNvSpPr/>
          <p:nvPr/>
        </p:nvSpPr>
        <p:spPr>
          <a:xfrm>
            <a:off x="8253350" y="0"/>
            <a:ext cx="3938649" cy="6858000"/>
          </a:xfrm>
          <a:prstGeom prst="rect">
            <a:avLst/>
          </a:prstGeom>
          <a:solidFill>
            <a:srgbClr val="F2F2F2"/>
          </a:solidFill>
          <a:ln w="127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lang="es-CO" sz="1800" b="0" i="0" u="none" strike="noStrike" cap="none" dirty="0">
              <a:solidFill>
                <a:schemeClr val="lt1"/>
              </a:solidFill>
              <a:latin typeface="Arial"/>
              <a:ea typeface="Arial"/>
              <a:cs typeface="Arial"/>
              <a:sym typeface="Arial"/>
            </a:endParaRPr>
          </a:p>
        </p:txBody>
      </p:sp>
      <p:sp>
        <p:nvSpPr>
          <p:cNvPr id="84" name="Google Shape;84;p2"/>
          <p:cNvSpPr txBox="1"/>
          <p:nvPr/>
        </p:nvSpPr>
        <p:spPr>
          <a:xfrm>
            <a:off x="8253350" y="1257300"/>
            <a:ext cx="3957549" cy="3016199"/>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350"/>
              <a:buFont typeface="Arial"/>
              <a:buNone/>
            </a:pPr>
            <a:endParaRPr sz="1400" b="0" i="0" u="none" strike="noStrike" cap="none" dirty="0">
              <a:solidFill>
                <a:schemeClr val="dk1"/>
              </a:solidFill>
              <a:latin typeface="Arial"/>
              <a:ea typeface="Arial"/>
              <a:cs typeface="Arial"/>
              <a:sym typeface="Arial"/>
            </a:endParaRPr>
          </a:p>
        </p:txBody>
      </p:sp>
      <p:sp>
        <p:nvSpPr>
          <p:cNvPr id="85" name="Google Shape;85;p2"/>
          <p:cNvSpPr/>
          <p:nvPr/>
        </p:nvSpPr>
        <p:spPr>
          <a:xfrm>
            <a:off x="8253350" y="0"/>
            <a:ext cx="3938649" cy="742949"/>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n-US" sz="1800" b="0" i="0" u="none" strike="noStrike" cap="none">
                <a:solidFill>
                  <a:schemeClr val="lt1"/>
                </a:solidFill>
                <a:latin typeface="Arial"/>
                <a:ea typeface="Arial"/>
                <a:cs typeface="Arial"/>
                <a:sym typeface="Arial"/>
              </a:rPr>
              <a:t>Indicaciones para la producción</a:t>
            </a:r>
            <a:endParaRPr/>
          </a:p>
        </p:txBody>
      </p:sp>
      <p:grpSp>
        <p:nvGrpSpPr>
          <p:cNvPr id="12" name="Google Shape;98;p3"/>
          <p:cNvGrpSpPr/>
          <p:nvPr/>
        </p:nvGrpSpPr>
        <p:grpSpPr>
          <a:xfrm>
            <a:off x="558490" y="92142"/>
            <a:ext cx="6909926" cy="3859056"/>
            <a:chOff x="-42401" y="-24097"/>
            <a:chExt cx="6909926" cy="3859056"/>
          </a:xfrm>
        </p:grpSpPr>
        <p:pic>
          <p:nvPicPr>
            <p:cNvPr id="13" name="Google Shape;99;p3"/>
            <p:cNvPicPr preferRelativeResize="0"/>
            <p:nvPr/>
          </p:nvPicPr>
          <p:blipFill rotWithShape="1">
            <a:blip r:embed="rId3">
              <a:alphaModFix/>
            </a:blip>
            <a:srcRect/>
            <a:stretch/>
          </p:blipFill>
          <p:spPr>
            <a:xfrm>
              <a:off x="-42401" y="-24097"/>
              <a:ext cx="6909926" cy="3859056"/>
            </a:xfrm>
            <a:prstGeom prst="rect">
              <a:avLst/>
            </a:prstGeom>
            <a:noFill/>
            <a:ln>
              <a:noFill/>
            </a:ln>
          </p:spPr>
        </p:pic>
        <p:sp>
          <p:nvSpPr>
            <p:cNvPr id="14" name="Google Shape;100;p3"/>
            <p:cNvSpPr/>
            <p:nvPr/>
          </p:nvSpPr>
          <p:spPr>
            <a:xfrm>
              <a:off x="92278" y="37223"/>
              <a:ext cx="6677636" cy="3315531"/>
            </a:xfrm>
            <a:prstGeom prst="rect">
              <a:avLst/>
            </a:prstGeom>
            <a:solidFill>
              <a:schemeClr val="lt1"/>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sp>
        <p:nvSpPr>
          <p:cNvPr id="15" name="Google Shape;107;p4"/>
          <p:cNvSpPr txBox="1"/>
          <p:nvPr/>
        </p:nvSpPr>
        <p:spPr>
          <a:xfrm>
            <a:off x="8292539" y="777351"/>
            <a:ext cx="3867545" cy="3016199"/>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Clr>
                <a:schemeClr val="dk1"/>
              </a:buClr>
              <a:buSzPts val="350"/>
              <a:buFont typeface="Arial"/>
              <a:buNone/>
            </a:pPr>
            <a:r>
              <a:rPr lang="es-ES" sz="1400" b="1" i="0" u="none" strike="noStrike" cap="none" dirty="0">
                <a:solidFill>
                  <a:srgbClr val="000000"/>
                </a:solidFill>
                <a:latin typeface="Arial"/>
                <a:ea typeface="Arial"/>
                <a:cs typeface="Arial"/>
                <a:sym typeface="Arial"/>
              </a:rPr>
              <a:t>Video </a:t>
            </a:r>
            <a:r>
              <a:rPr lang="es-ES" sz="1400" b="1" i="0" u="none" strike="noStrike" cap="none" dirty="0" err="1">
                <a:solidFill>
                  <a:srgbClr val="000000"/>
                </a:solidFill>
                <a:latin typeface="Arial"/>
                <a:ea typeface="Arial"/>
                <a:cs typeface="Arial"/>
                <a:sym typeface="Arial"/>
              </a:rPr>
              <a:t>Motion</a:t>
            </a:r>
            <a:r>
              <a:rPr lang="es-ES" sz="1400" b="1" i="0" u="none" strike="noStrike" cap="none" dirty="0">
                <a:solidFill>
                  <a:srgbClr val="000000"/>
                </a:solidFill>
                <a:latin typeface="Arial"/>
                <a:ea typeface="Arial"/>
                <a:cs typeface="Arial"/>
                <a:sym typeface="Arial"/>
              </a:rPr>
              <a:t> </a:t>
            </a:r>
            <a:r>
              <a:rPr lang="es-ES" sz="1400" b="1" i="0" u="none" strike="noStrike" cap="none" dirty="0" err="1">
                <a:solidFill>
                  <a:srgbClr val="000000"/>
                </a:solidFill>
                <a:latin typeface="Arial"/>
                <a:ea typeface="Arial"/>
                <a:cs typeface="Arial"/>
                <a:sym typeface="Arial"/>
              </a:rPr>
              <a:t>Graphics</a:t>
            </a:r>
            <a:r>
              <a:rPr lang="es-ES" sz="1400" b="1" i="0" u="none" strike="noStrike" cap="none" dirty="0">
                <a:solidFill>
                  <a:srgbClr val="000000"/>
                </a:solidFill>
                <a:latin typeface="Arial"/>
                <a:ea typeface="Arial"/>
                <a:cs typeface="Arial"/>
                <a:sym typeface="Arial"/>
              </a:rPr>
              <a:t> + Voz en off</a:t>
            </a:r>
            <a:r>
              <a:rPr lang="es-ES" sz="1400" b="0" i="0" u="none" strike="noStrike" cap="none" dirty="0">
                <a:solidFill>
                  <a:srgbClr val="000000"/>
                </a:solidFill>
                <a:latin typeface="Arial"/>
                <a:ea typeface="Arial"/>
                <a:cs typeface="Arial"/>
                <a:sym typeface="Arial"/>
              </a:rPr>
              <a:t>: a medida que la voz en off narra, se mostrarán los textos </a:t>
            </a:r>
            <a:r>
              <a:rPr lang="es-ES" sz="1400" dirty="0">
                <a:solidFill>
                  <a:srgbClr val="000000"/>
                </a:solidFill>
                <a:latin typeface="Arial"/>
                <a:ea typeface="Arial"/>
                <a:cs typeface="Arial"/>
                <a:sym typeface="Arial"/>
              </a:rPr>
              <a:t>y material visual correspondiente.</a:t>
            </a:r>
            <a:endParaRPr dirty="0"/>
          </a:p>
          <a:p>
            <a:pPr marL="0" marR="0" lvl="0" indent="0" algn="l" rtl="0">
              <a:lnSpc>
                <a:spcPct val="100000"/>
              </a:lnSpc>
              <a:spcBef>
                <a:spcPts val="0"/>
              </a:spcBef>
              <a:spcAft>
                <a:spcPts val="0"/>
              </a:spcAft>
              <a:buClr>
                <a:schemeClr val="dk1"/>
              </a:buClr>
              <a:buSzPts val="350"/>
              <a:buFont typeface="Arial"/>
              <a:buNone/>
            </a:pPr>
            <a:endParaRPr sz="14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None/>
            </a:pPr>
            <a:r>
              <a:rPr lang="es-ES" sz="1400" b="0" i="0" u="none" strike="noStrike" cap="none" dirty="0">
                <a:solidFill>
                  <a:srgbClr val="000000"/>
                </a:solidFill>
                <a:latin typeface="Arial"/>
                <a:ea typeface="Arial"/>
                <a:cs typeface="Arial"/>
                <a:sym typeface="Arial"/>
              </a:rPr>
              <a:t> </a:t>
            </a:r>
            <a:endParaRPr dirty="0"/>
          </a:p>
          <a:p>
            <a:pPr marL="0" marR="0" lvl="0" indent="0" algn="just" rtl="0">
              <a:lnSpc>
                <a:spcPct val="100000"/>
              </a:lnSpc>
              <a:spcBef>
                <a:spcPts val="0"/>
              </a:spcBef>
              <a:spcAft>
                <a:spcPts val="0"/>
              </a:spcAft>
              <a:buNone/>
            </a:pPr>
            <a:r>
              <a:rPr lang="es-ES" sz="1400" b="1" i="0" u="none" strike="noStrike" cap="none" dirty="0" err="1">
                <a:solidFill>
                  <a:srgbClr val="000000"/>
                </a:solidFill>
                <a:latin typeface="Arial"/>
                <a:ea typeface="Arial"/>
                <a:cs typeface="Arial"/>
                <a:sym typeface="Arial"/>
              </a:rPr>
              <a:t>Intro</a:t>
            </a:r>
            <a:r>
              <a:rPr lang="es-ES" sz="1400" b="1" i="0" u="none" strike="noStrike" cap="none" dirty="0">
                <a:solidFill>
                  <a:srgbClr val="000000"/>
                </a:solidFill>
                <a:latin typeface="Arial"/>
                <a:ea typeface="Arial"/>
                <a:cs typeface="Arial"/>
                <a:sym typeface="Arial"/>
              </a:rPr>
              <a:t>: </a:t>
            </a:r>
            <a:r>
              <a:rPr lang="es-ES" sz="1400" i="0" u="none" strike="noStrike" cap="none" dirty="0">
                <a:solidFill>
                  <a:srgbClr val="000000"/>
                </a:solidFill>
                <a:latin typeface="Arial"/>
                <a:ea typeface="Arial"/>
                <a:cs typeface="Arial"/>
                <a:sym typeface="Arial"/>
              </a:rPr>
              <a:t>suena música apropiada, se muestran (con las animaciones que producción considere y tenga al alcance) el </a:t>
            </a:r>
            <a:r>
              <a:rPr lang="es-ES" sz="1400" b="1" i="0" u="none" strike="noStrike" cap="none" dirty="0">
                <a:solidFill>
                  <a:srgbClr val="000000"/>
                </a:solidFill>
                <a:latin typeface="Arial"/>
                <a:ea typeface="Arial"/>
                <a:cs typeface="Arial"/>
                <a:sym typeface="Arial"/>
              </a:rPr>
              <a:t>logo institucional</a:t>
            </a:r>
            <a:r>
              <a:rPr lang="es-ES" sz="1400" i="0" u="none" strike="noStrike" cap="none" dirty="0">
                <a:solidFill>
                  <a:srgbClr val="000000"/>
                </a:solidFill>
                <a:latin typeface="Arial"/>
                <a:ea typeface="Arial"/>
                <a:cs typeface="Arial"/>
                <a:sym typeface="Arial"/>
              </a:rPr>
              <a:t>, el </a:t>
            </a:r>
            <a:r>
              <a:rPr lang="es-ES" sz="1400" b="1" i="0" u="none" strike="noStrike" cap="none" dirty="0">
                <a:solidFill>
                  <a:srgbClr val="000000"/>
                </a:solidFill>
                <a:latin typeface="Arial"/>
                <a:ea typeface="Arial"/>
                <a:cs typeface="Arial"/>
                <a:sym typeface="Arial"/>
              </a:rPr>
              <a:t>nombre del programa </a:t>
            </a:r>
            <a:r>
              <a:rPr lang="es-ES" sz="1400" i="0" u="none" strike="noStrike" cap="none" dirty="0">
                <a:solidFill>
                  <a:srgbClr val="000000"/>
                </a:solidFill>
                <a:latin typeface="Arial"/>
                <a:ea typeface="Arial"/>
                <a:cs typeface="Arial"/>
                <a:sym typeface="Arial"/>
              </a:rPr>
              <a:t>y el título: </a:t>
            </a:r>
            <a:r>
              <a:rPr lang="es-ES" sz="1400" b="1" i="0" u="none" strike="noStrike" cap="none" dirty="0">
                <a:solidFill>
                  <a:srgbClr val="000000"/>
                </a:solidFill>
                <a:latin typeface="Arial"/>
                <a:ea typeface="Arial"/>
                <a:cs typeface="Arial"/>
                <a:sym typeface="Arial"/>
              </a:rPr>
              <a:t>Introducción</a:t>
            </a:r>
            <a:r>
              <a:rPr lang="es-ES" sz="1400" i="0" u="none" strike="noStrike" cap="none" dirty="0">
                <a:solidFill>
                  <a:srgbClr val="000000"/>
                </a:solidFill>
                <a:latin typeface="Arial"/>
                <a:ea typeface="Arial"/>
                <a:cs typeface="Arial"/>
                <a:sym typeface="Arial"/>
              </a:rPr>
              <a:t>.</a:t>
            </a:r>
            <a:endParaRPr sz="140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lang="es-CO"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endParaRPr sz="1400" b="0" i="0" u="none" strike="noStrike" cap="none" dirty="0">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endParaRPr sz="1400" b="0" i="0" u="none" strike="noStrike" cap="none" dirty="0">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350"/>
              <a:buFont typeface="Arial"/>
              <a:buNone/>
            </a:pPr>
            <a:endParaRPr sz="1400" b="0" i="0" u="none" strike="noStrike" cap="none" dirty="0">
              <a:solidFill>
                <a:schemeClr val="dk1"/>
              </a:solidFill>
              <a:latin typeface="Arial"/>
              <a:ea typeface="Arial"/>
              <a:cs typeface="Arial"/>
              <a:sym typeface="Arial"/>
            </a:endParaRPr>
          </a:p>
        </p:txBody>
      </p:sp>
      <p:pic>
        <p:nvPicPr>
          <p:cNvPr id="16" name="Google Shape;101;p3"/>
          <p:cNvPicPr preferRelativeResize="0"/>
          <p:nvPr/>
        </p:nvPicPr>
        <p:blipFill rotWithShape="1">
          <a:blip r:embed="rId4">
            <a:alphaModFix/>
          </a:blip>
          <a:srcRect/>
          <a:stretch/>
        </p:blipFill>
        <p:spPr>
          <a:xfrm>
            <a:off x="3625274" y="153462"/>
            <a:ext cx="3402544" cy="3315531"/>
          </a:xfrm>
          <a:prstGeom prst="rect">
            <a:avLst/>
          </a:prstGeom>
          <a:noFill/>
          <a:ln>
            <a:noFill/>
          </a:ln>
        </p:spPr>
      </p:pic>
      <p:sp>
        <p:nvSpPr>
          <p:cNvPr id="9" name="Rectángulo 8"/>
          <p:cNvSpPr/>
          <p:nvPr/>
        </p:nvSpPr>
        <p:spPr>
          <a:xfrm>
            <a:off x="1290234" y="1411117"/>
            <a:ext cx="1737976" cy="400110"/>
          </a:xfrm>
          <a:prstGeom prst="rect">
            <a:avLst/>
          </a:prstGeom>
        </p:spPr>
        <p:txBody>
          <a:bodyPr wrap="none">
            <a:spAutoFit/>
          </a:bodyPr>
          <a:lstStyle/>
          <a:p>
            <a:r>
              <a:rPr lang="es-ES" sz="2000" b="1" dirty="0">
                <a:solidFill>
                  <a:srgbClr val="00B050"/>
                </a:solidFill>
                <a:latin typeface="Arial"/>
                <a:ea typeface="Arial"/>
                <a:cs typeface="Arial"/>
                <a:sym typeface="Arial"/>
              </a:rPr>
              <a:t>Introducción</a:t>
            </a:r>
            <a:endParaRPr lang="es-CO" sz="2000" b="1" dirty="0">
              <a:solidFill>
                <a:srgbClr val="00B050"/>
              </a:solidFill>
            </a:endParaRPr>
          </a:p>
        </p:txBody>
      </p:sp>
    </p:spTree>
    <p:extLst>
      <p:ext uri="{BB962C8B-B14F-4D97-AF65-F5344CB8AC3E}">
        <p14:creationId xmlns:p14="http://schemas.microsoft.com/office/powerpoint/2010/main" val="2153724893"/>
      </p:ext>
    </p:extLst>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2"/>
          <p:cNvSpPr/>
          <p:nvPr/>
        </p:nvSpPr>
        <p:spPr>
          <a:xfrm>
            <a:off x="8253350" y="0"/>
            <a:ext cx="3938649" cy="6858000"/>
          </a:xfrm>
          <a:prstGeom prst="rect">
            <a:avLst/>
          </a:prstGeom>
          <a:solidFill>
            <a:srgbClr val="F2F2F2"/>
          </a:solidFill>
          <a:ln w="127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lang="es-CO" sz="1800" b="0" i="0" u="none" strike="noStrike" cap="none" dirty="0">
              <a:solidFill>
                <a:schemeClr val="lt1"/>
              </a:solidFill>
              <a:latin typeface="Arial"/>
              <a:ea typeface="Arial"/>
              <a:cs typeface="Arial"/>
              <a:sym typeface="Arial"/>
            </a:endParaRPr>
          </a:p>
        </p:txBody>
      </p:sp>
      <p:sp>
        <p:nvSpPr>
          <p:cNvPr id="84" name="Google Shape;84;p2"/>
          <p:cNvSpPr txBox="1"/>
          <p:nvPr/>
        </p:nvSpPr>
        <p:spPr>
          <a:xfrm>
            <a:off x="8253350" y="846625"/>
            <a:ext cx="3957549" cy="5509260"/>
          </a:xfrm>
          <a:prstGeom prst="rect">
            <a:avLst/>
          </a:prstGeom>
          <a:noFill/>
          <a:ln>
            <a:noFill/>
          </a:ln>
        </p:spPr>
        <p:txBody>
          <a:bodyPr spcFirstLastPara="1" wrap="square" lIns="91425" tIns="45700" rIns="91425" bIns="45700" anchor="t" anchorCtr="0">
            <a:noAutofit/>
          </a:bodyPr>
          <a:lstStyle/>
          <a:p>
            <a:pPr lvl="0">
              <a:buClr>
                <a:schemeClr val="dk1"/>
              </a:buClr>
              <a:buSzPts val="350"/>
            </a:pPr>
            <a:endParaRPr sz="1400" b="0" i="0" u="none" strike="noStrike" cap="none" dirty="0">
              <a:solidFill>
                <a:schemeClr val="dk1"/>
              </a:solidFill>
              <a:latin typeface="Arial"/>
              <a:ea typeface="Arial"/>
              <a:cs typeface="Arial"/>
              <a:sym typeface="Arial"/>
            </a:endParaRPr>
          </a:p>
        </p:txBody>
      </p:sp>
      <p:sp>
        <p:nvSpPr>
          <p:cNvPr id="85" name="Google Shape;85;p2"/>
          <p:cNvSpPr/>
          <p:nvPr/>
        </p:nvSpPr>
        <p:spPr>
          <a:xfrm>
            <a:off x="8253350" y="0"/>
            <a:ext cx="3938649" cy="742949"/>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n-US" sz="1800" b="0" i="0" u="none" strike="noStrike" cap="none">
                <a:solidFill>
                  <a:schemeClr val="lt1"/>
                </a:solidFill>
                <a:latin typeface="Arial"/>
                <a:ea typeface="Arial"/>
                <a:cs typeface="Arial"/>
                <a:sym typeface="Arial"/>
              </a:rPr>
              <a:t>Indicaciones para la producción</a:t>
            </a:r>
            <a:endParaRPr/>
          </a:p>
        </p:txBody>
      </p:sp>
      <p:sp>
        <p:nvSpPr>
          <p:cNvPr id="9" name="Google Shape;97;p3"/>
          <p:cNvSpPr/>
          <p:nvPr/>
        </p:nvSpPr>
        <p:spPr>
          <a:xfrm>
            <a:off x="587833" y="4040465"/>
            <a:ext cx="6858000" cy="385128"/>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s-ES" sz="1800" b="0" i="0" u="none" strike="noStrike" cap="none" dirty="0">
                <a:solidFill>
                  <a:schemeClr val="lt1"/>
                </a:solidFill>
                <a:latin typeface="Arial"/>
                <a:ea typeface="Arial"/>
                <a:cs typeface="Arial"/>
                <a:sym typeface="Arial"/>
              </a:rPr>
              <a:t>Audio/ Narración </a:t>
            </a:r>
            <a:endParaRPr sz="1400" b="0" i="0" u="none" strike="noStrike" cap="none" dirty="0">
              <a:solidFill>
                <a:srgbClr val="000000"/>
              </a:solidFill>
              <a:latin typeface="Arial"/>
              <a:ea typeface="Arial"/>
              <a:cs typeface="Arial"/>
              <a:sym typeface="Arial"/>
            </a:endParaRPr>
          </a:p>
        </p:txBody>
      </p:sp>
      <p:grpSp>
        <p:nvGrpSpPr>
          <p:cNvPr id="10" name="Google Shape;98;p3"/>
          <p:cNvGrpSpPr/>
          <p:nvPr/>
        </p:nvGrpSpPr>
        <p:grpSpPr>
          <a:xfrm>
            <a:off x="558490" y="92142"/>
            <a:ext cx="6909926" cy="3859056"/>
            <a:chOff x="-42401" y="-24097"/>
            <a:chExt cx="6909926" cy="3859056"/>
          </a:xfrm>
        </p:grpSpPr>
        <p:pic>
          <p:nvPicPr>
            <p:cNvPr id="11" name="Google Shape;99;p3"/>
            <p:cNvPicPr preferRelativeResize="0"/>
            <p:nvPr/>
          </p:nvPicPr>
          <p:blipFill rotWithShape="1">
            <a:blip r:embed="rId3">
              <a:alphaModFix/>
            </a:blip>
            <a:srcRect/>
            <a:stretch/>
          </p:blipFill>
          <p:spPr>
            <a:xfrm>
              <a:off x="-42401" y="-24097"/>
              <a:ext cx="6909926" cy="3859056"/>
            </a:xfrm>
            <a:prstGeom prst="rect">
              <a:avLst/>
            </a:prstGeom>
            <a:noFill/>
            <a:ln>
              <a:noFill/>
            </a:ln>
          </p:spPr>
        </p:pic>
        <p:sp>
          <p:nvSpPr>
            <p:cNvPr id="12" name="Google Shape;100;p3"/>
            <p:cNvSpPr/>
            <p:nvPr/>
          </p:nvSpPr>
          <p:spPr>
            <a:xfrm>
              <a:off x="92278" y="37223"/>
              <a:ext cx="6677636" cy="3315531"/>
            </a:xfrm>
            <a:prstGeom prst="rect">
              <a:avLst/>
            </a:prstGeom>
            <a:solidFill>
              <a:schemeClr val="lt1"/>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sp>
        <p:nvSpPr>
          <p:cNvPr id="2" name="Rectángulo 1"/>
          <p:cNvSpPr/>
          <p:nvPr/>
        </p:nvSpPr>
        <p:spPr>
          <a:xfrm>
            <a:off x="558489" y="4425593"/>
            <a:ext cx="6887343" cy="1477328"/>
          </a:xfrm>
          <a:prstGeom prst="rect">
            <a:avLst/>
          </a:prstGeom>
        </p:spPr>
        <p:txBody>
          <a:bodyPr wrap="square">
            <a:spAutoFit/>
          </a:bodyPr>
          <a:lstStyle/>
          <a:p>
            <a:pPr algn="just"/>
            <a:r>
              <a:rPr lang="es-CO" dirty="0"/>
              <a:t>En el mundo digital de hoy, se encuentra con gran cantidad de información al alcance de su mano, la cual se ha convertido en uno de los activos más importantes para una persona u organización, con el uso de las tecnologías de información y comunicación y su avance tan vertiginoso, </a:t>
            </a:r>
            <a:endParaRPr lang="es-CO" sz="1400" dirty="0"/>
          </a:p>
        </p:txBody>
      </p:sp>
      <p:sp>
        <p:nvSpPr>
          <p:cNvPr id="18" name="Google Shape;107;p4"/>
          <p:cNvSpPr txBox="1"/>
          <p:nvPr/>
        </p:nvSpPr>
        <p:spPr>
          <a:xfrm>
            <a:off x="8298351" y="757634"/>
            <a:ext cx="3867545" cy="2141430"/>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None/>
            </a:pPr>
            <a:r>
              <a:rPr lang="es-ES" sz="1200" b="1" dirty="0">
                <a:solidFill>
                  <a:srgbClr val="000000"/>
                </a:solidFill>
                <a:latin typeface="Arial"/>
                <a:ea typeface="Arial"/>
                <a:cs typeface="Arial"/>
                <a:sym typeface="Arial"/>
              </a:rPr>
              <a:t>Vídeo:</a:t>
            </a:r>
            <a:r>
              <a:rPr lang="es-ES" sz="1200" b="1" i="0" u="none" strike="noStrike" cap="none" dirty="0">
                <a:solidFill>
                  <a:srgbClr val="000000"/>
                </a:solidFill>
                <a:latin typeface="Arial"/>
                <a:ea typeface="Arial"/>
                <a:cs typeface="Arial"/>
                <a:sym typeface="Arial"/>
              </a:rPr>
              <a:t> </a:t>
            </a:r>
            <a:r>
              <a:rPr lang="es-ES" sz="1200" i="0" u="none" strike="noStrike" cap="none" dirty="0">
                <a:solidFill>
                  <a:srgbClr val="000000"/>
                </a:solidFill>
                <a:latin typeface="Arial"/>
                <a:ea typeface="Arial"/>
                <a:cs typeface="Arial"/>
                <a:sym typeface="Arial"/>
              </a:rPr>
              <a:t>rotación de imágenes y animación (sugeridas en el </a:t>
            </a:r>
            <a:r>
              <a:rPr lang="es-ES" sz="1200" i="0" u="none" strike="noStrike" cap="none" dirty="0" err="1">
                <a:solidFill>
                  <a:srgbClr val="000000"/>
                </a:solidFill>
                <a:latin typeface="Arial"/>
                <a:ea typeface="Arial"/>
                <a:cs typeface="Arial"/>
                <a:sym typeface="Arial"/>
              </a:rPr>
              <a:t>ppt</a:t>
            </a:r>
            <a:r>
              <a:rPr lang="es-ES" sz="1200" i="0" u="none" strike="noStrike" cap="none" dirty="0">
                <a:solidFill>
                  <a:srgbClr val="000000"/>
                </a:solidFill>
                <a:latin typeface="Arial"/>
                <a:ea typeface="Arial"/>
                <a:cs typeface="Arial"/>
                <a:sym typeface="Arial"/>
              </a:rPr>
              <a:t> y las que producción considere apropiadas</a:t>
            </a:r>
            <a:r>
              <a:rPr lang="es-ES" sz="1200" dirty="0">
                <a:solidFill>
                  <a:srgbClr val="000000"/>
                </a:solidFill>
                <a:latin typeface="Arial"/>
                <a:ea typeface="Arial"/>
                <a:cs typeface="Arial"/>
                <a:sym typeface="Arial"/>
              </a:rPr>
              <a:t>) mientras se oye la voz en off con la </a:t>
            </a:r>
            <a:r>
              <a:rPr lang="es-ES" sz="1200" dirty="0" err="1">
                <a:solidFill>
                  <a:srgbClr val="000000"/>
                </a:solidFill>
                <a:latin typeface="Arial"/>
                <a:ea typeface="Arial"/>
                <a:cs typeface="Arial"/>
                <a:sym typeface="Arial"/>
              </a:rPr>
              <a:t>info</a:t>
            </a:r>
            <a:r>
              <a:rPr lang="es-ES" sz="1200" dirty="0">
                <a:solidFill>
                  <a:srgbClr val="000000"/>
                </a:solidFill>
                <a:latin typeface="Arial"/>
                <a:ea typeface="Arial"/>
                <a:cs typeface="Arial"/>
                <a:sym typeface="Arial"/>
              </a:rPr>
              <a:t>. Acompañar con música y/o sonidos acordes. </a:t>
            </a:r>
          </a:p>
          <a:p>
            <a:pPr marL="0" marR="0" lvl="0" indent="0" algn="just" rtl="0">
              <a:lnSpc>
                <a:spcPct val="100000"/>
              </a:lnSpc>
              <a:spcBef>
                <a:spcPts val="0"/>
              </a:spcBef>
              <a:spcAft>
                <a:spcPts val="0"/>
              </a:spcAft>
              <a:buNone/>
            </a:pPr>
            <a:r>
              <a:rPr lang="es-ES" sz="1200" i="0" u="none" strike="noStrike" cap="none" dirty="0">
                <a:solidFill>
                  <a:srgbClr val="000000"/>
                </a:solidFill>
                <a:latin typeface="Arial"/>
                <a:ea typeface="Arial"/>
                <a:cs typeface="Arial"/>
                <a:sym typeface="Arial"/>
              </a:rPr>
              <a:t>Resaltar las palabras en negrita</a:t>
            </a:r>
            <a:endParaRPr lang="es-CO" sz="1200" b="0" i="0" u="none" strike="noStrike" cap="none" dirty="0">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endParaRPr lang="es-CO" sz="1200" dirty="0">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endParaRPr lang="es-CO" sz="1200" b="0" i="0" u="none" strike="noStrike" cap="none" dirty="0">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endParaRPr lang="es-CO" sz="1200" dirty="0">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endParaRPr lang="es-CO" sz="1200" b="0" i="0" u="none" strike="noStrike" cap="none" dirty="0">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endParaRPr lang="es-CO" sz="1200" dirty="0">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endParaRPr lang="es-CO" sz="1200" b="0" i="0" u="none" strike="noStrike" cap="none" dirty="0">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r>
              <a:rPr lang="es-CO" sz="1200" b="0" i="0" u="none" strike="noStrike" cap="none" dirty="0">
                <a:solidFill>
                  <a:srgbClr val="000000"/>
                </a:solidFill>
                <a:latin typeface="Arial"/>
                <a:ea typeface="Arial"/>
                <a:cs typeface="Arial"/>
                <a:sym typeface="Arial"/>
              </a:rPr>
              <a:t>Referencias de imágenes:</a:t>
            </a:r>
          </a:p>
          <a:p>
            <a:pPr marL="0" marR="0" lvl="0" indent="0" algn="just" rtl="0">
              <a:lnSpc>
                <a:spcPct val="100000"/>
              </a:lnSpc>
              <a:spcBef>
                <a:spcPts val="0"/>
              </a:spcBef>
              <a:spcAft>
                <a:spcPts val="0"/>
              </a:spcAft>
              <a:buNone/>
            </a:pPr>
            <a:endParaRPr lang="es-CO" sz="1200" dirty="0">
              <a:solidFill>
                <a:srgbClr val="000000"/>
              </a:solidFill>
              <a:latin typeface="Arial"/>
              <a:ea typeface="Arial"/>
              <a:cs typeface="Arial"/>
              <a:sym typeface="Arial"/>
            </a:endParaRPr>
          </a:p>
          <a:p>
            <a:pPr lvl="0" algn="just"/>
            <a:r>
              <a:rPr lang="es-CO" sz="1200" dirty="0">
                <a:solidFill>
                  <a:srgbClr val="000000"/>
                </a:solidFill>
                <a:latin typeface="Arial"/>
                <a:ea typeface="Arial"/>
                <a:cs typeface="Arial"/>
                <a:sym typeface="Arial"/>
                <a:hlinkClick r:id="rId4"/>
              </a:rPr>
              <a:t>https://image.freepik.com/vector-gratis/gente-negocios-iconos-conexion_53876-66205.jpg</a:t>
            </a:r>
            <a:endParaRPr lang="es-CO" sz="1200" dirty="0">
              <a:solidFill>
                <a:srgbClr val="000000"/>
              </a:solidFill>
              <a:latin typeface="Arial"/>
              <a:ea typeface="Arial"/>
              <a:cs typeface="Arial"/>
              <a:sym typeface="Arial"/>
            </a:endParaRPr>
          </a:p>
          <a:p>
            <a:pPr lvl="0" algn="just"/>
            <a:endParaRPr lang="es-ES" sz="1200" dirty="0">
              <a:solidFill>
                <a:srgbClr val="000000"/>
              </a:solidFill>
              <a:latin typeface="Arial"/>
              <a:ea typeface="Arial"/>
              <a:cs typeface="Arial"/>
              <a:sym typeface="Arial"/>
            </a:endParaRPr>
          </a:p>
          <a:p>
            <a:pPr lvl="0" algn="just"/>
            <a:r>
              <a:rPr lang="es-ES" sz="1200" dirty="0">
                <a:solidFill>
                  <a:srgbClr val="000000"/>
                </a:solidFill>
                <a:latin typeface="Arial"/>
                <a:ea typeface="Arial"/>
                <a:cs typeface="Arial"/>
                <a:sym typeface="Arial"/>
                <a:hlinkClick r:id="rId5"/>
              </a:rPr>
              <a:t>https://image.freepik.com/foto-gratis/manos-usando-pagos-moviles_34200-362.jpg</a:t>
            </a:r>
            <a:endParaRPr lang="es-ES" sz="1200" dirty="0">
              <a:solidFill>
                <a:srgbClr val="000000"/>
              </a:solidFill>
              <a:latin typeface="Arial"/>
              <a:ea typeface="Arial"/>
              <a:cs typeface="Arial"/>
              <a:sym typeface="Arial"/>
            </a:endParaRPr>
          </a:p>
          <a:p>
            <a:pPr lvl="0" algn="just"/>
            <a:endParaRPr lang="es-ES" sz="1200" dirty="0">
              <a:solidFill>
                <a:srgbClr val="000000"/>
              </a:solidFill>
              <a:latin typeface="Arial"/>
              <a:ea typeface="Arial"/>
              <a:cs typeface="Arial"/>
              <a:sym typeface="Arial"/>
            </a:endParaRPr>
          </a:p>
          <a:p>
            <a:pPr lvl="0" algn="just"/>
            <a:endParaRPr lang="es-ES" sz="1200" dirty="0">
              <a:solidFill>
                <a:srgbClr val="000000"/>
              </a:solidFill>
              <a:latin typeface="Arial"/>
              <a:ea typeface="Arial"/>
              <a:cs typeface="Arial"/>
              <a:sym typeface="Arial"/>
            </a:endParaRPr>
          </a:p>
          <a:p>
            <a:pPr lvl="0" algn="just"/>
            <a:endParaRPr lang="es-ES" sz="1200" dirty="0">
              <a:solidFill>
                <a:srgbClr val="000000"/>
              </a:solidFill>
              <a:latin typeface="Arial"/>
              <a:ea typeface="Arial"/>
              <a:cs typeface="Arial"/>
              <a:sym typeface="Arial"/>
            </a:endParaRPr>
          </a:p>
          <a:p>
            <a:pPr lvl="0" algn="just"/>
            <a:endParaRPr lang="es-ES" sz="1200" dirty="0">
              <a:solidFill>
                <a:srgbClr val="000000"/>
              </a:solidFill>
              <a:latin typeface="Arial"/>
              <a:ea typeface="Arial"/>
              <a:cs typeface="Arial"/>
              <a:sym typeface="Arial"/>
            </a:endParaRPr>
          </a:p>
          <a:p>
            <a:pPr lvl="0" algn="just"/>
            <a:endParaRPr lang="es-CO" sz="1200" dirty="0">
              <a:solidFill>
                <a:srgbClr val="000000"/>
              </a:solidFill>
              <a:latin typeface="Arial"/>
              <a:ea typeface="Arial"/>
              <a:cs typeface="Arial"/>
              <a:sym typeface="Arial"/>
            </a:endParaRPr>
          </a:p>
          <a:p>
            <a:pPr lvl="0" algn="just"/>
            <a:endParaRPr lang="es-CO" sz="1100" dirty="0"/>
          </a:p>
          <a:p>
            <a:pPr lvl="0" algn="just"/>
            <a:endParaRPr lang="es-CO" sz="1100" dirty="0"/>
          </a:p>
          <a:p>
            <a:pPr lvl="0" algn="just"/>
            <a:endParaRPr lang="es-CO" sz="12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350"/>
              <a:buFont typeface="Arial"/>
              <a:buNone/>
            </a:pPr>
            <a:endParaRPr sz="1200" b="0" i="0" u="none" strike="noStrike" cap="none" dirty="0">
              <a:solidFill>
                <a:schemeClr val="dk1"/>
              </a:solidFill>
              <a:latin typeface="Arial"/>
              <a:ea typeface="Arial"/>
              <a:cs typeface="Arial"/>
              <a:sym typeface="Arial"/>
            </a:endParaRPr>
          </a:p>
        </p:txBody>
      </p:sp>
      <p:sp>
        <p:nvSpPr>
          <p:cNvPr id="3" name="AutoShape 2" descr="Gravedad marca identidad maqueta PSD Premium "/>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sp>
        <p:nvSpPr>
          <p:cNvPr id="4" name="AutoShape 4" descr="Gravedad marca identidad maqueta PSD Premium "/>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sp>
        <p:nvSpPr>
          <p:cNvPr id="5" name="AutoShape 7" descr="Concepto de comunicación de personas vector gratuito"/>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pic>
        <p:nvPicPr>
          <p:cNvPr id="6" name="Picture 2" descr="Gente de negocios con los iconos de conexión vector gratuito">
            <a:extLst>
              <a:ext uri="{FF2B5EF4-FFF2-40B4-BE49-F238E27FC236}">
                <a16:creationId xmlns:a16="http://schemas.microsoft.com/office/drawing/2014/main" id="{A159172C-B5C9-41E9-9DFC-B0EFF8196970}"/>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63290" y="465138"/>
            <a:ext cx="2567468" cy="186613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Manos usando pagos móviles Foto Premium ">
            <a:extLst>
              <a:ext uri="{FF2B5EF4-FFF2-40B4-BE49-F238E27FC236}">
                <a16:creationId xmlns:a16="http://schemas.microsoft.com/office/drawing/2014/main" id="{6E6EE0B1-9CFF-4EDA-A99D-6EC1C971119F}"/>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287810" y="465138"/>
            <a:ext cx="2374521" cy="1498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2590701"/>
      </p:ext>
    </p:extLst>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2"/>
          <p:cNvSpPr/>
          <p:nvPr/>
        </p:nvSpPr>
        <p:spPr>
          <a:xfrm>
            <a:off x="8253350" y="0"/>
            <a:ext cx="3938649" cy="6858000"/>
          </a:xfrm>
          <a:prstGeom prst="rect">
            <a:avLst/>
          </a:prstGeom>
          <a:solidFill>
            <a:srgbClr val="F2F2F2"/>
          </a:solidFill>
          <a:ln w="127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lang="es-CO" sz="1800" b="0" i="0" u="none" strike="noStrike" cap="none" dirty="0">
              <a:solidFill>
                <a:schemeClr val="lt1"/>
              </a:solidFill>
              <a:latin typeface="Arial"/>
              <a:ea typeface="Arial"/>
              <a:cs typeface="Arial"/>
              <a:sym typeface="Arial"/>
            </a:endParaRPr>
          </a:p>
        </p:txBody>
      </p:sp>
      <p:sp>
        <p:nvSpPr>
          <p:cNvPr id="85" name="Google Shape;85;p2"/>
          <p:cNvSpPr/>
          <p:nvPr/>
        </p:nvSpPr>
        <p:spPr>
          <a:xfrm>
            <a:off x="8253350" y="0"/>
            <a:ext cx="3938649" cy="742949"/>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n-US" sz="1800" b="0" i="0" u="none" strike="noStrike" cap="none">
                <a:solidFill>
                  <a:schemeClr val="lt1"/>
                </a:solidFill>
                <a:latin typeface="Arial"/>
                <a:ea typeface="Arial"/>
                <a:cs typeface="Arial"/>
                <a:sym typeface="Arial"/>
              </a:rPr>
              <a:t>Indicaciones para la producción</a:t>
            </a:r>
            <a:endParaRPr/>
          </a:p>
        </p:txBody>
      </p:sp>
      <p:sp>
        <p:nvSpPr>
          <p:cNvPr id="9" name="Google Shape;97;p3"/>
          <p:cNvSpPr/>
          <p:nvPr/>
        </p:nvSpPr>
        <p:spPr>
          <a:xfrm>
            <a:off x="587833" y="4040465"/>
            <a:ext cx="6858000" cy="385128"/>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s-ES" sz="1800" b="0" i="0" u="none" strike="noStrike" cap="none" dirty="0">
                <a:solidFill>
                  <a:schemeClr val="lt1"/>
                </a:solidFill>
                <a:latin typeface="Arial"/>
                <a:ea typeface="Arial"/>
                <a:cs typeface="Arial"/>
                <a:sym typeface="Arial"/>
              </a:rPr>
              <a:t>Audio/ Narración </a:t>
            </a:r>
            <a:endParaRPr sz="1400" b="0" i="0" u="none" strike="noStrike" cap="none" dirty="0">
              <a:solidFill>
                <a:srgbClr val="000000"/>
              </a:solidFill>
              <a:latin typeface="Arial"/>
              <a:ea typeface="Arial"/>
              <a:cs typeface="Arial"/>
              <a:sym typeface="Arial"/>
            </a:endParaRPr>
          </a:p>
        </p:txBody>
      </p:sp>
      <p:grpSp>
        <p:nvGrpSpPr>
          <p:cNvPr id="10" name="Google Shape;98;p3"/>
          <p:cNvGrpSpPr/>
          <p:nvPr/>
        </p:nvGrpSpPr>
        <p:grpSpPr>
          <a:xfrm>
            <a:off x="558490" y="92142"/>
            <a:ext cx="6909926" cy="3859056"/>
            <a:chOff x="-42401" y="-24097"/>
            <a:chExt cx="6909926" cy="3859056"/>
          </a:xfrm>
        </p:grpSpPr>
        <p:pic>
          <p:nvPicPr>
            <p:cNvPr id="11" name="Google Shape;99;p3"/>
            <p:cNvPicPr preferRelativeResize="0"/>
            <p:nvPr/>
          </p:nvPicPr>
          <p:blipFill rotWithShape="1">
            <a:blip r:embed="rId3">
              <a:alphaModFix/>
            </a:blip>
            <a:srcRect/>
            <a:stretch/>
          </p:blipFill>
          <p:spPr>
            <a:xfrm>
              <a:off x="-42401" y="-24097"/>
              <a:ext cx="6909926" cy="3859056"/>
            </a:xfrm>
            <a:prstGeom prst="rect">
              <a:avLst/>
            </a:prstGeom>
            <a:noFill/>
            <a:ln>
              <a:noFill/>
            </a:ln>
          </p:spPr>
        </p:pic>
        <p:sp>
          <p:nvSpPr>
            <p:cNvPr id="12" name="Google Shape;100;p3"/>
            <p:cNvSpPr/>
            <p:nvPr/>
          </p:nvSpPr>
          <p:spPr>
            <a:xfrm>
              <a:off x="92278" y="37223"/>
              <a:ext cx="6677636" cy="3315531"/>
            </a:xfrm>
            <a:prstGeom prst="rect">
              <a:avLst/>
            </a:prstGeom>
            <a:solidFill>
              <a:schemeClr val="lt1"/>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sp>
        <p:nvSpPr>
          <p:cNvPr id="2" name="Rectángulo 1"/>
          <p:cNvSpPr/>
          <p:nvPr/>
        </p:nvSpPr>
        <p:spPr>
          <a:xfrm>
            <a:off x="558489" y="4425593"/>
            <a:ext cx="6887343" cy="1477328"/>
          </a:xfrm>
          <a:prstGeom prst="rect">
            <a:avLst/>
          </a:prstGeom>
        </p:spPr>
        <p:txBody>
          <a:bodyPr wrap="square">
            <a:spAutoFit/>
          </a:bodyPr>
          <a:lstStyle/>
          <a:p>
            <a:r>
              <a:rPr lang="es-CO" dirty="0"/>
              <a:t>aparecen agentes tanto internos como externos que pueden poner en riesgo los sistemas de información y los datos que se pueden almacenar, al igual que la infraestructura tecnológica donde se encuentran, es por ello que el hacking ético se ha convertido en una herramienta de gestión para poder salvaguardar los datos.</a:t>
            </a:r>
          </a:p>
        </p:txBody>
      </p:sp>
      <p:sp>
        <p:nvSpPr>
          <p:cNvPr id="3" name="CuadroTexto 2"/>
          <p:cNvSpPr txBox="1"/>
          <p:nvPr/>
        </p:nvSpPr>
        <p:spPr>
          <a:xfrm>
            <a:off x="595558" y="92142"/>
            <a:ext cx="2259875" cy="369332"/>
          </a:xfrm>
          <a:prstGeom prst="rect">
            <a:avLst/>
          </a:prstGeom>
          <a:noFill/>
        </p:spPr>
        <p:txBody>
          <a:bodyPr wrap="square" rtlCol="0">
            <a:spAutoFit/>
          </a:bodyPr>
          <a:lstStyle/>
          <a:p>
            <a:r>
              <a:rPr lang="es-CO" dirty="0">
                <a:solidFill>
                  <a:srgbClr val="FF0000"/>
                </a:solidFill>
              </a:rPr>
              <a:t>Rotación de imágenes </a:t>
            </a:r>
          </a:p>
        </p:txBody>
      </p:sp>
      <p:sp>
        <p:nvSpPr>
          <p:cNvPr id="18" name="Google Shape;107;p4"/>
          <p:cNvSpPr txBox="1"/>
          <p:nvPr/>
        </p:nvSpPr>
        <p:spPr>
          <a:xfrm>
            <a:off x="8292539" y="757634"/>
            <a:ext cx="3867545" cy="1272428"/>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None/>
            </a:pPr>
            <a:r>
              <a:rPr lang="es-ES" sz="1200" b="1" dirty="0">
                <a:solidFill>
                  <a:srgbClr val="000000"/>
                </a:solidFill>
                <a:latin typeface="Arial"/>
                <a:ea typeface="Arial"/>
                <a:cs typeface="Arial"/>
                <a:sym typeface="Arial"/>
              </a:rPr>
              <a:t>Vídeo:</a:t>
            </a:r>
            <a:r>
              <a:rPr lang="es-ES" sz="1200" b="1" i="0" u="none" strike="noStrike" cap="none" dirty="0">
                <a:solidFill>
                  <a:srgbClr val="000000"/>
                </a:solidFill>
                <a:latin typeface="Arial"/>
                <a:ea typeface="Arial"/>
                <a:cs typeface="Arial"/>
                <a:sym typeface="Arial"/>
              </a:rPr>
              <a:t> </a:t>
            </a:r>
            <a:r>
              <a:rPr lang="es-ES" sz="1200" i="0" u="none" strike="noStrike" cap="none" dirty="0">
                <a:solidFill>
                  <a:srgbClr val="000000"/>
                </a:solidFill>
                <a:latin typeface="Arial"/>
                <a:ea typeface="Arial"/>
                <a:cs typeface="Arial"/>
                <a:sym typeface="Arial"/>
              </a:rPr>
              <a:t>rotación de imágenes y animación (sugeridas en el </a:t>
            </a:r>
            <a:r>
              <a:rPr lang="es-ES" sz="1200" i="0" u="none" strike="noStrike" cap="none" dirty="0" err="1">
                <a:solidFill>
                  <a:srgbClr val="000000"/>
                </a:solidFill>
                <a:latin typeface="Arial"/>
                <a:ea typeface="Arial"/>
                <a:cs typeface="Arial"/>
                <a:sym typeface="Arial"/>
              </a:rPr>
              <a:t>ppt</a:t>
            </a:r>
            <a:r>
              <a:rPr lang="es-ES" sz="1200" i="0" u="none" strike="noStrike" cap="none" dirty="0">
                <a:solidFill>
                  <a:srgbClr val="000000"/>
                </a:solidFill>
                <a:latin typeface="Arial"/>
                <a:ea typeface="Arial"/>
                <a:cs typeface="Arial"/>
                <a:sym typeface="Arial"/>
              </a:rPr>
              <a:t> y las que producción considere apropiadas</a:t>
            </a:r>
            <a:r>
              <a:rPr lang="es-ES" sz="1200" dirty="0">
                <a:solidFill>
                  <a:srgbClr val="000000"/>
                </a:solidFill>
                <a:latin typeface="Arial"/>
                <a:ea typeface="Arial"/>
                <a:cs typeface="Arial"/>
                <a:sym typeface="Arial"/>
              </a:rPr>
              <a:t>) mientras se oye la voz en off con la </a:t>
            </a:r>
            <a:r>
              <a:rPr lang="es-ES" sz="1200" dirty="0" err="1">
                <a:solidFill>
                  <a:srgbClr val="000000"/>
                </a:solidFill>
                <a:latin typeface="Arial"/>
                <a:ea typeface="Arial"/>
                <a:cs typeface="Arial"/>
                <a:sym typeface="Arial"/>
              </a:rPr>
              <a:t>info</a:t>
            </a:r>
            <a:r>
              <a:rPr lang="es-ES" sz="1200" dirty="0">
                <a:solidFill>
                  <a:srgbClr val="000000"/>
                </a:solidFill>
                <a:latin typeface="Arial"/>
                <a:ea typeface="Arial"/>
                <a:cs typeface="Arial"/>
                <a:sym typeface="Arial"/>
              </a:rPr>
              <a:t>. Acompañar con música y/o sonidos acordes. </a:t>
            </a:r>
          </a:p>
          <a:p>
            <a:pPr marL="0" marR="0" lvl="0" indent="0" algn="just" rtl="0">
              <a:lnSpc>
                <a:spcPct val="100000"/>
              </a:lnSpc>
              <a:spcBef>
                <a:spcPts val="0"/>
              </a:spcBef>
              <a:spcAft>
                <a:spcPts val="0"/>
              </a:spcAft>
              <a:buNone/>
            </a:pPr>
            <a:r>
              <a:rPr lang="es-ES" sz="1200" i="0" u="none" strike="noStrike" cap="none" dirty="0">
                <a:solidFill>
                  <a:srgbClr val="000000"/>
                </a:solidFill>
                <a:latin typeface="Arial"/>
                <a:ea typeface="Arial"/>
                <a:cs typeface="Arial"/>
                <a:sym typeface="Arial"/>
              </a:rPr>
              <a:t>Resaltar la</a:t>
            </a:r>
            <a:r>
              <a:rPr lang="es-ES" sz="1200" dirty="0">
                <a:solidFill>
                  <a:srgbClr val="000000"/>
                </a:solidFill>
                <a:latin typeface="Arial"/>
                <a:ea typeface="Arial"/>
                <a:cs typeface="Arial"/>
                <a:sym typeface="Arial"/>
              </a:rPr>
              <a:t>s palabras en negrita.</a:t>
            </a:r>
            <a:endParaRPr sz="1200" i="0" u="none" strike="noStrike" cap="none" dirty="0">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endParaRPr lang="es-CO" sz="1200" b="0" i="0" u="none" strike="noStrike" cap="none" dirty="0">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r>
              <a:rPr lang="es-CO" sz="1200" b="0" i="0" u="none" strike="noStrike" cap="none" dirty="0">
                <a:solidFill>
                  <a:srgbClr val="000000"/>
                </a:solidFill>
                <a:latin typeface="Arial"/>
                <a:ea typeface="Arial"/>
                <a:cs typeface="Arial"/>
                <a:sym typeface="Arial"/>
              </a:rPr>
              <a:t>Referencias de imágenes:</a:t>
            </a:r>
          </a:p>
          <a:p>
            <a:pPr marL="0" marR="0" lvl="0" indent="0" algn="just" rtl="0">
              <a:lnSpc>
                <a:spcPct val="100000"/>
              </a:lnSpc>
              <a:spcBef>
                <a:spcPts val="0"/>
              </a:spcBef>
              <a:spcAft>
                <a:spcPts val="0"/>
              </a:spcAft>
              <a:buNone/>
            </a:pPr>
            <a:endParaRPr lang="es-CO" sz="12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350"/>
              <a:buFont typeface="Arial"/>
              <a:buNone/>
            </a:pPr>
            <a:endParaRPr sz="1200" b="0" i="0" u="none" strike="noStrike" cap="none" dirty="0">
              <a:solidFill>
                <a:schemeClr val="dk1"/>
              </a:solidFill>
              <a:latin typeface="Arial"/>
              <a:ea typeface="Arial"/>
              <a:cs typeface="Arial"/>
              <a:sym typeface="Arial"/>
            </a:endParaRPr>
          </a:p>
        </p:txBody>
      </p:sp>
      <p:sp>
        <p:nvSpPr>
          <p:cNvPr id="6" name="Rectángulo 5"/>
          <p:cNvSpPr/>
          <p:nvPr/>
        </p:nvSpPr>
        <p:spPr>
          <a:xfrm>
            <a:off x="8292539" y="2298437"/>
            <a:ext cx="3906734" cy="1785104"/>
          </a:xfrm>
          <a:prstGeom prst="rect">
            <a:avLst/>
          </a:prstGeom>
        </p:spPr>
        <p:txBody>
          <a:bodyPr wrap="square">
            <a:spAutoFit/>
          </a:bodyPr>
          <a:lstStyle/>
          <a:p>
            <a:r>
              <a:rPr lang="es-CO" sz="1000" dirty="0">
                <a:solidFill>
                  <a:srgbClr val="0000FF"/>
                </a:solidFill>
                <a:latin typeface="Arial" panose="020B0604020202020204" pitchFamily="34" charset="0"/>
                <a:ea typeface="Arial" panose="020B0604020202020204" pitchFamily="34" charset="0"/>
                <a:hlinkClick r:id="rId4"/>
              </a:rPr>
              <a:t>https://www.freepik.com/free-vector/hacker-activity-concept_7964809.htm#page=1&amp;query=hacking&amp;position=0&amp;from_view=search</a:t>
            </a:r>
            <a:endParaRPr lang="es-CO" sz="1000" dirty="0">
              <a:solidFill>
                <a:srgbClr val="0000FF"/>
              </a:solidFill>
              <a:latin typeface="Arial" panose="020B0604020202020204" pitchFamily="34" charset="0"/>
              <a:ea typeface="Arial" panose="020B0604020202020204" pitchFamily="34" charset="0"/>
            </a:endParaRPr>
          </a:p>
          <a:p>
            <a:endParaRPr lang="es-CO" sz="1000" dirty="0">
              <a:solidFill>
                <a:srgbClr val="0000FF"/>
              </a:solidFill>
              <a:latin typeface="Arial" panose="020B0604020202020204" pitchFamily="34" charset="0"/>
            </a:endParaRPr>
          </a:p>
          <a:p>
            <a:r>
              <a:rPr lang="es-CO" sz="1000" dirty="0">
                <a:hlinkClick r:id="rId5"/>
              </a:rPr>
              <a:t>https://image.freepik.com/vector-gratis/concepto-actividad-hacker_23-2148542372.jpg</a:t>
            </a:r>
            <a:endParaRPr lang="es-CO" sz="1000" dirty="0"/>
          </a:p>
          <a:p>
            <a:endParaRPr lang="es-CO" sz="1000" dirty="0"/>
          </a:p>
          <a:p>
            <a:endParaRPr lang="es-CO" sz="1000" u="sng" dirty="0">
              <a:solidFill>
                <a:srgbClr val="0000FF"/>
              </a:solidFill>
              <a:latin typeface="Arial" panose="020B0604020202020204" pitchFamily="34" charset="0"/>
            </a:endParaRPr>
          </a:p>
          <a:p>
            <a:endParaRPr lang="es-CO" sz="1000" u="sng" dirty="0">
              <a:solidFill>
                <a:srgbClr val="0000FF"/>
              </a:solidFill>
              <a:latin typeface="Arial" panose="020B0604020202020204" pitchFamily="34" charset="0"/>
            </a:endParaRPr>
          </a:p>
          <a:p>
            <a:endParaRPr lang="es-CO" sz="1000" u="sng" dirty="0">
              <a:solidFill>
                <a:srgbClr val="0000FF"/>
              </a:solidFill>
              <a:latin typeface="Arial" panose="020B0604020202020204" pitchFamily="34" charset="0"/>
            </a:endParaRPr>
          </a:p>
          <a:p>
            <a:endParaRPr lang="es-CO" sz="1000" dirty="0"/>
          </a:p>
        </p:txBody>
      </p:sp>
      <p:pic>
        <p:nvPicPr>
          <p:cNvPr id="15" name="image4.jpg">
            <a:extLst>
              <a:ext uri="{FF2B5EF4-FFF2-40B4-BE49-F238E27FC236}">
                <a16:creationId xmlns:a16="http://schemas.microsoft.com/office/drawing/2014/main" id="{5FF1E901-8B36-43AE-BC8E-5702AFAF972E}"/>
              </a:ext>
            </a:extLst>
          </p:cNvPr>
          <p:cNvPicPr/>
          <p:nvPr/>
        </p:nvPicPr>
        <p:blipFill>
          <a:blip r:embed="rId6"/>
          <a:srcRect/>
          <a:stretch>
            <a:fillRect/>
          </a:stretch>
        </p:blipFill>
        <p:spPr>
          <a:xfrm>
            <a:off x="787716" y="386694"/>
            <a:ext cx="2202396" cy="2014307"/>
          </a:xfrm>
          <a:prstGeom prst="rect">
            <a:avLst/>
          </a:prstGeom>
          <a:ln/>
        </p:spPr>
      </p:pic>
      <p:pic>
        <p:nvPicPr>
          <p:cNvPr id="2050" name="Picture 2" descr="Concepto de actividad hacker vector gratuito">
            <a:extLst>
              <a:ext uri="{FF2B5EF4-FFF2-40B4-BE49-F238E27FC236}">
                <a16:creationId xmlns:a16="http://schemas.microsoft.com/office/drawing/2014/main" id="{B2F4088E-41B7-4C31-8EEA-94E8681B3EE5}"/>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601091" y="417433"/>
            <a:ext cx="2064129" cy="20641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2258117"/>
      </p:ext>
    </p:extLst>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2"/>
          <p:cNvSpPr/>
          <p:nvPr/>
        </p:nvSpPr>
        <p:spPr>
          <a:xfrm>
            <a:off x="8253350" y="0"/>
            <a:ext cx="3938649" cy="6858000"/>
          </a:xfrm>
          <a:prstGeom prst="rect">
            <a:avLst/>
          </a:prstGeom>
          <a:solidFill>
            <a:srgbClr val="F2F2F2"/>
          </a:solidFill>
          <a:ln w="127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lang="es-CO" sz="1800" b="0" i="0" u="none" strike="noStrike" cap="none" dirty="0">
              <a:solidFill>
                <a:schemeClr val="lt1"/>
              </a:solidFill>
              <a:latin typeface="Arial"/>
              <a:ea typeface="Arial"/>
              <a:cs typeface="Arial"/>
              <a:sym typeface="Arial"/>
            </a:endParaRPr>
          </a:p>
        </p:txBody>
      </p:sp>
      <p:sp>
        <p:nvSpPr>
          <p:cNvPr id="84" name="Google Shape;84;p2"/>
          <p:cNvSpPr txBox="1"/>
          <p:nvPr/>
        </p:nvSpPr>
        <p:spPr>
          <a:xfrm>
            <a:off x="8234450" y="1850243"/>
            <a:ext cx="3957549" cy="550926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350"/>
              <a:buFont typeface="Arial"/>
              <a:buNone/>
            </a:pPr>
            <a:endParaRPr sz="1400" b="0" i="0" u="none" strike="noStrike" cap="none" dirty="0">
              <a:solidFill>
                <a:schemeClr val="dk1"/>
              </a:solidFill>
              <a:latin typeface="Arial"/>
              <a:ea typeface="Arial"/>
              <a:cs typeface="Arial"/>
              <a:sym typeface="Arial"/>
            </a:endParaRPr>
          </a:p>
        </p:txBody>
      </p:sp>
      <p:sp>
        <p:nvSpPr>
          <p:cNvPr id="85" name="Google Shape;85;p2"/>
          <p:cNvSpPr/>
          <p:nvPr/>
        </p:nvSpPr>
        <p:spPr>
          <a:xfrm>
            <a:off x="8253350" y="0"/>
            <a:ext cx="3938649" cy="742949"/>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n-US" sz="1800" b="0" i="0" u="none" strike="noStrike" cap="none">
                <a:solidFill>
                  <a:schemeClr val="lt1"/>
                </a:solidFill>
                <a:latin typeface="Arial"/>
                <a:ea typeface="Arial"/>
                <a:cs typeface="Arial"/>
                <a:sym typeface="Arial"/>
              </a:rPr>
              <a:t>Indicaciones para la producción</a:t>
            </a:r>
            <a:endParaRPr/>
          </a:p>
        </p:txBody>
      </p:sp>
      <p:sp>
        <p:nvSpPr>
          <p:cNvPr id="9" name="Google Shape;97;p3"/>
          <p:cNvSpPr/>
          <p:nvPr/>
        </p:nvSpPr>
        <p:spPr>
          <a:xfrm>
            <a:off x="587833" y="4040465"/>
            <a:ext cx="6858000" cy="385128"/>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s-ES" sz="1800" b="0" i="0" u="none" strike="noStrike" cap="none" dirty="0">
                <a:solidFill>
                  <a:schemeClr val="lt1"/>
                </a:solidFill>
                <a:latin typeface="Arial"/>
                <a:ea typeface="Arial"/>
                <a:cs typeface="Arial"/>
                <a:sym typeface="Arial"/>
              </a:rPr>
              <a:t>Audio/ Narración </a:t>
            </a:r>
            <a:endParaRPr sz="1400" b="0" i="0" u="none" strike="noStrike" cap="none" dirty="0">
              <a:solidFill>
                <a:srgbClr val="000000"/>
              </a:solidFill>
              <a:latin typeface="Arial"/>
              <a:ea typeface="Arial"/>
              <a:cs typeface="Arial"/>
              <a:sym typeface="Arial"/>
            </a:endParaRPr>
          </a:p>
        </p:txBody>
      </p:sp>
      <p:grpSp>
        <p:nvGrpSpPr>
          <p:cNvPr id="10" name="Google Shape;98;p3"/>
          <p:cNvGrpSpPr/>
          <p:nvPr/>
        </p:nvGrpSpPr>
        <p:grpSpPr>
          <a:xfrm>
            <a:off x="558490" y="92142"/>
            <a:ext cx="6909926" cy="3859056"/>
            <a:chOff x="-42401" y="-24097"/>
            <a:chExt cx="6909926" cy="3859056"/>
          </a:xfrm>
        </p:grpSpPr>
        <p:pic>
          <p:nvPicPr>
            <p:cNvPr id="11" name="Google Shape;99;p3"/>
            <p:cNvPicPr preferRelativeResize="0"/>
            <p:nvPr/>
          </p:nvPicPr>
          <p:blipFill rotWithShape="1">
            <a:blip r:embed="rId3">
              <a:alphaModFix/>
            </a:blip>
            <a:srcRect/>
            <a:stretch/>
          </p:blipFill>
          <p:spPr>
            <a:xfrm>
              <a:off x="-42401" y="-24097"/>
              <a:ext cx="6909926" cy="3859056"/>
            </a:xfrm>
            <a:prstGeom prst="rect">
              <a:avLst/>
            </a:prstGeom>
            <a:noFill/>
            <a:ln>
              <a:noFill/>
            </a:ln>
          </p:spPr>
        </p:pic>
        <p:sp>
          <p:nvSpPr>
            <p:cNvPr id="12" name="Google Shape;100;p3"/>
            <p:cNvSpPr/>
            <p:nvPr/>
          </p:nvSpPr>
          <p:spPr>
            <a:xfrm>
              <a:off x="92278" y="37223"/>
              <a:ext cx="6677636" cy="3315531"/>
            </a:xfrm>
            <a:prstGeom prst="rect">
              <a:avLst/>
            </a:prstGeom>
            <a:solidFill>
              <a:schemeClr val="lt1"/>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sp>
        <p:nvSpPr>
          <p:cNvPr id="2" name="Rectángulo 1"/>
          <p:cNvSpPr/>
          <p:nvPr/>
        </p:nvSpPr>
        <p:spPr>
          <a:xfrm>
            <a:off x="558489" y="4425593"/>
            <a:ext cx="6887343" cy="1754326"/>
          </a:xfrm>
          <a:prstGeom prst="rect">
            <a:avLst/>
          </a:prstGeom>
        </p:spPr>
        <p:txBody>
          <a:bodyPr wrap="square">
            <a:spAutoFit/>
          </a:bodyPr>
          <a:lstStyle/>
          <a:p>
            <a:r>
              <a:rPr lang="es-CO" dirty="0"/>
              <a:t>Los problemas de ciberseguridad se están convirtiendo en una lucha constante tanto para las personas como para las empresas; las tendencias recientes y las estadísticas de ciberseguridad revelan un enorme aumento de los datos pirateados y violados de fuentes cada vez más comunes en el lugar de trabajo, como los personales tanto en los dispositivos móviles y de </a:t>
            </a:r>
            <a:r>
              <a:rPr lang="es-CO" dirty="0" err="1"/>
              <a:t>IoT</a:t>
            </a:r>
            <a:r>
              <a:rPr lang="es-CO" dirty="0"/>
              <a:t>.</a:t>
            </a:r>
          </a:p>
        </p:txBody>
      </p:sp>
      <p:sp>
        <p:nvSpPr>
          <p:cNvPr id="3" name="CuadroTexto 2"/>
          <p:cNvSpPr txBox="1"/>
          <p:nvPr/>
        </p:nvSpPr>
        <p:spPr>
          <a:xfrm>
            <a:off x="595558" y="92142"/>
            <a:ext cx="2259875" cy="369332"/>
          </a:xfrm>
          <a:prstGeom prst="rect">
            <a:avLst/>
          </a:prstGeom>
          <a:noFill/>
        </p:spPr>
        <p:txBody>
          <a:bodyPr wrap="square" rtlCol="0">
            <a:spAutoFit/>
          </a:bodyPr>
          <a:lstStyle/>
          <a:p>
            <a:r>
              <a:rPr lang="es-CO" dirty="0">
                <a:solidFill>
                  <a:srgbClr val="FF0000"/>
                </a:solidFill>
              </a:rPr>
              <a:t>Rotación de imágenes </a:t>
            </a:r>
          </a:p>
        </p:txBody>
      </p:sp>
      <p:sp>
        <p:nvSpPr>
          <p:cNvPr id="18" name="Google Shape;107;p4"/>
          <p:cNvSpPr txBox="1"/>
          <p:nvPr/>
        </p:nvSpPr>
        <p:spPr>
          <a:xfrm>
            <a:off x="8292539" y="757634"/>
            <a:ext cx="3867545" cy="1272428"/>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None/>
            </a:pPr>
            <a:r>
              <a:rPr lang="es-ES" sz="1200" b="1" dirty="0">
                <a:solidFill>
                  <a:srgbClr val="000000"/>
                </a:solidFill>
                <a:latin typeface="Arial"/>
                <a:ea typeface="Arial"/>
                <a:cs typeface="Arial"/>
                <a:sym typeface="Arial"/>
              </a:rPr>
              <a:t>Vídeo:</a:t>
            </a:r>
            <a:r>
              <a:rPr lang="es-ES" sz="1200" b="1" i="0" u="none" strike="noStrike" cap="none" dirty="0">
                <a:solidFill>
                  <a:srgbClr val="000000"/>
                </a:solidFill>
                <a:latin typeface="Arial"/>
                <a:ea typeface="Arial"/>
                <a:cs typeface="Arial"/>
                <a:sym typeface="Arial"/>
              </a:rPr>
              <a:t> </a:t>
            </a:r>
            <a:r>
              <a:rPr lang="es-ES" sz="1200" i="0" u="none" strike="noStrike" cap="none" dirty="0">
                <a:solidFill>
                  <a:srgbClr val="000000"/>
                </a:solidFill>
                <a:latin typeface="Arial"/>
                <a:ea typeface="Arial"/>
                <a:cs typeface="Arial"/>
                <a:sym typeface="Arial"/>
              </a:rPr>
              <a:t>rotación de imágenes y animación (sugeridas en el </a:t>
            </a:r>
            <a:r>
              <a:rPr lang="es-ES" sz="1200" i="0" u="none" strike="noStrike" cap="none" dirty="0" err="1">
                <a:solidFill>
                  <a:srgbClr val="000000"/>
                </a:solidFill>
                <a:latin typeface="Arial"/>
                <a:ea typeface="Arial"/>
                <a:cs typeface="Arial"/>
                <a:sym typeface="Arial"/>
              </a:rPr>
              <a:t>ppt</a:t>
            </a:r>
            <a:r>
              <a:rPr lang="es-ES" sz="1200" i="0" u="none" strike="noStrike" cap="none" dirty="0">
                <a:solidFill>
                  <a:srgbClr val="000000"/>
                </a:solidFill>
                <a:latin typeface="Arial"/>
                <a:ea typeface="Arial"/>
                <a:cs typeface="Arial"/>
                <a:sym typeface="Arial"/>
              </a:rPr>
              <a:t> y las que producción considere apropiadas</a:t>
            </a:r>
            <a:r>
              <a:rPr lang="es-ES" sz="1200" dirty="0">
                <a:solidFill>
                  <a:srgbClr val="000000"/>
                </a:solidFill>
                <a:latin typeface="Arial"/>
                <a:ea typeface="Arial"/>
                <a:cs typeface="Arial"/>
                <a:sym typeface="Arial"/>
              </a:rPr>
              <a:t>) mientras se oye la voz en off con la </a:t>
            </a:r>
            <a:r>
              <a:rPr lang="es-ES" sz="1200" dirty="0" err="1">
                <a:solidFill>
                  <a:srgbClr val="000000"/>
                </a:solidFill>
                <a:latin typeface="Arial"/>
                <a:ea typeface="Arial"/>
                <a:cs typeface="Arial"/>
                <a:sym typeface="Arial"/>
              </a:rPr>
              <a:t>info</a:t>
            </a:r>
            <a:r>
              <a:rPr lang="es-ES" sz="1200" dirty="0">
                <a:solidFill>
                  <a:srgbClr val="000000"/>
                </a:solidFill>
                <a:latin typeface="Arial"/>
                <a:ea typeface="Arial"/>
                <a:cs typeface="Arial"/>
                <a:sym typeface="Arial"/>
              </a:rPr>
              <a:t>. Acompañar con música y/o sonidos acordes. </a:t>
            </a:r>
          </a:p>
          <a:p>
            <a:pPr marL="0" marR="0" lvl="0" indent="0" algn="just" rtl="0">
              <a:lnSpc>
                <a:spcPct val="100000"/>
              </a:lnSpc>
              <a:spcBef>
                <a:spcPts val="0"/>
              </a:spcBef>
              <a:spcAft>
                <a:spcPts val="0"/>
              </a:spcAft>
              <a:buNone/>
            </a:pPr>
            <a:r>
              <a:rPr lang="es-ES" sz="1200" i="0" u="none" strike="noStrike" cap="none" dirty="0">
                <a:solidFill>
                  <a:srgbClr val="000000"/>
                </a:solidFill>
                <a:latin typeface="Arial"/>
                <a:ea typeface="Arial"/>
                <a:cs typeface="Arial"/>
                <a:sym typeface="Arial"/>
              </a:rPr>
              <a:t>Resaltar la</a:t>
            </a:r>
            <a:r>
              <a:rPr lang="es-ES" sz="1200" dirty="0">
                <a:solidFill>
                  <a:srgbClr val="000000"/>
                </a:solidFill>
                <a:latin typeface="Arial"/>
                <a:ea typeface="Arial"/>
                <a:cs typeface="Arial"/>
                <a:sym typeface="Arial"/>
              </a:rPr>
              <a:t>s palabras en negrita.</a:t>
            </a:r>
            <a:endParaRPr sz="1200" i="0" u="none" strike="noStrike" cap="none" dirty="0">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endParaRPr lang="es-CO" sz="1200" b="0" i="0" u="none" strike="noStrike" cap="none" dirty="0">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r>
              <a:rPr lang="es-CO" sz="1200" b="0" i="0" u="none" strike="noStrike" cap="none" dirty="0">
                <a:solidFill>
                  <a:srgbClr val="000000"/>
                </a:solidFill>
                <a:latin typeface="Arial"/>
                <a:ea typeface="Arial"/>
                <a:cs typeface="Arial"/>
                <a:sym typeface="Arial"/>
              </a:rPr>
              <a:t>Referencias de imágenes:</a:t>
            </a:r>
          </a:p>
          <a:p>
            <a:pPr marL="0" marR="0" lvl="0" indent="0" algn="just" rtl="0">
              <a:lnSpc>
                <a:spcPct val="100000"/>
              </a:lnSpc>
              <a:spcBef>
                <a:spcPts val="0"/>
              </a:spcBef>
              <a:spcAft>
                <a:spcPts val="0"/>
              </a:spcAft>
              <a:buNone/>
            </a:pPr>
            <a:endParaRPr lang="es-CO" sz="12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350"/>
              <a:buFont typeface="Arial"/>
              <a:buNone/>
            </a:pPr>
            <a:endParaRPr sz="1200" b="0" i="0" u="none" strike="noStrike" cap="none" dirty="0">
              <a:solidFill>
                <a:schemeClr val="dk1"/>
              </a:solidFill>
              <a:latin typeface="Arial"/>
              <a:ea typeface="Arial"/>
              <a:cs typeface="Arial"/>
              <a:sym typeface="Arial"/>
            </a:endParaRPr>
          </a:p>
        </p:txBody>
      </p:sp>
      <p:sp>
        <p:nvSpPr>
          <p:cNvPr id="4" name="Rectángulo 3"/>
          <p:cNvSpPr/>
          <p:nvPr/>
        </p:nvSpPr>
        <p:spPr>
          <a:xfrm>
            <a:off x="8234450" y="2832253"/>
            <a:ext cx="3906734" cy="608180"/>
          </a:xfrm>
          <a:prstGeom prst="rect">
            <a:avLst/>
          </a:prstGeom>
        </p:spPr>
        <p:txBody>
          <a:bodyPr wrap="square">
            <a:spAutoFit/>
          </a:bodyPr>
          <a:lstStyle/>
          <a:p>
            <a:pPr algn="just" fontAlgn="base">
              <a:lnSpc>
                <a:spcPct val="115000"/>
              </a:lnSpc>
              <a:spcAft>
                <a:spcPts val="0"/>
              </a:spcAft>
            </a:pPr>
            <a:r>
              <a:rPr lang="es-CO" sz="1000" u="sng" dirty="0">
                <a:solidFill>
                  <a:srgbClr val="0000FF"/>
                </a:solidFill>
                <a:latin typeface="Arial" panose="020B0604020202020204" pitchFamily="34" charset="0"/>
                <a:ea typeface="Arial" panose="020B0604020202020204" pitchFamily="34" charset="0"/>
                <a:hlinkClick r:id="rId4"/>
              </a:rPr>
              <a:t>https://image.freepik.com/vector-gratis/pagina-inicio-portatil-proteccion-datos_52683-38370.jpg</a:t>
            </a:r>
            <a:endParaRPr lang="es-CO" sz="1000" u="sng" dirty="0">
              <a:solidFill>
                <a:srgbClr val="0000FF"/>
              </a:solidFill>
              <a:latin typeface="Arial" panose="020B0604020202020204" pitchFamily="34" charset="0"/>
              <a:ea typeface="Arial" panose="020B0604020202020204" pitchFamily="34" charset="0"/>
            </a:endParaRPr>
          </a:p>
          <a:p>
            <a:pPr algn="just" fontAlgn="base">
              <a:lnSpc>
                <a:spcPct val="115000"/>
              </a:lnSpc>
              <a:spcAft>
                <a:spcPts val="0"/>
              </a:spcAft>
            </a:pPr>
            <a:endParaRPr lang="es-CO" sz="1000" dirty="0">
              <a:effectLst/>
              <a:latin typeface="Arial" panose="020B0604020202020204" pitchFamily="34" charset="0"/>
              <a:ea typeface="Arial" panose="020B0604020202020204" pitchFamily="34" charset="0"/>
            </a:endParaRPr>
          </a:p>
        </p:txBody>
      </p:sp>
      <p:sp>
        <p:nvSpPr>
          <p:cNvPr id="5" name="Rectángulo 4"/>
          <p:cNvSpPr/>
          <p:nvPr/>
        </p:nvSpPr>
        <p:spPr>
          <a:xfrm>
            <a:off x="8234450" y="3953486"/>
            <a:ext cx="3925634" cy="431208"/>
          </a:xfrm>
          <a:prstGeom prst="rect">
            <a:avLst/>
          </a:prstGeom>
        </p:spPr>
        <p:txBody>
          <a:bodyPr wrap="square">
            <a:spAutoFit/>
          </a:bodyPr>
          <a:lstStyle/>
          <a:p>
            <a:pPr algn="just" fontAlgn="base">
              <a:lnSpc>
                <a:spcPct val="115000"/>
              </a:lnSpc>
              <a:spcAft>
                <a:spcPts val="0"/>
              </a:spcAft>
              <a:tabLst>
                <a:tab pos="540385" algn="l"/>
              </a:tabLst>
            </a:pPr>
            <a:r>
              <a:rPr lang="es-CO" sz="1000" u="sng" dirty="0">
                <a:solidFill>
                  <a:srgbClr val="0000FF"/>
                </a:solidFill>
                <a:latin typeface="Arial" panose="020B0604020202020204" pitchFamily="34" charset="0"/>
                <a:ea typeface="Arial" panose="020B0604020202020204" pitchFamily="34" charset="0"/>
              </a:rPr>
              <a:t>https://image.freepik.com/vector-gratis/robar-concepto-datos_52683-37879.jpg</a:t>
            </a:r>
            <a:endParaRPr lang="es-CO" sz="1000" dirty="0">
              <a:effectLst/>
              <a:latin typeface="Arial" panose="020B0604020202020204" pitchFamily="34" charset="0"/>
              <a:ea typeface="Arial" panose="020B0604020202020204" pitchFamily="34" charset="0"/>
            </a:endParaRPr>
          </a:p>
        </p:txBody>
      </p:sp>
      <p:pic>
        <p:nvPicPr>
          <p:cNvPr id="3074" name="Picture 2" descr="Página de inicio del portátil de protección de datos vector gratuito">
            <a:extLst>
              <a:ext uri="{FF2B5EF4-FFF2-40B4-BE49-F238E27FC236}">
                <a16:creationId xmlns:a16="http://schemas.microsoft.com/office/drawing/2014/main" id="{73DD64E6-4B6B-4258-83DA-3D8605D2E9B7}"/>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21395" y="445690"/>
            <a:ext cx="2535306" cy="168885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Robar el concepto de datos vector gratuito">
            <a:extLst>
              <a:ext uri="{FF2B5EF4-FFF2-40B4-BE49-F238E27FC236}">
                <a16:creationId xmlns:a16="http://schemas.microsoft.com/office/drawing/2014/main" id="{30969D87-D973-4FC3-8E75-EFD92C19C6E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42131" y="932210"/>
            <a:ext cx="2861083" cy="19058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6534566"/>
      </p:ext>
    </p:extLst>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2"/>
          <p:cNvSpPr/>
          <p:nvPr/>
        </p:nvSpPr>
        <p:spPr>
          <a:xfrm>
            <a:off x="8253350" y="0"/>
            <a:ext cx="3938649" cy="6858000"/>
          </a:xfrm>
          <a:prstGeom prst="rect">
            <a:avLst/>
          </a:prstGeom>
          <a:solidFill>
            <a:srgbClr val="F2F2F2"/>
          </a:solidFill>
          <a:ln w="127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lang="es-CO" sz="1800" b="0" i="0" u="none" strike="noStrike" cap="none" dirty="0">
              <a:solidFill>
                <a:schemeClr val="lt1"/>
              </a:solidFill>
              <a:latin typeface="Arial"/>
              <a:ea typeface="Arial"/>
              <a:cs typeface="Arial"/>
              <a:sym typeface="Arial"/>
            </a:endParaRPr>
          </a:p>
        </p:txBody>
      </p:sp>
      <p:sp>
        <p:nvSpPr>
          <p:cNvPr id="84" name="Google Shape;84;p2"/>
          <p:cNvSpPr txBox="1"/>
          <p:nvPr/>
        </p:nvSpPr>
        <p:spPr>
          <a:xfrm>
            <a:off x="8234450" y="1850243"/>
            <a:ext cx="3957549" cy="550926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350"/>
              <a:buFont typeface="Arial"/>
              <a:buNone/>
            </a:pPr>
            <a:endParaRPr sz="1400" b="0" i="0" u="none" strike="noStrike" cap="none" dirty="0">
              <a:solidFill>
                <a:schemeClr val="dk1"/>
              </a:solidFill>
              <a:latin typeface="Arial"/>
              <a:ea typeface="Arial"/>
              <a:cs typeface="Arial"/>
              <a:sym typeface="Arial"/>
            </a:endParaRPr>
          </a:p>
        </p:txBody>
      </p:sp>
      <p:sp>
        <p:nvSpPr>
          <p:cNvPr id="85" name="Google Shape;85;p2"/>
          <p:cNvSpPr/>
          <p:nvPr/>
        </p:nvSpPr>
        <p:spPr>
          <a:xfrm>
            <a:off x="8253350" y="0"/>
            <a:ext cx="3938649" cy="742949"/>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n-US" sz="1800" b="0" i="0" u="none" strike="noStrike" cap="none">
                <a:solidFill>
                  <a:schemeClr val="lt1"/>
                </a:solidFill>
                <a:latin typeface="Arial"/>
                <a:ea typeface="Arial"/>
                <a:cs typeface="Arial"/>
                <a:sym typeface="Arial"/>
              </a:rPr>
              <a:t>Indicaciones para la producción</a:t>
            </a:r>
            <a:endParaRPr/>
          </a:p>
        </p:txBody>
      </p:sp>
      <p:sp>
        <p:nvSpPr>
          <p:cNvPr id="9" name="Google Shape;97;p3"/>
          <p:cNvSpPr/>
          <p:nvPr/>
        </p:nvSpPr>
        <p:spPr>
          <a:xfrm>
            <a:off x="587833" y="4040465"/>
            <a:ext cx="6858000" cy="385128"/>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s-ES" sz="1800" b="0" i="0" u="none" strike="noStrike" cap="none" dirty="0">
                <a:solidFill>
                  <a:schemeClr val="lt1"/>
                </a:solidFill>
                <a:latin typeface="Arial"/>
                <a:ea typeface="Arial"/>
                <a:cs typeface="Arial"/>
                <a:sym typeface="Arial"/>
              </a:rPr>
              <a:t>Audio/ Narración </a:t>
            </a:r>
            <a:endParaRPr sz="1400" b="0" i="0" u="none" strike="noStrike" cap="none" dirty="0">
              <a:solidFill>
                <a:srgbClr val="000000"/>
              </a:solidFill>
              <a:latin typeface="Arial"/>
              <a:ea typeface="Arial"/>
              <a:cs typeface="Arial"/>
              <a:sym typeface="Arial"/>
            </a:endParaRPr>
          </a:p>
        </p:txBody>
      </p:sp>
      <p:grpSp>
        <p:nvGrpSpPr>
          <p:cNvPr id="10" name="Google Shape;98;p3"/>
          <p:cNvGrpSpPr/>
          <p:nvPr/>
        </p:nvGrpSpPr>
        <p:grpSpPr>
          <a:xfrm>
            <a:off x="558490" y="92142"/>
            <a:ext cx="6909926" cy="3859056"/>
            <a:chOff x="-42401" y="-24097"/>
            <a:chExt cx="6909926" cy="3859056"/>
          </a:xfrm>
        </p:grpSpPr>
        <p:pic>
          <p:nvPicPr>
            <p:cNvPr id="11" name="Google Shape;99;p3"/>
            <p:cNvPicPr preferRelativeResize="0"/>
            <p:nvPr/>
          </p:nvPicPr>
          <p:blipFill rotWithShape="1">
            <a:blip r:embed="rId3">
              <a:alphaModFix/>
            </a:blip>
            <a:srcRect/>
            <a:stretch/>
          </p:blipFill>
          <p:spPr>
            <a:xfrm>
              <a:off x="-42401" y="-24097"/>
              <a:ext cx="6909926" cy="3859056"/>
            </a:xfrm>
            <a:prstGeom prst="rect">
              <a:avLst/>
            </a:prstGeom>
            <a:noFill/>
            <a:ln>
              <a:noFill/>
            </a:ln>
          </p:spPr>
        </p:pic>
        <p:sp>
          <p:nvSpPr>
            <p:cNvPr id="12" name="Google Shape;100;p3"/>
            <p:cNvSpPr/>
            <p:nvPr/>
          </p:nvSpPr>
          <p:spPr>
            <a:xfrm>
              <a:off x="92278" y="37223"/>
              <a:ext cx="6677636" cy="3315531"/>
            </a:xfrm>
            <a:prstGeom prst="rect">
              <a:avLst/>
            </a:prstGeom>
            <a:solidFill>
              <a:schemeClr val="lt1"/>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sp>
        <p:nvSpPr>
          <p:cNvPr id="2" name="Rectángulo 1"/>
          <p:cNvSpPr/>
          <p:nvPr/>
        </p:nvSpPr>
        <p:spPr>
          <a:xfrm>
            <a:off x="558489" y="4425593"/>
            <a:ext cx="6887343" cy="1477328"/>
          </a:xfrm>
          <a:prstGeom prst="rect">
            <a:avLst/>
          </a:prstGeom>
        </p:spPr>
        <p:txBody>
          <a:bodyPr wrap="square">
            <a:spAutoFit/>
          </a:bodyPr>
          <a:lstStyle/>
          <a:p>
            <a:r>
              <a:rPr lang="es-CO" dirty="0"/>
              <a:t>Teniendo en cuenta las investigaciones más recientes sobre seguridad en Colombia, sugieren que la mayoría de las empresas y las personas tienen datos desprotegidos y sus prácticas en materia de seguridad cibernética son muy deficientes, lo que las hace vulnerables a la pérdida de todo tipo de información, </a:t>
            </a:r>
          </a:p>
        </p:txBody>
      </p:sp>
      <p:sp>
        <p:nvSpPr>
          <p:cNvPr id="3" name="CuadroTexto 2"/>
          <p:cNvSpPr txBox="1"/>
          <p:nvPr/>
        </p:nvSpPr>
        <p:spPr>
          <a:xfrm>
            <a:off x="595558" y="92142"/>
            <a:ext cx="2259875" cy="369332"/>
          </a:xfrm>
          <a:prstGeom prst="rect">
            <a:avLst/>
          </a:prstGeom>
          <a:noFill/>
        </p:spPr>
        <p:txBody>
          <a:bodyPr wrap="square" rtlCol="0">
            <a:spAutoFit/>
          </a:bodyPr>
          <a:lstStyle/>
          <a:p>
            <a:r>
              <a:rPr lang="es-CO" dirty="0">
                <a:solidFill>
                  <a:srgbClr val="FF0000"/>
                </a:solidFill>
              </a:rPr>
              <a:t>Rotación de imágenes </a:t>
            </a:r>
          </a:p>
        </p:txBody>
      </p:sp>
      <p:sp>
        <p:nvSpPr>
          <p:cNvPr id="18" name="Google Shape;107;p4"/>
          <p:cNvSpPr txBox="1"/>
          <p:nvPr/>
        </p:nvSpPr>
        <p:spPr>
          <a:xfrm>
            <a:off x="8292539" y="757634"/>
            <a:ext cx="3867545" cy="1272428"/>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None/>
            </a:pPr>
            <a:r>
              <a:rPr lang="es-ES" sz="1200" b="1" dirty="0">
                <a:solidFill>
                  <a:srgbClr val="000000"/>
                </a:solidFill>
                <a:latin typeface="Arial"/>
                <a:ea typeface="Arial"/>
                <a:cs typeface="Arial"/>
                <a:sym typeface="Arial"/>
              </a:rPr>
              <a:t>Vídeo:</a:t>
            </a:r>
            <a:r>
              <a:rPr lang="es-ES" sz="1200" b="1" i="0" u="none" strike="noStrike" cap="none" dirty="0">
                <a:solidFill>
                  <a:srgbClr val="000000"/>
                </a:solidFill>
                <a:latin typeface="Arial"/>
                <a:ea typeface="Arial"/>
                <a:cs typeface="Arial"/>
                <a:sym typeface="Arial"/>
              </a:rPr>
              <a:t> </a:t>
            </a:r>
            <a:r>
              <a:rPr lang="es-ES" sz="1200" i="0" u="none" strike="noStrike" cap="none" dirty="0">
                <a:solidFill>
                  <a:srgbClr val="000000"/>
                </a:solidFill>
                <a:latin typeface="Arial"/>
                <a:ea typeface="Arial"/>
                <a:cs typeface="Arial"/>
                <a:sym typeface="Arial"/>
              </a:rPr>
              <a:t>rotación de imágenes y animación (sugeridas en el </a:t>
            </a:r>
            <a:r>
              <a:rPr lang="es-ES" sz="1200" i="0" u="none" strike="noStrike" cap="none" dirty="0" err="1">
                <a:solidFill>
                  <a:srgbClr val="000000"/>
                </a:solidFill>
                <a:latin typeface="Arial"/>
                <a:ea typeface="Arial"/>
                <a:cs typeface="Arial"/>
                <a:sym typeface="Arial"/>
              </a:rPr>
              <a:t>ppt</a:t>
            </a:r>
            <a:r>
              <a:rPr lang="es-ES" sz="1200" i="0" u="none" strike="noStrike" cap="none" dirty="0">
                <a:solidFill>
                  <a:srgbClr val="000000"/>
                </a:solidFill>
                <a:latin typeface="Arial"/>
                <a:ea typeface="Arial"/>
                <a:cs typeface="Arial"/>
                <a:sym typeface="Arial"/>
              </a:rPr>
              <a:t> y las que producción considere apropiadas</a:t>
            </a:r>
            <a:r>
              <a:rPr lang="es-ES" sz="1200" dirty="0">
                <a:solidFill>
                  <a:srgbClr val="000000"/>
                </a:solidFill>
                <a:latin typeface="Arial"/>
                <a:ea typeface="Arial"/>
                <a:cs typeface="Arial"/>
                <a:sym typeface="Arial"/>
              </a:rPr>
              <a:t>) mientras se oye la voz en off con la </a:t>
            </a:r>
            <a:r>
              <a:rPr lang="es-ES" sz="1200" dirty="0" err="1">
                <a:solidFill>
                  <a:srgbClr val="000000"/>
                </a:solidFill>
                <a:latin typeface="Arial"/>
                <a:ea typeface="Arial"/>
                <a:cs typeface="Arial"/>
                <a:sym typeface="Arial"/>
              </a:rPr>
              <a:t>info</a:t>
            </a:r>
            <a:r>
              <a:rPr lang="es-ES" sz="1200" dirty="0">
                <a:solidFill>
                  <a:srgbClr val="000000"/>
                </a:solidFill>
                <a:latin typeface="Arial"/>
                <a:ea typeface="Arial"/>
                <a:cs typeface="Arial"/>
                <a:sym typeface="Arial"/>
              </a:rPr>
              <a:t>. Acompañar con música y/o sonidos acordes. </a:t>
            </a:r>
          </a:p>
          <a:p>
            <a:pPr marL="0" marR="0" lvl="0" indent="0" algn="just" rtl="0">
              <a:lnSpc>
                <a:spcPct val="100000"/>
              </a:lnSpc>
              <a:spcBef>
                <a:spcPts val="0"/>
              </a:spcBef>
              <a:spcAft>
                <a:spcPts val="0"/>
              </a:spcAft>
              <a:buNone/>
            </a:pPr>
            <a:r>
              <a:rPr lang="es-ES" sz="1200" i="0" u="none" strike="noStrike" cap="none" dirty="0">
                <a:solidFill>
                  <a:srgbClr val="000000"/>
                </a:solidFill>
                <a:latin typeface="Arial"/>
                <a:ea typeface="Arial"/>
                <a:cs typeface="Arial"/>
                <a:sym typeface="Arial"/>
              </a:rPr>
              <a:t>Resaltar la</a:t>
            </a:r>
            <a:r>
              <a:rPr lang="es-ES" sz="1200" dirty="0">
                <a:solidFill>
                  <a:srgbClr val="000000"/>
                </a:solidFill>
                <a:latin typeface="Arial"/>
                <a:ea typeface="Arial"/>
                <a:cs typeface="Arial"/>
                <a:sym typeface="Arial"/>
              </a:rPr>
              <a:t>s palabras en negrita.</a:t>
            </a:r>
            <a:endParaRPr sz="1200" i="0" u="none" strike="noStrike" cap="none" dirty="0">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endParaRPr lang="es-CO" sz="1200" b="0" i="0" u="none" strike="noStrike" cap="none" dirty="0">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r>
              <a:rPr lang="es-CO" sz="1200" b="0" i="0" u="none" strike="noStrike" cap="none" dirty="0">
                <a:solidFill>
                  <a:srgbClr val="000000"/>
                </a:solidFill>
                <a:latin typeface="Arial"/>
                <a:ea typeface="Arial"/>
                <a:cs typeface="Arial"/>
                <a:sym typeface="Arial"/>
              </a:rPr>
              <a:t>Referencias de imágenes:</a:t>
            </a:r>
          </a:p>
          <a:p>
            <a:pPr marL="0" marR="0" lvl="0" indent="0" algn="just" rtl="0">
              <a:lnSpc>
                <a:spcPct val="100000"/>
              </a:lnSpc>
              <a:spcBef>
                <a:spcPts val="0"/>
              </a:spcBef>
              <a:spcAft>
                <a:spcPts val="0"/>
              </a:spcAft>
              <a:buNone/>
            </a:pPr>
            <a:endParaRPr lang="es-CO" sz="12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350"/>
              <a:buFont typeface="Arial"/>
              <a:buNone/>
            </a:pPr>
            <a:endParaRPr sz="1200" b="0" i="0" u="none" strike="noStrike" cap="none" dirty="0">
              <a:solidFill>
                <a:schemeClr val="dk1"/>
              </a:solidFill>
              <a:latin typeface="Arial"/>
              <a:ea typeface="Arial"/>
              <a:cs typeface="Arial"/>
              <a:sym typeface="Arial"/>
            </a:endParaRPr>
          </a:p>
        </p:txBody>
      </p:sp>
      <p:sp>
        <p:nvSpPr>
          <p:cNvPr id="4" name="Rectángulo 3"/>
          <p:cNvSpPr/>
          <p:nvPr/>
        </p:nvSpPr>
        <p:spPr>
          <a:xfrm>
            <a:off x="8234450" y="2832253"/>
            <a:ext cx="3906734" cy="1316066"/>
          </a:xfrm>
          <a:prstGeom prst="rect">
            <a:avLst/>
          </a:prstGeom>
        </p:spPr>
        <p:txBody>
          <a:bodyPr wrap="square">
            <a:spAutoFit/>
          </a:bodyPr>
          <a:lstStyle/>
          <a:p>
            <a:pPr algn="just" fontAlgn="base">
              <a:lnSpc>
                <a:spcPct val="115000"/>
              </a:lnSpc>
              <a:spcAft>
                <a:spcPts val="0"/>
              </a:spcAft>
            </a:pPr>
            <a:r>
              <a:rPr lang="es-CO" sz="1000" u="sng" dirty="0">
                <a:solidFill>
                  <a:srgbClr val="0000FF"/>
                </a:solidFill>
                <a:latin typeface="Arial" panose="020B0604020202020204" pitchFamily="34" charset="0"/>
                <a:ea typeface="Arial" panose="020B0604020202020204" pitchFamily="34" charset="0"/>
                <a:hlinkClick r:id="rId4"/>
              </a:rPr>
              <a:t>https://image.freepik.com/vector-gratis/ilustracion-concepto-hacker_114360-6271.jpg</a:t>
            </a:r>
            <a:endParaRPr lang="es-CO" sz="1000" u="sng" dirty="0">
              <a:solidFill>
                <a:srgbClr val="0000FF"/>
              </a:solidFill>
              <a:latin typeface="Arial" panose="020B0604020202020204" pitchFamily="34" charset="0"/>
              <a:ea typeface="Arial" panose="020B0604020202020204" pitchFamily="34" charset="0"/>
            </a:endParaRPr>
          </a:p>
          <a:p>
            <a:pPr algn="just" fontAlgn="base">
              <a:lnSpc>
                <a:spcPct val="115000"/>
              </a:lnSpc>
              <a:spcAft>
                <a:spcPts val="0"/>
              </a:spcAft>
            </a:pPr>
            <a:endParaRPr lang="es-CO" sz="1000" u="sng" dirty="0">
              <a:solidFill>
                <a:srgbClr val="0000FF"/>
              </a:solidFill>
              <a:latin typeface="Arial" panose="020B0604020202020204" pitchFamily="34" charset="0"/>
              <a:ea typeface="Arial" panose="020B0604020202020204" pitchFamily="34" charset="0"/>
            </a:endParaRPr>
          </a:p>
          <a:p>
            <a:pPr algn="just" fontAlgn="base">
              <a:lnSpc>
                <a:spcPct val="115000"/>
              </a:lnSpc>
              <a:spcAft>
                <a:spcPts val="0"/>
              </a:spcAft>
            </a:pPr>
            <a:r>
              <a:rPr lang="es-CO" sz="1000" dirty="0">
                <a:latin typeface="Arial" panose="020B0604020202020204" pitchFamily="34" charset="0"/>
                <a:ea typeface="Arial" panose="020B0604020202020204" pitchFamily="34" charset="0"/>
                <a:hlinkClick r:id="rId5"/>
              </a:rPr>
              <a:t>https://image.freepik.com/foto-gratis/hombre-tocando-pantalla-generando-datos_53876-90306.jpg</a:t>
            </a:r>
            <a:endParaRPr lang="es-CO" sz="1000" dirty="0">
              <a:latin typeface="Arial" panose="020B0604020202020204" pitchFamily="34" charset="0"/>
              <a:ea typeface="Arial" panose="020B0604020202020204" pitchFamily="34" charset="0"/>
            </a:endParaRPr>
          </a:p>
          <a:p>
            <a:pPr algn="just" fontAlgn="base">
              <a:lnSpc>
                <a:spcPct val="115000"/>
              </a:lnSpc>
              <a:spcAft>
                <a:spcPts val="0"/>
              </a:spcAft>
            </a:pPr>
            <a:endParaRPr lang="es-CO" sz="1000" dirty="0">
              <a:latin typeface="Arial" panose="020B0604020202020204" pitchFamily="34" charset="0"/>
              <a:ea typeface="Arial" panose="020B0604020202020204" pitchFamily="34" charset="0"/>
            </a:endParaRPr>
          </a:p>
          <a:p>
            <a:pPr algn="just" fontAlgn="base">
              <a:lnSpc>
                <a:spcPct val="115000"/>
              </a:lnSpc>
              <a:spcAft>
                <a:spcPts val="0"/>
              </a:spcAft>
            </a:pPr>
            <a:endParaRPr lang="es-CO" sz="1000" dirty="0">
              <a:effectLst/>
              <a:latin typeface="Arial" panose="020B0604020202020204" pitchFamily="34" charset="0"/>
              <a:ea typeface="Arial" panose="020B0604020202020204" pitchFamily="34" charset="0"/>
            </a:endParaRPr>
          </a:p>
        </p:txBody>
      </p:sp>
      <p:pic>
        <p:nvPicPr>
          <p:cNvPr id="4098" name="Picture 2" descr="Ilustración del concepto de hacker vector gratuito">
            <a:extLst>
              <a:ext uri="{FF2B5EF4-FFF2-40B4-BE49-F238E27FC236}">
                <a16:creationId xmlns:a16="http://schemas.microsoft.com/office/drawing/2014/main" id="{55679C4C-18EE-471B-A257-44BB9D833396}"/>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93169" y="642289"/>
            <a:ext cx="2189964" cy="2189964"/>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Hombre tocando una pantalla generando datos. Foto Premium ">
            <a:extLst>
              <a:ext uri="{FF2B5EF4-FFF2-40B4-BE49-F238E27FC236}">
                <a16:creationId xmlns:a16="http://schemas.microsoft.com/office/drawing/2014/main" id="{620724FD-AC51-4D40-96CA-4D086597798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44121" y="1115394"/>
            <a:ext cx="2755779" cy="17168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459358"/>
      </p:ext>
    </p:extLst>
  </p:cSld>
  <p:clrMapOvr>
    <a:masterClrMapping/>
  </p:clrMapOvr>
  <p:transitio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2"/>
          <p:cNvSpPr/>
          <p:nvPr/>
        </p:nvSpPr>
        <p:spPr>
          <a:xfrm>
            <a:off x="8253350" y="0"/>
            <a:ext cx="3938649" cy="6858000"/>
          </a:xfrm>
          <a:prstGeom prst="rect">
            <a:avLst/>
          </a:prstGeom>
          <a:solidFill>
            <a:srgbClr val="F2F2F2"/>
          </a:solidFill>
          <a:ln w="127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lang="es-CO" sz="1800" b="0" i="0" u="none" strike="noStrike" cap="none" dirty="0">
              <a:solidFill>
                <a:schemeClr val="lt1"/>
              </a:solidFill>
              <a:latin typeface="Arial"/>
              <a:ea typeface="Arial"/>
              <a:cs typeface="Arial"/>
              <a:sym typeface="Arial"/>
            </a:endParaRPr>
          </a:p>
        </p:txBody>
      </p:sp>
      <p:sp>
        <p:nvSpPr>
          <p:cNvPr id="84" name="Google Shape;84;p2"/>
          <p:cNvSpPr txBox="1"/>
          <p:nvPr/>
        </p:nvSpPr>
        <p:spPr>
          <a:xfrm>
            <a:off x="8234450" y="1850243"/>
            <a:ext cx="3957549" cy="550926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350"/>
              <a:buFont typeface="Arial"/>
              <a:buNone/>
            </a:pPr>
            <a:endParaRPr sz="1400" b="0" i="0" u="none" strike="noStrike" cap="none" dirty="0">
              <a:solidFill>
                <a:schemeClr val="dk1"/>
              </a:solidFill>
              <a:latin typeface="Arial"/>
              <a:ea typeface="Arial"/>
              <a:cs typeface="Arial"/>
              <a:sym typeface="Arial"/>
            </a:endParaRPr>
          </a:p>
        </p:txBody>
      </p:sp>
      <p:sp>
        <p:nvSpPr>
          <p:cNvPr id="85" name="Google Shape;85;p2"/>
          <p:cNvSpPr/>
          <p:nvPr/>
        </p:nvSpPr>
        <p:spPr>
          <a:xfrm>
            <a:off x="8253350" y="0"/>
            <a:ext cx="3938649" cy="742949"/>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n-US" sz="1800" b="0" i="0" u="none" strike="noStrike" cap="none">
                <a:solidFill>
                  <a:schemeClr val="lt1"/>
                </a:solidFill>
                <a:latin typeface="Arial"/>
                <a:ea typeface="Arial"/>
                <a:cs typeface="Arial"/>
                <a:sym typeface="Arial"/>
              </a:rPr>
              <a:t>Indicaciones para la producción</a:t>
            </a:r>
            <a:endParaRPr/>
          </a:p>
        </p:txBody>
      </p:sp>
      <p:sp>
        <p:nvSpPr>
          <p:cNvPr id="9" name="Google Shape;97;p3"/>
          <p:cNvSpPr/>
          <p:nvPr/>
        </p:nvSpPr>
        <p:spPr>
          <a:xfrm>
            <a:off x="587833" y="4040465"/>
            <a:ext cx="6858000" cy="385128"/>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s-ES" sz="1800" b="0" i="0" u="none" strike="noStrike" cap="none" dirty="0">
                <a:solidFill>
                  <a:schemeClr val="lt1"/>
                </a:solidFill>
                <a:latin typeface="Arial"/>
                <a:ea typeface="Arial"/>
                <a:cs typeface="Arial"/>
                <a:sym typeface="Arial"/>
              </a:rPr>
              <a:t>Audio/ Narración </a:t>
            </a:r>
            <a:endParaRPr sz="1400" b="0" i="0" u="none" strike="noStrike" cap="none" dirty="0">
              <a:solidFill>
                <a:srgbClr val="000000"/>
              </a:solidFill>
              <a:latin typeface="Arial"/>
              <a:ea typeface="Arial"/>
              <a:cs typeface="Arial"/>
              <a:sym typeface="Arial"/>
            </a:endParaRPr>
          </a:p>
        </p:txBody>
      </p:sp>
      <p:grpSp>
        <p:nvGrpSpPr>
          <p:cNvPr id="10" name="Google Shape;98;p3"/>
          <p:cNvGrpSpPr/>
          <p:nvPr/>
        </p:nvGrpSpPr>
        <p:grpSpPr>
          <a:xfrm>
            <a:off x="558490" y="92142"/>
            <a:ext cx="6909926" cy="3859056"/>
            <a:chOff x="-42401" y="-24097"/>
            <a:chExt cx="6909926" cy="3859056"/>
          </a:xfrm>
        </p:grpSpPr>
        <p:pic>
          <p:nvPicPr>
            <p:cNvPr id="11" name="Google Shape;99;p3"/>
            <p:cNvPicPr preferRelativeResize="0"/>
            <p:nvPr/>
          </p:nvPicPr>
          <p:blipFill rotWithShape="1">
            <a:blip r:embed="rId3">
              <a:alphaModFix/>
            </a:blip>
            <a:srcRect/>
            <a:stretch/>
          </p:blipFill>
          <p:spPr>
            <a:xfrm>
              <a:off x="-42401" y="-24097"/>
              <a:ext cx="6909926" cy="3859056"/>
            </a:xfrm>
            <a:prstGeom prst="rect">
              <a:avLst/>
            </a:prstGeom>
            <a:noFill/>
            <a:ln>
              <a:noFill/>
            </a:ln>
          </p:spPr>
        </p:pic>
        <p:sp>
          <p:nvSpPr>
            <p:cNvPr id="12" name="Google Shape;100;p3"/>
            <p:cNvSpPr/>
            <p:nvPr/>
          </p:nvSpPr>
          <p:spPr>
            <a:xfrm>
              <a:off x="92278" y="37223"/>
              <a:ext cx="6677636" cy="3315531"/>
            </a:xfrm>
            <a:prstGeom prst="rect">
              <a:avLst/>
            </a:prstGeom>
            <a:solidFill>
              <a:schemeClr val="lt1"/>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sp>
        <p:nvSpPr>
          <p:cNvPr id="2" name="Rectángulo 1"/>
          <p:cNvSpPr/>
          <p:nvPr/>
        </p:nvSpPr>
        <p:spPr>
          <a:xfrm>
            <a:off x="558489" y="4425593"/>
            <a:ext cx="6887343" cy="1754326"/>
          </a:xfrm>
          <a:prstGeom prst="rect">
            <a:avLst/>
          </a:prstGeom>
        </p:spPr>
        <p:txBody>
          <a:bodyPr wrap="square">
            <a:spAutoFit/>
          </a:bodyPr>
          <a:lstStyle/>
          <a:p>
            <a:r>
              <a:rPr lang="es-CO" dirty="0"/>
              <a:t>es por ello que  para luchar con éxito contra estas actividades maliciosas es imperativo que las empresas e individuos tomen conciencia sobre seguridad cibernética, su prevención y las mejores prácticas de seguridad como una parte de su cultura y así evitar que sus datos puedan caer en manos de terceros que pueden llegar a hacer mucho daño.</a:t>
            </a:r>
          </a:p>
        </p:txBody>
      </p:sp>
      <p:sp>
        <p:nvSpPr>
          <p:cNvPr id="3" name="CuadroTexto 2"/>
          <p:cNvSpPr txBox="1"/>
          <p:nvPr/>
        </p:nvSpPr>
        <p:spPr>
          <a:xfrm>
            <a:off x="595558" y="92142"/>
            <a:ext cx="2259875" cy="369332"/>
          </a:xfrm>
          <a:prstGeom prst="rect">
            <a:avLst/>
          </a:prstGeom>
          <a:noFill/>
        </p:spPr>
        <p:txBody>
          <a:bodyPr wrap="square" rtlCol="0">
            <a:spAutoFit/>
          </a:bodyPr>
          <a:lstStyle/>
          <a:p>
            <a:r>
              <a:rPr lang="es-CO" dirty="0">
                <a:solidFill>
                  <a:srgbClr val="FF0000"/>
                </a:solidFill>
              </a:rPr>
              <a:t>Rotación de imágenes </a:t>
            </a:r>
          </a:p>
        </p:txBody>
      </p:sp>
      <p:sp>
        <p:nvSpPr>
          <p:cNvPr id="18" name="Google Shape;107;p4"/>
          <p:cNvSpPr txBox="1"/>
          <p:nvPr/>
        </p:nvSpPr>
        <p:spPr>
          <a:xfrm>
            <a:off x="8292539" y="757634"/>
            <a:ext cx="3867545" cy="1272428"/>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None/>
            </a:pPr>
            <a:r>
              <a:rPr lang="es-ES" sz="1200" b="1" dirty="0">
                <a:solidFill>
                  <a:srgbClr val="000000"/>
                </a:solidFill>
                <a:latin typeface="Arial"/>
                <a:ea typeface="Arial"/>
                <a:cs typeface="Arial"/>
                <a:sym typeface="Arial"/>
              </a:rPr>
              <a:t>Vídeo:</a:t>
            </a:r>
            <a:r>
              <a:rPr lang="es-ES" sz="1200" b="1" i="0" u="none" strike="noStrike" cap="none" dirty="0">
                <a:solidFill>
                  <a:srgbClr val="000000"/>
                </a:solidFill>
                <a:latin typeface="Arial"/>
                <a:ea typeface="Arial"/>
                <a:cs typeface="Arial"/>
                <a:sym typeface="Arial"/>
              </a:rPr>
              <a:t> </a:t>
            </a:r>
            <a:r>
              <a:rPr lang="es-ES" sz="1200" i="0" u="none" strike="noStrike" cap="none" dirty="0">
                <a:solidFill>
                  <a:srgbClr val="000000"/>
                </a:solidFill>
                <a:latin typeface="Arial"/>
                <a:ea typeface="Arial"/>
                <a:cs typeface="Arial"/>
                <a:sym typeface="Arial"/>
              </a:rPr>
              <a:t>rotación de imágenes y animación (sugeridas en el </a:t>
            </a:r>
            <a:r>
              <a:rPr lang="es-ES" sz="1200" i="0" u="none" strike="noStrike" cap="none" dirty="0" err="1">
                <a:solidFill>
                  <a:srgbClr val="000000"/>
                </a:solidFill>
                <a:latin typeface="Arial"/>
                <a:ea typeface="Arial"/>
                <a:cs typeface="Arial"/>
                <a:sym typeface="Arial"/>
              </a:rPr>
              <a:t>ppt</a:t>
            </a:r>
            <a:r>
              <a:rPr lang="es-ES" sz="1200" i="0" u="none" strike="noStrike" cap="none" dirty="0">
                <a:solidFill>
                  <a:srgbClr val="000000"/>
                </a:solidFill>
                <a:latin typeface="Arial"/>
                <a:ea typeface="Arial"/>
                <a:cs typeface="Arial"/>
                <a:sym typeface="Arial"/>
              </a:rPr>
              <a:t> y las que producción considere apropiadas</a:t>
            </a:r>
            <a:r>
              <a:rPr lang="es-ES" sz="1200" dirty="0">
                <a:solidFill>
                  <a:srgbClr val="000000"/>
                </a:solidFill>
                <a:latin typeface="Arial"/>
                <a:ea typeface="Arial"/>
                <a:cs typeface="Arial"/>
                <a:sym typeface="Arial"/>
              </a:rPr>
              <a:t>) mientras se oye la voz en off con la </a:t>
            </a:r>
            <a:r>
              <a:rPr lang="es-ES" sz="1200" dirty="0" err="1">
                <a:solidFill>
                  <a:srgbClr val="000000"/>
                </a:solidFill>
                <a:latin typeface="Arial"/>
                <a:ea typeface="Arial"/>
                <a:cs typeface="Arial"/>
                <a:sym typeface="Arial"/>
              </a:rPr>
              <a:t>info</a:t>
            </a:r>
            <a:r>
              <a:rPr lang="es-ES" sz="1200" dirty="0">
                <a:solidFill>
                  <a:srgbClr val="000000"/>
                </a:solidFill>
                <a:latin typeface="Arial"/>
                <a:ea typeface="Arial"/>
                <a:cs typeface="Arial"/>
                <a:sym typeface="Arial"/>
              </a:rPr>
              <a:t>. Acompañar con música y/o sonidos acordes. </a:t>
            </a:r>
          </a:p>
          <a:p>
            <a:pPr marL="0" marR="0" lvl="0" indent="0" algn="just" rtl="0">
              <a:lnSpc>
                <a:spcPct val="100000"/>
              </a:lnSpc>
              <a:spcBef>
                <a:spcPts val="0"/>
              </a:spcBef>
              <a:spcAft>
                <a:spcPts val="0"/>
              </a:spcAft>
              <a:buNone/>
            </a:pPr>
            <a:r>
              <a:rPr lang="es-ES" sz="1200" i="0" u="none" strike="noStrike" cap="none" dirty="0">
                <a:solidFill>
                  <a:srgbClr val="000000"/>
                </a:solidFill>
                <a:latin typeface="Arial"/>
                <a:ea typeface="Arial"/>
                <a:cs typeface="Arial"/>
                <a:sym typeface="Arial"/>
              </a:rPr>
              <a:t>Resaltar la</a:t>
            </a:r>
            <a:r>
              <a:rPr lang="es-ES" sz="1200" dirty="0">
                <a:solidFill>
                  <a:srgbClr val="000000"/>
                </a:solidFill>
                <a:latin typeface="Arial"/>
                <a:ea typeface="Arial"/>
                <a:cs typeface="Arial"/>
                <a:sym typeface="Arial"/>
              </a:rPr>
              <a:t>s palabras en negrita.</a:t>
            </a:r>
            <a:endParaRPr sz="1200" i="0" u="none" strike="noStrike" cap="none" dirty="0">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endParaRPr lang="es-CO" sz="1200" b="0" i="0" u="none" strike="noStrike" cap="none" dirty="0">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r>
              <a:rPr lang="es-CO" sz="1200" b="0" i="0" u="none" strike="noStrike" cap="none" dirty="0">
                <a:solidFill>
                  <a:srgbClr val="000000"/>
                </a:solidFill>
                <a:latin typeface="Arial"/>
                <a:ea typeface="Arial"/>
                <a:cs typeface="Arial"/>
                <a:sym typeface="Arial"/>
              </a:rPr>
              <a:t>Referencias de imágenes:</a:t>
            </a:r>
          </a:p>
          <a:p>
            <a:pPr marL="0" marR="0" lvl="0" indent="0" algn="just" rtl="0">
              <a:lnSpc>
                <a:spcPct val="100000"/>
              </a:lnSpc>
              <a:spcBef>
                <a:spcPts val="0"/>
              </a:spcBef>
              <a:spcAft>
                <a:spcPts val="0"/>
              </a:spcAft>
              <a:buNone/>
            </a:pPr>
            <a:endParaRPr lang="es-CO" sz="12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350"/>
              <a:buFont typeface="Arial"/>
              <a:buNone/>
            </a:pPr>
            <a:endParaRPr sz="1200" b="0" i="0" u="none" strike="noStrike" cap="none" dirty="0">
              <a:solidFill>
                <a:schemeClr val="dk1"/>
              </a:solidFill>
              <a:latin typeface="Arial"/>
              <a:ea typeface="Arial"/>
              <a:cs typeface="Arial"/>
              <a:sym typeface="Arial"/>
            </a:endParaRPr>
          </a:p>
        </p:txBody>
      </p:sp>
      <p:sp>
        <p:nvSpPr>
          <p:cNvPr id="4" name="Rectángulo 3"/>
          <p:cNvSpPr/>
          <p:nvPr/>
        </p:nvSpPr>
        <p:spPr>
          <a:xfrm>
            <a:off x="8234450" y="2832253"/>
            <a:ext cx="3906734" cy="1670009"/>
          </a:xfrm>
          <a:prstGeom prst="rect">
            <a:avLst/>
          </a:prstGeom>
        </p:spPr>
        <p:txBody>
          <a:bodyPr wrap="square">
            <a:spAutoFit/>
          </a:bodyPr>
          <a:lstStyle/>
          <a:p>
            <a:pPr algn="just" fontAlgn="base">
              <a:lnSpc>
                <a:spcPct val="115000"/>
              </a:lnSpc>
              <a:spcAft>
                <a:spcPts val="0"/>
              </a:spcAft>
            </a:pPr>
            <a:r>
              <a:rPr lang="es-CO" sz="1000" u="sng" dirty="0">
                <a:solidFill>
                  <a:srgbClr val="0000FF"/>
                </a:solidFill>
                <a:latin typeface="Arial" panose="020B0604020202020204" pitchFamily="34" charset="0"/>
                <a:ea typeface="Arial" panose="020B0604020202020204" pitchFamily="34" charset="0"/>
                <a:hlinkClick r:id="rId4"/>
              </a:rPr>
              <a:t>https://image.freepik.com/foto-gratis/mujer-hacker-que-utiliza-virous-peligroso-robar-informacion-bancaria-programador-que-escribe-malware-ataques-ciberneticos-utilizando-computadora-portatil-alto-rendimiento-medianoche_482257-6694.jpg</a:t>
            </a:r>
            <a:endParaRPr lang="es-CO" sz="1000" u="sng" dirty="0">
              <a:solidFill>
                <a:srgbClr val="0000FF"/>
              </a:solidFill>
              <a:latin typeface="Arial" panose="020B0604020202020204" pitchFamily="34" charset="0"/>
              <a:ea typeface="Arial" panose="020B0604020202020204" pitchFamily="34" charset="0"/>
            </a:endParaRPr>
          </a:p>
          <a:p>
            <a:pPr algn="just" fontAlgn="base">
              <a:lnSpc>
                <a:spcPct val="115000"/>
              </a:lnSpc>
              <a:spcAft>
                <a:spcPts val="0"/>
              </a:spcAft>
            </a:pPr>
            <a:endParaRPr lang="es-CO" sz="1000" u="sng" dirty="0">
              <a:solidFill>
                <a:srgbClr val="0000FF"/>
              </a:solidFill>
              <a:latin typeface="Arial" panose="020B0604020202020204" pitchFamily="34" charset="0"/>
              <a:ea typeface="Arial" panose="020B0604020202020204" pitchFamily="34" charset="0"/>
            </a:endParaRPr>
          </a:p>
          <a:p>
            <a:pPr algn="just" fontAlgn="base">
              <a:lnSpc>
                <a:spcPct val="115000"/>
              </a:lnSpc>
              <a:spcAft>
                <a:spcPts val="0"/>
              </a:spcAft>
            </a:pPr>
            <a:r>
              <a:rPr lang="es-CO" sz="1000" dirty="0">
                <a:latin typeface="Arial" panose="020B0604020202020204" pitchFamily="34" charset="0"/>
                <a:ea typeface="Arial" panose="020B0604020202020204" pitchFamily="34" charset="0"/>
                <a:hlinkClick r:id="rId5"/>
              </a:rPr>
              <a:t>https://as1.ftcdn.net/v2/jpg/02/75/30/58/1000_F_275305817_Fve6iyAbru3llQuCUmQLEL3ZNtNXvW31.jpg</a:t>
            </a:r>
            <a:endParaRPr lang="es-CO" sz="1000" dirty="0">
              <a:latin typeface="Arial" panose="020B0604020202020204" pitchFamily="34" charset="0"/>
              <a:ea typeface="Arial" panose="020B0604020202020204" pitchFamily="34" charset="0"/>
            </a:endParaRPr>
          </a:p>
          <a:p>
            <a:pPr algn="just" fontAlgn="base">
              <a:lnSpc>
                <a:spcPct val="115000"/>
              </a:lnSpc>
              <a:spcAft>
                <a:spcPts val="0"/>
              </a:spcAft>
            </a:pPr>
            <a:endParaRPr lang="es-CO" sz="1000" dirty="0">
              <a:latin typeface="Arial" panose="020B0604020202020204" pitchFamily="34" charset="0"/>
              <a:ea typeface="Arial" panose="020B0604020202020204" pitchFamily="34" charset="0"/>
            </a:endParaRPr>
          </a:p>
          <a:p>
            <a:pPr algn="just" fontAlgn="base">
              <a:lnSpc>
                <a:spcPct val="115000"/>
              </a:lnSpc>
              <a:spcAft>
                <a:spcPts val="0"/>
              </a:spcAft>
            </a:pPr>
            <a:endParaRPr lang="es-CO" sz="1000" dirty="0">
              <a:effectLst/>
              <a:latin typeface="Arial" panose="020B0604020202020204" pitchFamily="34" charset="0"/>
              <a:ea typeface="Arial" panose="020B0604020202020204" pitchFamily="34" charset="0"/>
            </a:endParaRPr>
          </a:p>
        </p:txBody>
      </p:sp>
      <p:pic>
        <p:nvPicPr>
          <p:cNvPr id="5122" name="Picture 2" descr="Mujer hacker que utiliza virous peligroso para robar información bancaria. programador que escribe un malware para ataques cibernéticos utilizando una computadora portátil de alto rendimiento durante la medianoche. Foto gratis">
            <a:extLst>
              <a:ext uri="{FF2B5EF4-FFF2-40B4-BE49-F238E27FC236}">
                <a16:creationId xmlns:a16="http://schemas.microsoft.com/office/drawing/2014/main" id="{3BCDCB1F-8CB4-4299-9B04-AC9890BE8B8F}"/>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45264" y="795728"/>
            <a:ext cx="2410332" cy="1605605"/>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Hacker - Cyber Kriminalität">
            <a:extLst>
              <a:ext uri="{FF2B5EF4-FFF2-40B4-BE49-F238E27FC236}">
                <a16:creationId xmlns:a16="http://schemas.microsoft.com/office/drawing/2014/main" id="{424162ED-6DA0-4F8D-8648-B8C11864F715}"/>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559760" y="1013711"/>
            <a:ext cx="3655939" cy="10163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2056042"/>
      </p:ext>
    </p:extLst>
  </p:cSld>
  <p:clrMapOvr>
    <a:masterClrMapping/>
  </p:clrMapOvr>
  <p:transitio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2"/>
          <p:cNvSpPr/>
          <p:nvPr/>
        </p:nvSpPr>
        <p:spPr>
          <a:xfrm>
            <a:off x="8253350" y="0"/>
            <a:ext cx="3938649" cy="6858000"/>
          </a:xfrm>
          <a:prstGeom prst="rect">
            <a:avLst/>
          </a:prstGeom>
          <a:solidFill>
            <a:srgbClr val="F2F2F2"/>
          </a:solidFill>
          <a:ln w="127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lang="es-CO" sz="1800" b="0" i="0" u="none" strike="noStrike" cap="none" dirty="0">
              <a:solidFill>
                <a:schemeClr val="lt1"/>
              </a:solidFill>
              <a:latin typeface="Arial"/>
              <a:ea typeface="Arial"/>
              <a:cs typeface="Arial"/>
              <a:sym typeface="Arial"/>
            </a:endParaRPr>
          </a:p>
        </p:txBody>
      </p:sp>
      <p:sp>
        <p:nvSpPr>
          <p:cNvPr id="85" name="Google Shape;85;p2"/>
          <p:cNvSpPr/>
          <p:nvPr/>
        </p:nvSpPr>
        <p:spPr>
          <a:xfrm>
            <a:off x="8253350" y="0"/>
            <a:ext cx="3938649" cy="742949"/>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n-US" sz="1800" b="0" i="0" u="none" strike="noStrike" cap="none">
                <a:solidFill>
                  <a:schemeClr val="lt1"/>
                </a:solidFill>
                <a:latin typeface="Arial"/>
                <a:ea typeface="Arial"/>
                <a:cs typeface="Arial"/>
                <a:sym typeface="Arial"/>
              </a:rPr>
              <a:t>Indicaciones para la producción</a:t>
            </a:r>
            <a:endParaRPr/>
          </a:p>
        </p:txBody>
      </p:sp>
      <p:sp>
        <p:nvSpPr>
          <p:cNvPr id="9" name="Google Shape;97;p3"/>
          <p:cNvSpPr/>
          <p:nvPr/>
        </p:nvSpPr>
        <p:spPr>
          <a:xfrm>
            <a:off x="587833" y="4040465"/>
            <a:ext cx="6858000" cy="385128"/>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s-ES" sz="1800" b="0" i="0" u="none" strike="noStrike" cap="none" dirty="0">
                <a:solidFill>
                  <a:schemeClr val="lt1"/>
                </a:solidFill>
                <a:latin typeface="Arial"/>
                <a:ea typeface="Arial"/>
                <a:cs typeface="Arial"/>
                <a:sym typeface="Arial"/>
              </a:rPr>
              <a:t>Audio/ Narración </a:t>
            </a:r>
            <a:endParaRPr sz="1400" b="0" i="0" u="none" strike="noStrike" cap="none" dirty="0">
              <a:solidFill>
                <a:srgbClr val="000000"/>
              </a:solidFill>
              <a:latin typeface="Arial"/>
              <a:ea typeface="Arial"/>
              <a:cs typeface="Arial"/>
              <a:sym typeface="Arial"/>
            </a:endParaRPr>
          </a:p>
        </p:txBody>
      </p:sp>
      <p:grpSp>
        <p:nvGrpSpPr>
          <p:cNvPr id="10" name="Google Shape;98;p3"/>
          <p:cNvGrpSpPr/>
          <p:nvPr/>
        </p:nvGrpSpPr>
        <p:grpSpPr>
          <a:xfrm>
            <a:off x="79391" y="92142"/>
            <a:ext cx="7389025" cy="3399357"/>
            <a:chOff x="-42401" y="-24097"/>
            <a:chExt cx="6909926" cy="3859056"/>
          </a:xfrm>
        </p:grpSpPr>
        <p:pic>
          <p:nvPicPr>
            <p:cNvPr id="11" name="Google Shape;99;p3"/>
            <p:cNvPicPr preferRelativeResize="0"/>
            <p:nvPr/>
          </p:nvPicPr>
          <p:blipFill rotWithShape="1">
            <a:blip r:embed="rId3">
              <a:alphaModFix/>
            </a:blip>
            <a:srcRect/>
            <a:stretch/>
          </p:blipFill>
          <p:spPr>
            <a:xfrm>
              <a:off x="-42401" y="-24097"/>
              <a:ext cx="6909926" cy="3859056"/>
            </a:xfrm>
            <a:prstGeom prst="rect">
              <a:avLst/>
            </a:prstGeom>
            <a:noFill/>
            <a:ln>
              <a:noFill/>
            </a:ln>
          </p:spPr>
        </p:pic>
        <p:sp>
          <p:nvSpPr>
            <p:cNvPr id="12" name="Google Shape;100;p3"/>
            <p:cNvSpPr/>
            <p:nvPr/>
          </p:nvSpPr>
          <p:spPr>
            <a:xfrm>
              <a:off x="92278" y="37223"/>
              <a:ext cx="6677636" cy="3315531"/>
            </a:xfrm>
            <a:prstGeom prst="rect">
              <a:avLst/>
            </a:prstGeom>
            <a:solidFill>
              <a:schemeClr val="lt1"/>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sp>
        <p:nvSpPr>
          <p:cNvPr id="2" name="Rectángulo 1"/>
          <p:cNvSpPr/>
          <p:nvPr/>
        </p:nvSpPr>
        <p:spPr>
          <a:xfrm>
            <a:off x="558489" y="4425593"/>
            <a:ext cx="6887343" cy="1200329"/>
          </a:xfrm>
          <a:prstGeom prst="rect">
            <a:avLst/>
          </a:prstGeom>
        </p:spPr>
        <p:txBody>
          <a:bodyPr wrap="square">
            <a:spAutoFit/>
          </a:bodyPr>
          <a:lstStyle/>
          <a:p>
            <a:r>
              <a:rPr lang="es-CO" dirty="0"/>
              <a:t>El gasto promedio en delitos cibernéticos está aumentando drásticamente, y los costos asociados a estos delitos pueden ser paralizantes para las empresas que no han hecho de la ciberseguridad parte de su presupuesto ordinario. </a:t>
            </a:r>
          </a:p>
        </p:txBody>
      </p:sp>
      <p:sp>
        <p:nvSpPr>
          <p:cNvPr id="3" name="CuadroTexto 2"/>
          <p:cNvSpPr txBox="1"/>
          <p:nvPr/>
        </p:nvSpPr>
        <p:spPr>
          <a:xfrm>
            <a:off x="595558" y="92142"/>
            <a:ext cx="2259875" cy="369332"/>
          </a:xfrm>
          <a:prstGeom prst="rect">
            <a:avLst/>
          </a:prstGeom>
          <a:noFill/>
        </p:spPr>
        <p:txBody>
          <a:bodyPr wrap="square" rtlCol="0">
            <a:spAutoFit/>
          </a:bodyPr>
          <a:lstStyle/>
          <a:p>
            <a:r>
              <a:rPr lang="es-CO" dirty="0">
                <a:solidFill>
                  <a:srgbClr val="FF0000"/>
                </a:solidFill>
              </a:rPr>
              <a:t>Rotación de imágenes </a:t>
            </a:r>
          </a:p>
        </p:txBody>
      </p:sp>
      <p:sp>
        <p:nvSpPr>
          <p:cNvPr id="18" name="Google Shape;107;p4"/>
          <p:cNvSpPr txBox="1"/>
          <p:nvPr/>
        </p:nvSpPr>
        <p:spPr>
          <a:xfrm>
            <a:off x="8292539" y="757634"/>
            <a:ext cx="3867545" cy="1272428"/>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None/>
            </a:pPr>
            <a:r>
              <a:rPr lang="es-ES" sz="1200" b="1" dirty="0">
                <a:solidFill>
                  <a:srgbClr val="000000"/>
                </a:solidFill>
                <a:latin typeface="Arial"/>
                <a:ea typeface="Arial"/>
                <a:cs typeface="Arial"/>
                <a:sym typeface="Arial"/>
              </a:rPr>
              <a:t>Vídeo:</a:t>
            </a:r>
            <a:r>
              <a:rPr lang="es-ES" sz="1200" b="1" i="0" u="none" strike="noStrike" cap="none" dirty="0">
                <a:solidFill>
                  <a:srgbClr val="000000"/>
                </a:solidFill>
                <a:latin typeface="Arial"/>
                <a:ea typeface="Arial"/>
                <a:cs typeface="Arial"/>
                <a:sym typeface="Arial"/>
              </a:rPr>
              <a:t> </a:t>
            </a:r>
            <a:r>
              <a:rPr lang="es-ES" sz="1200" i="0" u="none" strike="noStrike" cap="none" dirty="0">
                <a:solidFill>
                  <a:srgbClr val="000000"/>
                </a:solidFill>
                <a:latin typeface="Arial"/>
                <a:ea typeface="Arial"/>
                <a:cs typeface="Arial"/>
                <a:sym typeface="Arial"/>
              </a:rPr>
              <a:t>rotación de imágenes y animación (sugeridas en el </a:t>
            </a:r>
            <a:r>
              <a:rPr lang="es-ES" sz="1200" i="0" u="none" strike="noStrike" cap="none" dirty="0" err="1">
                <a:solidFill>
                  <a:srgbClr val="000000"/>
                </a:solidFill>
                <a:latin typeface="Arial"/>
                <a:ea typeface="Arial"/>
                <a:cs typeface="Arial"/>
                <a:sym typeface="Arial"/>
              </a:rPr>
              <a:t>ppt</a:t>
            </a:r>
            <a:r>
              <a:rPr lang="es-ES" sz="1200" i="0" u="none" strike="noStrike" cap="none" dirty="0">
                <a:solidFill>
                  <a:srgbClr val="000000"/>
                </a:solidFill>
                <a:latin typeface="Arial"/>
                <a:ea typeface="Arial"/>
                <a:cs typeface="Arial"/>
                <a:sym typeface="Arial"/>
              </a:rPr>
              <a:t> y las que producción considere apropiadas</a:t>
            </a:r>
            <a:r>
              <a:rPr lang="es-ES" sz="1200" dirty="0">
                <a:solidFill>
                  <a:srgbClr val="000000"/>
                </a:solidFill>
                <a:latin typeface="Arial"/>
                <a:ea typeface="Arial"/>
                <a:cs typeface="Arial"/>
                <a:sym typeface="Arial"/>
              </a:rPr>
              <a:t>) mientras se oye la voz en off con la </a:t>
            </a:r>
            <a:r>
              <a:rPr lang="es-ES" sz="1200" dirty="0" err="1">
                <a:solidFill>
                  <a:srgbClr val="000000"/>
                </a:solidFill>
                <a:latin typeface="Arial"/>
                <a:ea typeface="Arial"/>
                <a:cs typeface="Arial"/>
                <a:sym typeface="Arial"/>
              </a:rPr>
              <a:t>info</a:t>
            </a:r>
            <a:r>
              <a:rPr lang="es-ES" sz="1200" dirty="0">
                <a:solidFill>
                  <a:srgbClr val="000000"/>
                </a:solidFill>
                <a:latin typeface="Arial"/>
                <a:ea typeface="Arial"/>
                <a:cs typeface="Arial"/>
                <a:sym typeface="Arial"/>
              </a:rPr>
              <a:t>. Acompañar con música y/o sonidos acordes. </a:t>
            </a:r>
          </a:p>
          <a:p>
            <a:pPr marL="0" marR="0" lvl="0" indent="0" algn="just" rtl="0">
              <a:lnSpc>
                <a:spcPct val="100000"/>
              </a:lnSpc>
              <a:spcBef>
                <a:spcPts val="0"/>
              </a:spcBef>
              <a:spcAft>
                <a:spcPts val="0"/>
              </a:spcAft>
              <a:buNone/>
            </a:pPr>
            <a:r>
              <a:rPr lang="es-ES" sz="1200" i="0" u="none" strike="noStrike" cap="none" dirty="0">
                <a:solidFill>
                  <a:srgbClr val="000000"/>
                </a:solidFill>
                <a:latin typeface="Arial"/>
                <a:ea typeface="Arial"/>
                <a:cs typeface="Arial"/>
                <a:sym typeface="Arial"/>
              </a:rPr>
              <a:t>Resaltar la</a:t>
            </a:r>
            <a:r>
              <a:rPr lang="es-ES" sz="1200" dirty="0">
                <a:solidFill>
                  <a:srgbClr val="000000"/>
                </a:solidFill>
                <a:latin typeface="Arial"/>
                <a:ea typeface="Arial"/>
                <a:cs typeface="Arial"/>
                <a:sym typeface="Arial"/>
              </a:rPr>
              <a:t>s palabras en negrita.</a:t>
            </a:r>
            <a:endParaRPr sz="1200" i="0" u="none" strike="noStrike" cap="none" dirty="0">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endParaRPr lang="es-CO" sz="1200" b="0" i="0" u="none" strike="noStrike" cap="none" dirty="0">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r>
              <a:rPr lang="es-CO" sz="1200" b="0" i="0" u="none" strike="noStrike" cap="none" dirty="0">
                <a:solidFill>
                  <a:srgbClr val="000000"/>
                </a:solidFill>
                <a:latin typeface="Arial"/>
                <a:ea typeface="Arial"/>
                <a:cs typeface="Arial"/>
                <a:sym typeface="Arial"/>
              </a:rPr>
              <a:t>Referencias de imágenes:</a:t>
            </a:r>
          </a:p>
          <a:p>
            <a:pPr marL="0" marR="0" lvl="0" indent="0" algn="just" rtl="0">
              <a:lnSpc>
                <a:spcPct val="100000"/>
              </a:lnSpc>
              <a:spcBef>
                <a:spcPts val="0"/>
              </a:spcBef>
              <a:spcAft>
                <a:spcPts val="0"/>
              </a:spcAft>
              <a:buNone/>
            </a:pPr>
            <a:endParaRPr lang="es-CO" sz="12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350"/>
              <a:buFont typeface="Arial"/>
              <a:buNone/>
            </a:pPr>
            <a:endParaRPr sz="1200" b="0" i="0" u="none" strike="noStrike" cap="none" dirty="0">
              <a:solidFill>
                <a:schemeClr val="dk1"/>
              </a:solidFill>
              <a:latin typeface="Arial"/>
              <a:ea typeface="Arial"/>
              <a:cs typeface="Arial"/>
              <a:sym typeface="Arial"/>
            </a:endParaRPr>
          </a:p>
        </p:txBody>
      </p:sp>
      <p:sp>
        <p:nvSpPr>
          <p:cNvPr id="4" name="Rectángulo 3"/>
          <p:cNvSpPr/>
          <p:nvPr/>
        </p:nvSpPr>
        <p:spPr>
          <a:xfrm>
            <a:off x="8234450" y="2832253"/>
            <a:ext cx="3906734" cy="962123"/>
          </a:xfrm>
          <a:prstGeom prst="rect">
            <a:avLst/>
          </a:prstGeom>
        </p:spPr>
        <p:txBody>
          <a:bodyPr wrap="square">
            <a:spAutoFit/>
          </a:bodyPr>
          <a:lstStyle/>
          <a:p>
            <a:pPr algn="just" fontAlgn="base">
              <a:lnSpc>
                <a:spcPct val="115000"/>
              </a:lnSpc>
              <a:spcAft>
                <a:spcPts val="0"/>
              </a:spcAft>
            </a:pPr>
            <a:r>
              <a:rPr lang="es-CO" sz="1000" u="sng" dirty="0">
                <a:solidFill>
                  <a:srgbClr val="0000FF"/>
                </a:solidFill>
                <a:latin typeface="Arial" panose="020B0604020202020204" pitchFamily="34" charset="0"/>
                <a:ea typeface="Arial" panose="020B0604020202020204" pitchFamily="34" charset="0"/>
              </a:rPr>
              <a:t>https://image.freepik.com/vector-gratis/ilustracion-vector-concepto-abstracto-brecha-tecnologia-brecha-digital-brecha-aplicaciones-uso-tecnologia-dispositivo-movil-comprension-pais-desarrollo-lapso-tiempo-metafora-abstracta-alfabetizacion-digital_335657-1919.jpg</a:t>
            </a:r>
            <a:endParaRPr lang="es-CO" sz="1000" dirty="0">
              <a:effectLst/>
              <a:latin typeface="Arial" panose="020B0604020202020204" pitchFamily="34" charset="0"/>
              <a:ea typeface="Arial" panose="020B0604020202020204" pitchFamily="34" charset="0"/>
            </a:endParaRPr>
          </a:p>
        </p:txBody>
      </p:sp>
      <p:sp>
        <p:nvSpPr>
          <p:cNvPr id="5" name="Rectángulo 4"/>
          <p:cNvSpPr/>
          <p:nvPr/>
        </p:nvSpPr>
        <p:spPr>
          <a:xfrm>
            <a:off x="8234450" y="3953486"/>
            <a:ext cx="3925634" cy="446276"/>
          </a:xfrm>
          <a:prstGeom prst="rect">
            <a:avLst/>
          </a:prstGeom>
        </p:spPr>
        <p:txBody>
          <a:bodyPr wrap="square">
            <a:spAutoFit/>
          </a:bodyPr>
          <a:lstStyle/>
          <a:p>
            <a:pPr algn="just" fontAlgn="base">
              <a:lnSpc>
                <a:spcPct val="115000"/>
              </a:lnSpc>
              <a:spcAft>
                <a:spcPts val="0"/>
              </a:spcAft>
              <a:tabLst>
                <a:tab pos="540385" algn="l"/>
              </a:tabLst>
            </a:pPr>
            <a:r>
              <a:rPr lang="es-CO" sz="1000" u="sng" dirty="0">
                <a:solidFill>
                  <a:srgbClr val="0000FF"/>
                </a:solidFill>
                <a:latin typeface="Arial" panose="020B0604020202020204" pitchFamily="34" charset="0"/>
                <a:ea typeface="Arial" panose="020B0604020202020204" pitchFamily="34" charset="0"/>
              </a:rPr>
              <a:t>https://image.freepik.com/foto-gratis/ciberseguridad-ia-proteccion-antivirus-aprendizaje-automatico_53876-129788.jpg</a:t>
            </a:r>
            <a:endParaRPr lang="es-CO" sz="1000" dirty="0">
              <a:effectLst/>
              <a:latin typeface="Arial" panose="020B0604020202020204" pitchFamily="34" charset="0"/>
              <a:ea typeface="Arial" panose="020B0604020202020204" pitchFamily="34" charset="0"/>
            </a:endParaRPr>
          </a:p>
        </p:txBody>
      </p:sp>
      <p:pic>
        <p:nvPicPr>
          <p:cNvPr id="6146" name="Picture 2" descr="Fondo de tecnología biométrica con sistema de escaneo de huellas dactilares en remezcla digital de pantalla virtual Foto gratis">
            <a:extLst>
              <a:ext uri="{FF2B5EF4-FFF2-40B4-BE49-F238E27FC236}">
                <a16:creationId xmlns:a16="http://schemas.microsoft.com/office/drawing/2014/main" id="{4C2B7BE8-906A-4702-8761-DD3E77057D4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9558" y="650436"/>
            <a:ext cx="3015646" cy="2008825"/>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Ciberseguridad de ia, protección antivirus en el aprendizaje automático Foto gratis">
            <a:extLst>
              <a:ext uri="{FF2B5EF4-FFF2-40B4-BE49-F238E27FC236}">
                <a16:creationId xmlns:a16="http://schemas.microsoft.com/office/drawing/2014/main" id="{75854E3B-3740-4E3A-B277-F945D88BB3F3}"/>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174297" y="650436"/>
            <a:ext cx="2008825" cy="2008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0935488"/>
      </p:ext>
    </p:extLst>
  </p:cSld>
  <p:clrMapOvr>
    <a:masterClrMapping/>
  </p:clrMapOvr>
  <p:transitio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2"/>
          <p:cNvSpPr/>
          <p:nvPr/>
        </p:nvSpPr>
        <p:spPr>
          <a:xfrm>
            <a:off x="8253350" y="0"/>
            <a:ext cx="3938649" cy="6858000"/>
          </a:xfrm>
          <a:prstGeom prst="rect">
            <a:avLst/>
          </a:prstGeom>
          <a:solidFill>
            <a:srgbClr val="F2F2F2"/>
          </a:solidFill>
          <a:ln w="127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lang="es-CO" sz="1800" b="0" i="0" u="none" strike="noStrike" cap="none" dirty="0">
              <a:solidFill>
                <a:schemeClr val="lt1"/>
              </a:solidFill>
              <a:latin typeface="Arial"/>
              <a:ea typeface="Arial"/>
              <a:cs typeface="Arial"/>
              <a:sym typeface="Arial"/>
            </a:endParaRPr>
          </a:p>
        </p:txBody>
      </p:sp>
      <p:sp>
        <p:nvSpPr>
          <p:cNvPr id="84" name="Google Shape;84;p2"/>
          <p:cNvSpPr txBox="1"/>
          <p:nvPr/>
        </p:nvSpPr>
        <p:spPr>
          <a:xfrm>
            <a:off x="7907279" y="1687069"/>
            <a:ext cx="3957549" cy="550926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350"/>
              <a:buFont typeface="Arial"/>
              <a:buNone/>
            </a:pPr>
            <a:endParaRPr sz="1400" b="0" i="0" u="none" strike="noStrike" cap="none" dirty="0">
              <a:solidFill>
                <a:schemeClr val="dk1"/>
              </a:solidFill>
              <a:latin typeface="Arial"/>
              <a:ea typeface="Arial"/>
              <a:cs typeface="Arial"/>
              <a:sym typeface="Arial"/>
            </a:endParaRPr>
          </a:p>
        </p:txBody>
      </p:sp>
      <p:sp>
        <p:nvSpPr>
          <p:cNvPr id="85" name="Google Shape;85;p2"/>
          <p:cNvSpPr/>
          <p:nvPr/>
        </p:nvSpPr>
        <p:spPr>
          <a:xfrm>
            <a:off x="8253350" y="0"/>
            <a:ext cx="3938649" cy="742949"/>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n-US" sz="1800" b="0" i="0" u="none" strike="noStrike" cap="none">
                <a:solidFill>
                  <a:schemeClr val="lt1"/>
                </a:solidFill>
                <a:latin typeface="Arial"/>
                <a:ea typeface="Arial"/>
                <a:cs typeface="Arial"/>
                <a:sym typeface="Arial"/>
              </a:rPr>
              <a:t>Indicaciones para la producción</a:t>
            </a:r>
            <a:endParaRPr/>
          </a:p>
        </p:txBody>
      </p:sp>
      <p:sp>
        <p:nvSpPr>
          <p:cNvPr id="9" name="Google Shape;97;p3"/>
          <p:cNvSpPr/>
          <p:nvPr/>
        </p:nvSpPr>
        <p:spPr>
          <a:xfrm>
            <a:off x="587833" y="4040465"/>
            <a:ext cx="6858000" cy="385128"/>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s-ES" sz="1800" b="0" i="0" u="none" strike="noStrike" cap="none" dirty="0">
                <a:solidFill>
                  <a:schemeClr val="lt1"/>
                </a:solidFill>
                <a:latin typeface="Arial"/>
                <a:ea typeface="Arial"/>
                <a:cs typeface="Arial"/>
                <a:sym typeface="Arial"/>
              </a:rPr>
              <a:t>Audio/ Narración </a:t>
            </a:r>
            <a:endParaRPr sz="1400" b="0" i="0" u="none" strike="noStrike" cap="none" dirty="0">
              <a:solidFill>
                <a:srgbClr val="000000"/>
              </a:solidFill>
              <a:latin typeface="Arial"/>
              <a:ea typeface="Arial"/>
              <a:cs typeface="Arial"/>
              <a:sym typeface="Arial"/>
            </a:endParaRPr>
          </a:p>
        </p:txBody>
      </p:sp>
      <p:grpSp>
        <p:nvGrpSpPr>
          <p:cNvPr id="10" name="Google Shape;98;p3"/>
          <p:cNvGrpSpPr/>
          <p:nvPr/>
        </p:nvGrpSpPr>
        <p:grpSpPr>
          <a:xfrm>
            <a:off x="558490" y="92142"/>
            <a:ext cx="6909926" cy="3859056"/>
            <a:chOff x="-42401" y="-24097"/>
            <a:chExt cx="6909926" cy="3859056"/>
          </a:xfrm>
        </p:grpSpPr>
        <p:pic>
          <p:nvPicPr>
            <p:cNvPr id="11" name="Google Shape;99;p3"/>
            <p:cNvPicPr preferRelativeResize="0"/>
            <p:nvPr/>
          </p:nvPicPr>
          <p:blipFill rotWithShape="1">
            <a:blip r:embed="rId3">
              <a:alphaModFix/>
            </a:blip>
            <a:srcRect/>
            <a:stretch/>
          </p:blipFill>
          <p:spPr>
            <a:xfrm>
              <a:off x="-42401" y="-24097"/>
              <a:ext cx="6909926" cy="3859056"/>
            </a:xfrm>
            <a:prstGeom prst="rect">
              <a:avLst/>
            </a:prstGeom>
            <a:noFill/>
            <a:ln>
              <a:noFill/>
            </a:ln>
          </p:spPr>
        </p:pic>
        <p:sp>
          <p:nvSpPr>
            <p:cNvPr id="12" name="Google Shape;100;p3"/>
            <p:cNvSpPr/>
            <p:nvPr/>
          </p:nvSpPr>
          <p:spPr>
            <a:xfrm>
              <a:off x="92278" y="37223"/>
              <a:ext cx="6677636" cy="3315531"/>
            </a:xfrm>
            <a:prstGeom prst="rect">
              <a:avLst/>
            </a:prstGeom>
            <a:solidFill>
              <a:schemeClr val="lt1"/>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sp>
        <p:nvSpPr>
          <p:cNvPr id="2" name="Rectángulo 1"/>
          <p:cNvSpPr/>
          <p:nvPr/>
        </p:nvSpPr>
        <p:spPr>
          <a:xfrm>
            <a:off x="558489" y="4425593"/>
            <a:ext cx="6887343" cy="1200329"/>
          </a:xfrm>
          <a:prstGeom prst="rect">
            <a:avLst/>
          </a:prstGeom>
        </p:spPr>
        <p:txBody>
          <a:bodyPr wrap="square">
            <a:spAutoFit/>
          </a:bodyPr>
          <a:lstStyle/>
          <a:p>
            <a:r>
              <a:rPr lang="es-CO" dirty="0"/>
              <a:t>El presupuesto para la ciberseguridad ha ido aumentando de forma constante a medida que más ejecutivos y responsables de la toma de decisiones se dan cuenta del valor y la importancia de las inversiones en seguridad cibernética.</a:t>
            </a:r>
          </a:p>
        </p:txBody>
      </p:sp>
      <p:sp>
        <p:nvSpPr>
          <p:cNvPr id="3" name="CuadroTexto 2"/>
          <p:cNvSpPr txBox="1"/>
          <p:nvPr/>
        </p:nvSpPr>
        <p:spPr>
          <a:xfrm>
            <a:off x="595558" y="92142"/>
            <a:ext cx="2259875" cy="369332"/>
          </a:xfrm>
          <a:prstGeom prst="rect">
            <a:avLst/>
          </a:prstGeom>
          <a:noFill/>
        </p:spPr>
        <p:txBody>
          <a:bodyPr wrap="square" rtlCol="0">
            <a:spAutoFit/>
          </a:bodyPr>
          <a:lstStyle/>
          <a:p>
            <a:r>
              <a:rPr lang="es-CO" dirty="0">
                <a:solidFill>
                  <a:srgbClr val="FF0000"/>
                </a:solidFill>
              </a:rPr>
              <a:t>Rotación de imágenes </a:t>
            </a:r>
          </a:p>
        </p:txBody>
      </p:sp>
      <p:sp>
        <p:nvSpPr>
          <p:cNvPr id="18" name="Google Shape;107;p4"/>
          <p:cNvSpPr txBox="1"/>
          <p:nvPr/>
        </p:nvSpPr>
        <p:spPr>
          <a:xfrm>
            <a:off x="8292539" y="757634"/>
            <a:ext cx="3867545" cy="1272428"/>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None/>
            </a:pPr>
            <a:r>
              <a:rPr lang="es-ES" sz="1200" b="1" dirty="0">
                <a:solidFill>
                  <a:srgbClr val="000000"/>
                </a:solidFill>
                <a:latin typeface="Arial"/>
                <a:ea typeface="Arial"/>
                <a:cs typeface="Arial"/>
                <a:sym typeface="Arial"/>
              </a:rPr>
              <a:t>Vídeo:</a:t>
            </a:r>
            <a:r>
              <a:rPr lang="es-ES" sz="1200" b="1" i="0" u="none" strike="noStrike" cap="none" dirty="0">
                <a:solidFill>
                  <a:srgbClr val="000000"/>
                </a:solidFill>
                <a:latin typeface="Arial"/>
                <a:ea typeface="Arial"/>
                <a:cs typeface="Arial"/>
                <a:sym typeface="Arial"/>
              </a:rPr>
              <a:t> </a:t>
            </a:r>
            <a:r>
              <a:rPr lang="es-ES" sz="1200" i="0" u="none" strike="noStrike" cap="none" dirty="0">
                <a:solidFill>
                  <a:srgbClr val="000000"/>
                </a:solidFill>
                <a:latin typeface="Arial"/>
                <a:ea typeface="Arial"/>
                <a:cs typeface="Arial"/>
                <a:sym typeface="Arial"/>
              </a:rPr>
              <a:t>rotación de imágenes y animación (sugeridas en el </a:t>
            </a:r>
            <a:r>
              <a:rPr lang="es-ES" sz="1200" i="0" u="none" strike="noStrike" cap="none" dirty="0" err="1">
                <a:solidFill>
                  <a:srgbClr val="000000"/>
                </a:solidFill>
                <a:latin typeface="Arial"/>
                <a:ea typeface="Arial"/>
                <a:cs typeface="Arial"/>
                <a:sym typeface="Arial"/>
              </a:rPr>
              <a:t>ppt</a:t>
            </a:r>
            <a:r>
              <a:rPr lang="es-ES" sz="1200" i="0" u="none" strike="noStrike" cap="none" dirty="0">
                <a:solidFill>
                  <a:srgbClr val="000000"/>
                </a:solidFill>
                <a:latin typeface="Arial"/>
                <a:ea typeface="Arial"/>
                <a:cs typeface="Arial"/>
                <a:sym typeface="Arial"/>
              </a:rPr>
              <a:t> y las que producción considere apropiadas</a:t>
            </a:r>
            <a:r>
              <a:rPr lang="es-ES" sz="1200" dirty="0">
                <a:solidFill>
                  <a:srgbClr val="000000"/>
                </a:solidFill>
                <a:latin typeface="Arial"/>
                <a:ea typeface="Arial"/>
                <a:cs typeface="Arial"/>
                <a:sym typeface="Arial"/>
              </a:rPr>
              <a:t>) mientras se oye la voz en off con la </a:t>
            </a:r>
            <a:r>
              <a:rPr lang="es-ES" sz="1200" dirty="0" err="1">
                <a:solidFill>
                  <a:srgbClr val="000000"/>
                </a:solidFill>
                <a:latin typeface="Arial"/>
                <a:ea typeface="Arial"/>
                <a:cs typeface="Arial"/>
                <a:sym typeface="Arial"/>
              </a:rPr>
              <a:t>info</a:t>
            </a:r>
            <a:r>
              <a:rPr lang="es-ES" sz="1200" dirty="0">
                <a:solidFill>
                  <a:srgbClr val="000000"/>
                </a:solidFill>
                <a:latin typeface="Arial"/>
                <a:ea typeface="Arial"/>
                <a:cs typeface="Arial"/>
                <a:sym typeface="Arial"/>
              </a:rPr>
              <a:t>. Acompañar con música y/o sonidos acordes. </a:t>
            </a:r>
          </a:p>
          <a:p>
            <a:pPr marL="0" marR="0" lvl="0" indent="0" algn="just" rtl="0">
              <a:lnSpc>
                <a:spcPct val="100000"/>
              </a:lnSpc>
              <a:spcBef>
                <a:spcPts val="0"/>
              </a:spcBef>
              <a:spcAft>
                <a:spcPts val="0"/>
              </a:spcAft>
              <a:buNone/>
            </a:pPr>
            <a:r>
              <a:rPr lang="es-ES" sz="1200" i="0" u="none" strike="noStrike" cap="none" dirty="0">
                <a:solidFill>
                  <a:srgbClr val="000000"/>
                </a:solidFill>
                <a:latin typeface="Arial"/>
                <a:ea typeface="Arial"/>
                <a:cs typeface="Arial"/>
                <a:sym typeface="Arial"/>
              </a:rPr>
              <a:t>Resaltar la</a:t>
            </a:r>
            <a:r>
              <a:rPr lang="es-ES" sz="1200" dirty="0">
                <a:solidFill>
                  <a:srgbClr val="000000"/>
                </a:solidFill>
                <a:latin typeface="Arial"/>
                <a:ea typeface="Arial"/>
                <a:cs typeface="Arial"/>
                <a:sym typeface="Arial"/>
              </a:rPr>
              <a:t>s palabras en negrita.</a:t>
            </a:r>
            <a:endParaRPr sz="1200" i="0" u="none" strike="noStrike" cap="none" dirty="0">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endParaRPr lang="es-CO" sz="1200" b="0" i="0" u="none" strike="noStrike" cap="none" dirty="0">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r>
              <a:rPr lang="es-CO" sz="1200" b="0" i="0" u="none" strike="noStrike" cap="none" dirty="0">
                <a:solidFill>
                  <a:srgbClr val="000000"/>
                </a:solidFill>
                <a:latin typeface="Arial"/>
                <a:ea typeface="Arial"/>
                <a:cs typeface="Arial"/>
                <a:sym typeface="Arial"/>
              </a:rPr>
              <a:t>Referencias de imágenes:</a:t>
            </a:r>
          </a:p>
          <a:p>
            <a:pPr marL="0" marR="0" lvl="0" indent="0" algn="just" rtl="0">
              <a:lnSpc>
                <a:spcPct val="100000"/>
              </a:lnSpc>
              <a:spcBef>
                <a:spcPts val="0"/>
              </a:spcBef>
              <a:spcAft>
                <a:spcPts val="0"/>
              </a:spcAft>
              <a:buNone/>
            </a:pPr>
            <a:endParaRPr lang="es-CO" sz="12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350"/>
              <a:buFont typeface="Arial"/>
              <a:buNone/>
            </a:pPr>
            <a:endParaRPr sz="1200" b="0" i="0" u="none" strike="noStrike" cap="none" dirty="0">
              <a:solidFill>
                <a:schemeClr val="dk1"/>
              </a:solidFill>
              <a:latin typeface="Arial"/>
              <a:ea typeface="Arial"/>
              <a:cs typeface="Arial"/>
              <a:sym typeface="Arial"/>
            </a:endParaRPr>
          </a:p>
        </p:txBody>
      </p:sp>
      <p:sp>
        <p:nvSpPr>
          <p:cNvPr id="4" name="Rectángulo 3"/>
          <p:cNvSpPr/>
          <p:nvPr/>
        </p:nvSpPr>
        <p:spPr>
          <a:xfrm>
            <a:off x="8234450" y="2832253"/>
            <a:ext cx="3906734" cy="1493037"/>
          </a:xfrm>
          <a:prstGeom prst="rect">
            <a:avLst/>
          </a:prstGeom>
        </p:spPr>
        <p:txBody>
          <a:bodyPr wrap="square">
            <a:spAutoFit/>
          </a:bodyPr>
          <a:lstStyle/>
          <a:p>
            <a:pPr algn="just" fontAlgn="base">
              <a:lnSpc>
                <a:spcPct val="115000"/>
              </a:lnSpc>
              <a:spcAft>
                <a:spcPts val="0"/>
              </a:spcAft>
            </a:pPr>
            <a:r>
              <a:rPr lang="es-CO" sz="1000" u="sng" dirty="0">
                <a:solidFill>
                  <a:srgbClr val="0000FF"/>
                </a:solidFill>
                <a:latin typeface="Arial" panose="020B0604020202020204" pitchFamily="34" charset="0"/>
                <a:ea typeface="Arial" panose="020B0604020202020204" pitchFamily="34" charset="0"/>
                <a:hlinkClick r:id="rId4"/>
              </a:rPr>
              <a:t>https://as1.ftcdn.net/v2/jpg/04/31/40/44/1000_F_431404452_8VlEbAhFozKi4QSOVVz64F743bdSl74k.jpg</a:t>
            </a:r>
            <a:endParaRPr lang="es-CO" sz="1000" u="sng" dirty="0">
              <a:solidFill>
                <a:srgbClr val="0000FF"/>
              </a:solidFill>
              <a:latin typeface="Arial" panose="020B0604020202020204" pitchFamily="34" charset="0"/>
              <a:ea typeface="Arial" panose="020B0604020202020204" pitchFamily="34" charset="0"/>
            </a:endParaRPr>
          </a:p>
          <a:p>
            <a:pPr algn="just" fontAlgn="base">
              <a:lnSpc>
                <a:spcPct val="115000"/>
              </a:lnSpc>
              <a:spcAft>
                <a:spcPts val="0"/>
              </a:spcAft>
            </a:pPr>
            <a:endParaRPr lang="es-CO" sz="1000" u="sng" dirty="0">
              <a:solidFill>
                <a:srgbClr val="0000FF"/>
              </a:solidFill>
              <a:latin typeface="Arial" panose="020B0604020202020204" pitchFamily="34" charset="0"/>
              <a:ea typeface="Arial" panose="020B0604020202020204" pitchFamily="34" charset="0"/>
            </a:endParaRPr>
          </a:p>
          <a:p>
            <a:pPr algn="just" fontAlgn="base">
              <a:lnSpc>
                <a:spcPct val="115000"/>
              </a:lnSpc>
              <a:spcAft>
                <a:spcPts val="0"/>
              </a:spcAft>
            </a:pPr>
            <a:r>
              <a:rPr lang="es-CO" sz="1000" u="sng" dirty="0">
                <a:solidFill>
                  <a:srgbClr val="0000FF"/>
                </a:solidFill>
                <a:latin typeface="Arial" panose="020B0604020202020204" pitchFamily="34" charset="0"/>
                <a:ea typeface="Arial" panose="020B0604020202020204" pitchFamily="34" charset="0"/>
                <a:hlinkClick r:id="rId5"/>
              </a:rPr>
              <a:t>https://as2.ftcdn.net/v2/jpg/02/65/28/07/1000_F_265280757_trzzcbHLFqge4wYgjioe99UHgCCqR2rA.jpg</a:t>
            </a:r>
            <a:endParaRPr lang="es-CO" sz="1000" u="sng" dirty="0">
              <a:solidFill>
                <a:srgbClr val="0000FF"/>
              </a:solidFill>
              <a:latin typeface="Arial" panose="020B0604020202020204" pitchFamily="34" charset="0"/>
              <a:ea typeface="Arial" panose="020B0604020202020204" pitchFamily="34" charset="0"/>
            </a:endParaRPr>
          </a:p>
          <a:p>
            <a:pPr algn="just" fontAlgn="base">
              <a:lnSpc>
                <a:spcPct val="115000"/>
              </a:lnSpc>
              <a:spcAft>
                <a:spcPts val="0"/>
              </a:spcAft>
            </a:pPr>
            <a:endParaRPr lang="es-CO" sz="1000" u="sng" dirty="0">
              <a:solidFill>
                <a:srgbClr val="0000FF"/>
              </a:solidFill>
              <a:latin typeface="Arial" panose="020B0604020202020204" pitchFamily="34" charset="0"/>
              <a:ea typeface="Arial" panose="020B0604020202020204" pitchFamily="34" charset="0"/>
            </a:endParaRPr>
          </a:p>
          <a:p>
            <a:pPr algn="just" fontAlgn="base">
              <a:lnSpc>
                <a:spcPct val="115000"/>
              </a:lnSpc>
              <a:spcAft>
                <a:spcPts val="0"/>
              </a:spcAft>
            </a:pPr>
            <a:endParaRPr lang="es-CO" sz="1000" u="sng" dirty="0">
              <a:solidFill>
                <a:srgbClr val="0000FF"/>
              </a:solidFill>
              <a:effectLst/>
              <a:latin typeface="Arial" panose="020B0604020202020204" pitchFamily="34" charset="0"/>
              <a:ea typeface="Arial" panose="020B0604020202020204" pitchFamily="34" charset="0"/>
            </a:endParaRPr>
          </a:p>
          <a:p>
            <a:pPr algn="just" fontAlgn="base">
              <a:lnSpc>
                <a:spcPct val="115000"/>
              </a:lnSpc>
              <a:spcAft>
                <a:spcPts val="0"/>
              </a:spcAft>
            </a:pPr>
            <a:endParaRPr lang="es-CO" sz="1000" dirty="0">
              <a:effectLst/>
              <a:latin typeface="Arial" panose="020B0604020202020204" pitchFamily="34" charset="0"/>
              <a:ea typeface="Arial" panose="020B0604020202020204" pitchFamily="34" charset="0"/>
            </a:endParaRPr>
          </a:p>
        </p:txBody>
      </p:sp>
      <p:pic>
        <p:nvPicPr>
          <p:cNvPr id="7" name="Picture 2" descr="CYBER SECURITY Business  technology Antivirus Alert Protection Security and Cyber Security Firewall Cybersecurity and information technology">
            <a:extLst>
              <a:ext uri="{FF2B5EF4-FFF2-40B4-BE49-F238E27FC236}">
                <a16:creationId xmlns:a16="http://schemas.microsoft.com/office/drawing/2014/main" id="{5883506F-8691-4B23-BB86-607B029CE2BA}"/>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39515" y="553783"/>
            <a:ext cx="2964852" cy="2196079"/>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Cyber security, Information privacy, Data protection. Internet and technology concept on virtual screen.">
            <a:extLst>
              <a:ext uri="{FF2B5EF4-FFF2-40B4-BE49-F238E27FC236}">
                <a16:creationId xmlns:a16="http://schemas.microsoft.com/office/drawing/2014/main" id="{88C34918-BCFF-447D-A642-37245799B48E}"/>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143229" y="1001589"/>
            <a:ext cx="3104860" cy="17482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1343982"/>
      </p:ext>
    </p:extLst>
  </p:cSld>
  <p:clrMapOvr>
    <a:masterClrMapping/>
  </p:clrMapOvr>
  <p:transition spd="slow">
    <p:cut/>
  </p:transition>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1258</TotalTime>
  <Words>1446</Words>
  <Application>Microsoft Office PowerPoint</Application>
  <PresentationFormat>Panorámica</PresentationFormat>
  <Paragraphs>130</Paragraphs>
  <Slides>12</Slides>
  <Notes>12</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12</vt:i4>
      </vt:variant>
    </vt:vector>
  </HeadingPairs>
  <TitlesOfParts>
    <vt:vector size="17" baseType="lpstr">
      <vt:lpstr>Arial</vt:lpstr>
      <vt:lpstr>Calibri</vt:lpstr>
      <vt:lpstr>Calibri Light</vt:lpstr>
      <vt:lpstr>Times New Roman</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hp</dc:creator>
  <cp:lastModifiedBy>JULIA ISABEL ROBERTO</cp:lastModifiedBy>
  <cp:revision>95</cp:revision>
  <dcterms:created xsi:type="dcterms:W3CDTF">2021-07-01T14:39:37Z</dcterms:created>
  <dcterms:modified xsi:type="dcterms:W3CDTF">2021-12-20T04:04:24Z</dcterms:modified>
</cp:coreProperties>
</file>