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12192000" cy="6858000"/>
  <p:notesSz cx="6858000" cy="9144000"/>
  <p:custDataLst>
    <p:tags r:id="rId5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5" autoAdjust="0"/>
    <p:restoredTop sz="89686"/>
  </p:normalViewPr>
  <p:slideViewPr>
    <p:cSldViewPr snapToGrid="0">
      <p:cViewPr varScale="1">
        <p:scale>
          <a:sx n="62" d="100"/>
          <a:sy n="62" d="100"/>
        </p:scale>
        <p:origin x="3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82F6DF-AAB8-4D6B-B2FB-B95994E05AB1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grpSp>
        <p:nvGrpSpPr>
          <p:cNvPr id="11" name="Group 27"/>
          <p:cNvGrpSpPr/>
          <p:nvPr/>
        </p:nvGrpSpPr>
        <p:grpSpPr>
          <a:xfrm>
            <a:off x="5495462" y="1674924"/>
            <a:ext cx="2035175" cy="2376488"/>
            <a:chOff x="6911975" y="1857375"/>
            <a:chExt cx="2035175" cy="2376488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911975" y="1857375"/>
              <a:ext cx="2035175" cy="2376488"/>
            </a:xfrm>
            <a:custGeom>
              <a:avLst/>
              <a:gdLst>
                <a:gd name="T0" fmla="*/ 376 w 535"/>
                <a:gd name="T1" fmla="*/ 207 h 624"/>
                <a:gd name="T2" fmla="*/ 257 w 535"/>
                <a:gd name="T3" fmla="*/ 0 h 624"/>
                <a:gd name="T4" fmla="*/ 52 w 535"/>
                <a:gd name="T5" fmla="*/ 157 h 624"/>
                <a:gd name="T6" fmla="*/ 0 w 535"/>
                <a:gd name="T7" fmla="*/ 150 h 624"/>
                <a:gd name="T8" fmla="*/ 119 w 535"/>
                <a:gd name="T9" fmla="*/ 357 h 624"/>
                <a:gd name="T10" fmla="*/ 112 w 535"/>
                <a:gd name="T11" fmla="*/ 412 h 624"/>
                <a:gd name="T12" fmla="*/ 323 w 535"/>
                <a:gd name="T13" fmla="*/ 624 h 624"/>
                <a:gd name="T14" fmla="*/ 535 w 535"/>
                <a:gd name="T15" fmla="*/ 412 h 624"/>
                <a:gd name="T16" fmla="*/ 376 w 535"/>
                <a:gd name="T17" fmla="*/ 207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624">
                  <a:moveTo>
                    <a:pt x="376" y="207"/>
                  </a:moveTo>
                  <a:cubicBezTo>
                    <a:pt x="261" y="176"/>
                    <a:pt x="226" y="115"/>
                    <a:pt x="257" y="0"/>
                  </a:cubicBezTo>
                  <a:cubicBezTo>
                    <a:pt x="233" y="90"/>
                    <a:pt x="150" y="157"/>
                    <a:pt x="52" y="157"/>
                  </a:cubicBezTo>
                  <a:cubicBezTo>
                    <a:pt x="34" y="157"/>
                    <a:pt x="17" y="154"/>
                    <a:pt x="0" y="150"/>
                  </a:cubicBezTo>
                  <a:cubicBezTo>
                    <a:pt x="114" y="181"/>
                    <a:pt x="149" y="242"/>
                    <a:pt x="119" y="357"/>
                  </a:cubicBezTo>
                  <a:cubicBezTo>
                    <a:pt x="114" y="375"/>
                    <a:pt x="112" y="393"/>
                    <a:pt x="112" y="412"/>
                  </a:cubicBezTo>
                  <a:cubicBezTo>
                    <a:pt x="112" y="529"/>
                    <a:pt x="206" y="624"/>
                    <a:pt x="323" y="624"/>
                  </a:cubicBezTo>
                  <a:cubicBezTo>
                    <a:pt x="440" y="624"/>
                    <a:pt x="535" y="529"/>
                    <a:pt x="535" y="412"/>
                  </a:cubicBezTo>
                  <a:cubicBezTo>
                    <a:pt x="535" y="313"/>
                    <a:pt x="467" y="230"/>
                    <a:pt x="376" y="2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459663" y="2744788"/>
              <a:ext cx="1362075" cy="13636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" name="Group 26"/>
          <p:cNvGrpSpPr/>
          <p:nvPr/>
        </p:nvGrpSpPr>
        <p:grpSpPr>
          <a:xfrm>
            <a:off x="4217525" y="658924"/>
            <a:ext cx="2282825" cy="1614488"/>
            <a:chOff x="5634038" y="841375"/>
            <a:chExt cx="2282825" cy="1614488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634038" y="841375"/>
              <a:ext cx="2282825" cy="1614488"/>
            </a:xfrm>
            <a:custGeom>
              <a:avLst/>
              <a:gdLst>
                <a:gd name="T0" fmla="*/ 388 w 600"/>
                <a:gd name="T1" fmla="*/ 0 h 424"/>
                <a:gd name="T2" fmla="*/ 239 w 600"/>
                <a:gd name="T3" fmla="*/ 62 h 424"/>
                <a:gd name="T4" fmla="*/ 0 w 600"/>
                <a:gd name="T5" fmla="*/ 62 h 424"/>
                <a:gd name="T6" fmla="*/ 62 w 600"/>
                <a:gd name="T7" fmla="*/ 212 h 424"/>
                <a:gd name="T8" fmla="*/ 0 w 600"/>
                <a:gd name="T9" fmla="*/ 362 h 424"/>
                <a:gd name="T10" fmla="*/ 239 w 600"/>
                <a:gd name="T11" fmla="*/ 362 h 424"/>
                <a:gd name="T12" fmla="*/ 388 w 600"/>
                <a:gd name="T13" fmla="*/ 424 h 424"/>
                <a:gd name="T14" fmla="*/ 600 w 600"/>
                <a:gd name="T15" fmla="*/ 212 h 424"/>
                <a:gd name="T16" fmla="*/ 388 w 600"/>
                <a:gd name="T1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" h="424">
                  <a:moveTo>
                    <a:pt x="388" y="0"/>
                  </a:moveTo>
                  <a:cubicBezTo>
                    <a:pt x="330" y="0"/>
                    <a:pt x="277" y="24"/>
                    <a:pt x="239" y="62"/>
                  </a:cubicBezTo>
                  <a:cubicBezTo>
                    <a:pt x="154" y="147"/>
                    <a:pt x="84" y="147"/>
                    <a:pt x="0" y="62"/>
                  </a:cubicBezTo>
                  <a:cubicBezTo>
                    <a:pt x="38" y="101"/>
                    <a:pt x="62" y="154"/>
                    <a:pt x="62" y="212"/>
                  </a:cubicBezTo>
                  <a:cubicBezTo>
                    <a:pt x="62" y="270"/>
                    <a:pt x="38" y="323"/>
                    <a:pt x="0" y="362"/>
                  </a:cubicBezTo>
                  <a:cubicBezTo>
                    <a:pt x="84" y="277"/>
                    <a:pt x="154" y="277"/>
                    <a:pt x="239" y="362"/>
                  </a:cubicBezTo>
                  <a:cubicBezTo>
                    <a:pt x="277" y="400"/>
                    <a:pt x="330" y="424"/>
                    <a:pt x="388" y="424"/>
                  </a:cubicBezTo>
                  <a:cubicBezTo>
                    <a:pt x="505" y="424"/>
                    <a:pt x="600" y="329"/>
                    <a:pt x="600" y="212"/>
                  </a:cubicBezTo>
                  <a:cubicBezTo>
                    <a:pt x="600" y="95"/>
                    <a:pt x="505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6432550" y="966788"/>
              <a:ext cx="1357313" cy="13636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2422062" y="658924"/>
            <a:ext cx="2030413" cy="2376488"/>
            <a:chOff x="3838575" y="841375"/>
            <a:chExt cx="2030413" cy="2376488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838575" y="841375"/>
              <a:ext cx="2030413" cy="2376488"/>
            </a:xfrm>
            <a:custGeom>
              <a:avLst/>
              <a:gdLst>
                <a:gd name="T0" fmla="*/ 322 w 534"/>
                <a:gd name="T1" fmla="*/ 0 h 624"/>
                <a:gd name="T2" fmla="*/ 111 w 534"/>
                <a:gd name="T3" fmla="*/ 212 h 624"/>
                <a:gd name="T4" fmla="*/ 118 w 534"/>
                <a:gd name="T5" fmla="*/ 267 h 624"/>
                <a:gd name="T6" fmla="*/ 0 w 534"/>
                <a:gd name="T7" fmla="*/ 474 h 624"/>
                <a:gd name="T8" fmla="*/ 53 w 534"/>
                <a:gd name="T9" fmla="*/ 467 h 624"/>
                <a:gd name="T10" fmla="*/ 257 w 534"/>
                <a:gd name="T11" fmla="*/ 624 h 624"/>
                <a:gd name="T12" fmla="*/ 375 w 534"/>
                <a:gd name="T13" fmla="*/ 417 h 624"/>
                <a:gd name="T14" fmla="*/ 534 w 534"/>
                <a:gd name="T15" fmla="*/ 212 h 624"/>
                <a:gd name="T16" fmla="*/ 322 w 534"/>
                <a:gd name="T1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624">
                  <a:moveTo>
                    <a:pt x="322" y="0"/>
                  </a:moveTo>
                  <a:cubicBezTo>
                    <a:pt x="205" y="0"/>
                    <a:pt x="111" y="95"/>
                    <a:pt x="111" y="212"/>
                  </a:cubicBezTo>
                  <a:cubicBezTo>
                    <a:pt x="111" y="231"/>
                    <a:pt x="113" y="250"/>
                    <a:pt x="118" y="267"/>
                  </a:cubicBezTo>
                  <a:cubicBezTo>
                    <a:pt x="149" y="382"/>
                    <a:pt x="114" y="443"/>
                    <a:pt x="0" y="474"/>
                  </a:cubicBezTo>
                  <a:cubicBezTo>
                    <a:pt x="17" y="470"/>
                    <a:pt x="35" y="467"/>
                    <a:pt x="53" y="467"/>
                  </a:cubicBezTo>
                  <a:cubicBezTo>
                    <a:pt x="151" y="467"/>
                    <a:pt x="233" y="534"/>
                    <a:pt x="257" y="624"/>
                  </a:cubicBezTo>
                  <a:cubicBezTo>
                    <a:pt x="226" y="509"/>
                    <a:pt x="261" y="448"/>
                    <a:pt x="375" y="417"/>
                  </a:cubicBezTo>
                  <a:cubicBezTo>
                    <a:pt x="466" y="394"/>
                    <a:pt x="534" y="311"/>
                    <a:pt x="534" y="212"/>
                  </a:cubicBezTo>
                  <a:cubicBezTo>
                    <a:pt x="534" y="95"/>
                    <a:pt x="43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386263" y="966788"/>
              <a:ext cx="1357313" cy="13636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0" name="Group 28"/>
          <p:cNvGrpSpPr/>
          <p:nvPr/>
        </p:nvGrpSpPr>
        <p:grpSpPr>
          <a:xfrm>
            <a:off x="4890625" y="3452924"/>
            <a:ext cx="2035175" cy="2376488"/>
            <a:chOff x="6307138" y="3635375"/>
            <a:chExt cx="2035175" cy="2376488"/>
          </a:xfrm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307138" y="3635375"/>
              <a:ext cx="2035175" cy="2376488"/>
            </a:xfrm>
            <a:custGeom>
              <a:avLst/>
              <a:gdLst>
                <a:gd name="T0" fmla="*/ 535 w 535"/>
                <a:gd name="T1" fmla="*/ 150 h 624"/>
                <a:gd name="T2" fmla="*/ 482 w 535"/>
                <a:gd name="T3" fmla="*/ 157 h 624"/>
                <a:gd name="T4" fmla="*/ 278 w 535"/>
                <a:gd name="T5" fmla="*/ 0 h 624"/>
                <a:gd name="T6" fmla="*/ 159 w 535"/>
                <a:gd name="T7" fmla="*/ 207 h 624"/>
                <a:gd name="T8" fmla="*/ 0 w 535"/>
                <a:gd name="T9" fmla="*/ 412 h 624"/>
                <a:gd name="T10" fmla="*/ 211 w 535"/>
                <a:gd name="T11" fmla="*/ 624 h 624"/>
                <a:gd name="T12" fmla="*/ 423 w 535"/>
                <a:gd name="T13" fmla="*/ 412 h 624"/>
                <a:gd name="T14" fmla="*/ 416 w 535"/>
                <a:gd name="T15" fmla="*/ 357 h 624"/>
                <a:gd name="T16" fmla="*/ 535 w 535"/>
                <a:gd name="T17" fmla="*/ 15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624">
                  <a:moveTo>
                    <a:pt x="535" y="150"/>
                  </a:moveTo>
                  <a:cubicBezTo>
                    <a:pt x="518" y="154"/>
                    <a:pt x="500" y="157"/>
                    <a:pt x="482" y="157"/>
                  </a:cubicBezTo>
                  <a:cubicBezTo>
                    <a:pt x="384" y="157"/>
                    <a:pt x="302" y="90"/>
                    <a:pt x="278" y="0"/>
                  </a:cubicBezTo>
                  <a:cubicBezTo>
                    <a:pt x="308" y="115"/>
                    <a:pt x="273" y="176"/>
                    <a:pt x="159" y="207"/>
                  </a:cubicBezTo>
                  <a:cubicBezTo>
                    <a:pt x="67" y="230"/>
                    <a:pt x="0" y="313"/>
                    <a:pt x="0" y="412"/>
                  </a:cubicBezTo>
                  <a:cubicBezTo>
                    <a:pt x="0" y="529"/>
                    <a:pt x="94" y="624"/>
                    <a:pt x="211" y="624"/>
                  </a:cubicBezTo>
                  <a:cubicBezTo>
                    <a:pt x="328" y="624"/>
                    <a:pt x="423" y="529"/>
                    <a:pt x="423" y="412"/>
                  </a:cubicBezTo>
                  <a:cubicBezTo>
                    <a:pt x="423" y="393"/>
                    <a:pt x="420" y="375"/>
                    <a:pt x="416" y="357"/>
                  </a:cubicBezTo>
                  <a:cubicBezTo>
                    <a:pt x="385" y="242"/>
                    <a:pt x="420" y="181"/>
                    <a:pt x="535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432550" y="4522788"/>
              <a:ext cx="1357313" cy="13636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" name="Group 30"/>
          <p:cNvGrpSpPr/>
          <p:nvPr/>
        </p:nvGrpSpPr>
        <p:grpSpPr>
          <a:xfrm>
            <a:off x="1817225" y="2436924"/>
            <a:ext cx="2030413" cy="2376488"/>
            <a:chOff x="3233738" y="2619375"/>
            <a:chExt cx="2030413" cy="2376488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3233738" y="2619375"/>
              <a:ext cx="2030413" cy="2376488"/>
            </a:xfrm>
            <a:custGeom>
              <a:avLst/>
              <a:gdLst>
                <a:gd name="T0" fmla="*/ 277 w 534"/>
                <a:gd name="T1" fmla="*/ 624 h 624"/>
                <a:gd name="T2" fmla="*/ 481 w 534"/>
                <a:gd name="T3" fmla="*/ 467 h 624"/>
                <a:gd name="T4" fmla="*/ 534 w 534"/>
                <a:gd name="T5" fmla="*/ 474 h 624"/>
                <a:gd name="T6" fmla="*/ 416 w 534"/>
                <a:gd name="T7" fmla="*/ 267 h 624"/>
                <a:gd name="T8" fmla="*/ 423 w 534"/>
                <a:gd name="T9" fmla="*/ 212 h 624"/>
                <a:gd name="T10" fmla="*/ 212 w 534"/>
                <a:gd name="T11" fmla="*/ 0 h 624"/>
                <a:gd name="T12" fmla="*/ 0 w 534"/>
                <a:gd name="T13" fmla="*/ 212 h 624"/>
                <a:gd name="T14" fmla="*/ 159 w 534"/>
                <a:gd name="T15" fmla="*/ 417 h 624"/>
                <a:gd name="T16" fmla="*/ 277 w 534"/>
                <a:gd name="T1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624">
                  <a:moveTo>
                    <a:pt x="277" y="624"/>
                  </a:moveTo>
                  <a:cubicBezTo>
                    <a:pt x="301" y="534"/>
                    <a:pt x="384" y="467"/>
                    <a:pt x="481" y="467"/>
                  </a:cubicBezTo>
                  <a:cubicBezTo>
                    <a:pt x="500" y="467"/>
                    <a:pt x="517" y="470"/>
                    <a:pt x="534" y="474"/>
                  </a:cubicBezTo>
                  <a:cubicBezTo>
                    <a:pt x="420" y="443"/>
                    <a:pt x="385" y="382"/>
                    <a:pt x="416" y="267"/>
                  </a:cubicBezTo>
                  <a:cubicBezTo>
                    <a:pt x="421" y="250"/>
                    <a:pt x="423" y="231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11"/>
                    <a:pt x="68" y="394"/>
                    <a:pt x="159" y="417"/>
                  </a:cubicBezTo>
                  <a:cubicBezTo>
                    <a:pt x="273" y="448"/>
                    <a:pt x="308" y="509"/>
                    <a:pt x="277" y="6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3359150" y="2744788"/>
              <a:ext cx="1362075" cy="13636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" name="Group 29"/>
          <p:cNvGrpSpPr/>
          <p:nvPr/>
        </p:nvGrpSpPr>
        <p:grpSpPr>
          <a:xfrm>
            <a:off x="2844337" y="4214924"/>
            <a:ext cx="2281238" cy="1614488"/>
            <a:chOff x="4260850" y="4397375"/>
            <a:chExt cx="2281238" cy="1614488"/>
          </a:xfrm>
        </p:grpSpPr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4260850" y="4397375"/>
              <a:ext cx="2281238" cy="1614488"/>
            </a:xfrm>
            <a:custGeom>
              <a:avLst/>
              <a:gdLst>
                <a:gd name="T0" fmla="*/ 538 w 600"/>
                <a:gd name="T1" fmla="*/ 212 h 424"/>
                <a:gd name="T2" fmla="*/ 600 w 600"/>
                <a:gd name="T3" fmla="*/ 62 h 424"/>
                <a:gd name="T4" fmla="*/ 361 w 600"/>
                <a:gd name="T5" fmla="*/ 62 h 424"/>
                <a:gd name="T6" fmla="*/ 211 w 600"/>
                <a:gd name="T7" fmla="*/ 0 h 424"/>
                <a:gd name="T8" fmla="*/ 0 w 600"/>
                <a:gd name="T9" fmla="*/ 212 h 424"/>
                <a:gd name="T10" fmla="*/ 211 w 600"/>
                <a:gd name="T11" fmla="*/ 424 h 424"/>
                <a:gd name="T12" fmla="*/ 361 w 600"/>
                <a:gd name="T13" fmla="*/ 362 h 424"/>
                <a:gd name="T14" fmla="*/ 600 w 600"/>
                <a:gd name="T15" fmla="*/ 362 h 424"/>
                <a:gd name="T16" fmla="*/ 538 w 600"/>
                <a:gd name="T1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" h="424">
                  <a:moveTo>
                    <a:pt x="538" y="212"/>
                  </a:moveTo>
                  <a:cubicBezTo>
                    <a:pt x="538" y="154"/>
                    <a:pt x="561" y="101"/>
                    <a:pt x="600" y="62"/>
                  </a:cubicBezTo>
                  <a:cubicBezTo>
                    <a:pt x="515" y="147"/>
                    <a:pt x="445" y="147"/>
                    <a:pt x="361" y="62"/>
                  </a:cubicBezTo>
                  <a:cubicBezTo>
                    <a:pt x="323" y="24"/>
                    <a:pt x="270" y="0"/>
                    <a:pt x="211" y="0"/>
                  </a:cubicBezTo>
                  <a:cubicBezTo>
                    <a:pt x="94" y="0"/>
                    <a:pt x="0" y="95"/>
                    <a:pt x="0" y="212"/>
                  </a:cubicBezTo>
                  <a:cubicBezTo>
                    <a:pt x="0" y="329"/>
                    <a:pt x="94" y="424"/>
                    <a:pt x="211" y="424"/>
                  </a:cubicBezTo>
                  <a:cubicBezTo>
                    <a:pt x="270" y="424"/>
                    <a:pt x="323" y="400"/>
                    <a:pt x="361" y="362"/>
                  </a:cubicBezTo>
                  <a:cubicBezTo>
                    <a:pt x="445" y="277"/>
                    <a:pt x="515" y="277"/>
                    <a:pt x="600" y="362"/>
                  </a:cubicBezTo>
                  <a:cubicBezTo>
                    <a:pt x="561" y="323"/>
                    <a:pt x="538" y="270"/>
                    <a:pt x="538" y="2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4386263" y="4522788"/>
              <a:ext cx="1357313" cy="13636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3406312" y="4737212"/>
            <a:ext cx="484188" cy="571500"/>
          </a:xfrm>
          <a:custGeom>
            <a:avLst/>
            <a:gdLst>
              <a:gd name="T0" fmla="*/ 305 w 305"/>
              <a:gd name="T1" fmla="*/ 149 h 360"/>
              <a:gd name="T2" fmla="*/ 305 w 305"/>
              <a:gd name="T3" fmla="*/ 360 h 360"/>
              <a:gd name="T4" fmla="*/ 0 w 305"/>
              <a:gd name="T5" fmla="*/ 360 h 360"/>
              <a:gd name="T6" fmla="*/ 0 w 305"/>
              <a:gd name="T7" fmla="*/ 149 h 360"/>
              <a:gd name="T8" fmla="*/ 305 w 305"/>
              <a:gd name="T9" fmla="*/ 360 h 360"/>
              <a:gd name="T10" fmla="*/ 151 w 305"/>
              <a:gd name="T11" fmla="*/ 254 h 360"/>
              <a:gd name="T12" fmla="*/ 0 w 305"/>
              <a:gd name="T13" fmla="*/ 360 h 360"/>
              <a:gd name="T14" fmla="*/ 305 w 305"/>
              <a:gd name="T15" fmla="*/ 149 h 360"/>
              <a:gd name="T16" fmla="*/ 202 w 305"/>
              <a:gd name="T17" fmla="*/ 254 h 360"/>
              <a:gd name="T18" fmla="*/ 0 w 305"/>
              <a:gd name="T19" fmla="*/ 149 h 360"/>
              <a:gd name="T20" fmla="*/ 103 w 305"/>
              <a:gd name="T21" fmla="*/ 254 h 360"/>
              <a:gd name="T22" fmla="*/ 269 w 305"/>
              <a:gd name="T23" fmla="*/ 141 h 360"/>
              <a:gd name="T24" fmla="*/ 269 w 305"/>
              <a:gd name="T25" fmla="*/ 67 h 360"/>
              <a:gd name="T26" fmla="*/ 202 w 305"/>
              <a:gd name="T27" fmla="*/ 0 h 360"/>
              <a:gd name="T28" fmla="*/ 36 w 305"/>
              <a:gd name="T29" fmla="*/ 0 h 360"/>
              <a:gd name="T30" fmla="*/ 36 w 305"/>
              <a:gd name="T31" fmla="*/ 141 h 360"/>
              <a:gd name="T32" fmla="*/ 266 w 305"/>
              <a:gd name="T33" fmla="*/ 67 h 360"/>
              <a:gd name="T34" fmla="*/ 202 w 305"/>
              <a:gd name="T35" fmla="*/ 0 h 360"/>
              <a:gd name="T36" fmla="*/ 202 w 305"/>
              <a:gd name="T37" fmla="*/ 67 h 360"/>
              <a:gd name="T38" fmla="*/ 266 w 305"/>
              <a:gd name="T39" fmla="*/ 67 h 360"/>
              <a:gd name="T40" fmla="*/ 101 w 305"/>
              <a:gd name="T41" fmla="*/ 105 h 360"/>
              <a:gd name="T42" fmla="*/ 70 w 305"/>
              <a:gd name="T43" fmla="*/ 105 h 360"/>
              <a:gd name="T44" fmla="*/ 226 w 305"/>
              <a:gd name="T45" fmla="*/ 105 h 360"/>
              <a:gd name="T46" fmla="*/ 134 w 305"/>
              <a:gd name="T47" fmla="*/ 105 h 360"/>
              <a:gd name="T48" fmla="*/ 70 w 305"/>
              <a:gd name="T49" fmla="*/ 139 h 360"/>
              <a:gd name="T50" fmla="*/ 156 w 305"/>
              <a:gd name="T51" fmla="*/ 139 h 360"/>
              <a:gd name="T52" fmla="*/ 226 w 305"/>
              <a:gd name="T53" fmla="*/ 139 h 360"/>
              <a:gd name="T54" fmla="*/ 192 w 305"/>
              <a:gd name="T55" fmla="*/ 13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5" h="360">
                <a:moveTo>
                  <a:pt x="305" y="149"/>
                </a:moveTo>
                <a:lnTo>
                  <a:pt x="305" y="360"/>
                </a:lnTo>
                <a:lnTo>
                  <a:pt x="0" y="360"/>
                </a:lnTo>
                <a:lnTo>
                  <a:pt x="0" y="149"/>
                </a:lnTo>
                <a:moveTo>
                  <a:pt x="305" y="360"/>
                </a:moveTo>
                <a:lnTo>
                  <a:pt x="151" y="254"/>
                </a:lnTo>
                <a:lnTo>
                  <a:pt x="0" y="360"/>
                </a:lnTo>
                <a:moveTo>
                  <a:pt x="305" y="149"/>
                </a:moveTo>
                <a:lnTo>
                  <a:pt x="202" y="254"/>
                </a:lnTo>
                <a:moveTo>
                  <a:pt x="0" y="149"/>
                </a:moveTo>
                <a:lnTo>
                  <a:pt x="103" y="254"/>
                </a:lnTo>
                <a:moveTo>
                  <a:pt x="269" y="141"/>
                </a:moveTo>
                <a:lnTo>
                  <a:pt x="269" y="67"/>
                </a:lnTo>
                <a:moveTo>
                  <a:pt x="202" y="0"/>
                </a:moveTo>
                <a:lnTo>
                  <a:pt x="36" y="0"/>
                </a:lnTo>
                <a:lnTo>
                  <a:pt x="36" y="141"/>
                </a:lnTo>
                <a:moveTo>
                  <a:pt x="266" y="67"/>
                </a:moveTo>
                <a:lnTo>
                  <a:pt x="202" y="0"/>
                </a:lnTo>
                <a:lnTo>
                  <a:pt x="202" y="67"/>
                </a:lnTo>
                <a:lnTo>
                  <a:pt x="266" y="67"/>
                </a:lnTo>
                <a:moveTo>
                  <a:pt x="101" y="105"/>
                </a:moveTo>
                <a:lnTo>
                  <a:pt x="70" y="105"/>
                </a:lnTo>
                <a:moveTo>
                  <a:pt x="226" y="105"/>
                </a:moveTo>
                <a:lnTo>
                  <a:pt x="134" y="105"/>
                </a:lnTo>
                <a:moveTo>
                  <a:pt x="70" y="139"/>
                </a:moveTo>
                <a:lnTo>
                  <a:pt x="156" y="139"/>
                </a:lnTo>
                <a:moveTo>
                  <a:pt x="226" y="139"/>
                </a:moveTo>
                <a:lnTo>
                  <a:pt x="192" y="139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19"/>
          <p:cNvSpPr>
            <a:spLocks noEditPoints="1"/>
          </p:cNvSpPr>
          <p:nvPr/>
        </p:nvSpPr>
        <p:spPr bwMode="auto">
          <a:xfrm>
            <a:off x="3357100" y="1138349"/>
            <a:ext cx="577850" cy="655638"/>
          </a:xfrm>
          <a:custGeom>
            <a:avLst/>
            <a:gdLst>
              <a:gd name="T0" fmla="*/ 49 w 152"/>
              <a:gd name="T1" fmla="*/ 134 h 172"/>
              <a:gd name="T2" fmla="*/ 37 w 152"/>
              <a:gd name="T3" fmla="*/ 103 h 172"/>
              <a:gd name="T4" fmla="*/ 29 w 152"/>
              <a:gd name="T5" fmla="*/ 77 h 172"/>
              <a:gd name="T6" fmla="*/ 76 w 152"/>
              <a:gd name="T7" fmla="*/ 29 h 172"/>
              <a:gd name="T8" fmla="*/ 124 w 152"/>
              <a:gd name="T9" fmla="*/ 77 h 172"/>
              <a:gd name="T10" fmla="*/ 116 w 152"/>
              <a:gd name="T11" fmla="*/ 103 h 172"/>
              <a:gd name="T12" fmla="*/ 104 w 152"/>
              <a:gd name="T13" fmla="*/ 129 h 172"/>
              <a:gd name="T14" fmla="*/ 76 w 152"/>
              <a:gd name="T15" fmla="*/ 48 h 172"/>
              <a:gd name="T16" fmla="*/ 48 w 152"/>
              <a:gd name="T17" fmla="*/ 76 h 172"/>
              <a:gd name="T18" fmla="*/ 76 w 152"/>
              <a:gd name="T19" fmla="*/ 105 h 172"/>
              <a:gd name="T20" fmla="*/ 105 w 152"/>
              <a:gd name="T21" fmla="*/ 76 h 172"/>
              <a:gd name="T22" fmla="*/ 76 w 152"/>
              <a:gd name="T23" fmla="*/ 48 h 172"/>
              <a:gd name="T24" fmla="*/ 65 w 152"/>
              <a:gd name="T25" fmla="*/ 81 h 172"/>
              <a:gd name="T26" fmla="*/ 73 w 152"/>
              <a:gd name="T27" fmla="*/ 91 h 172"/>
              <a:gd name="T28" fmla="*/ 87 w 152"/>
              <a:gd name="T29" fmla="*/ 67 h 172"/>
              <a:gd name="T30" fmla="*/ 76 w 152"/>
              <a:gd name="T31" fmla="*/ 15 h 172"/>
              <a:gd name="T32" fmla="*/ 76 w 152"/>
              <a:gd name="T33" fmla="*/ 0 h 172"/>
              <a:gd name="T34" fmla="*/ 46 w 152"/>
              <a:gd name="T35" fmla="*/ 23 h 172"/>
              <a:gd name="T36" fmla="*/ 38 w 152"/>
              <a:gd name="T37" fmla="*/ 10 h 172"/>
              <a:gd name="T38" fmla="*/ 11 w 152"/>
              <a:gd name="T39" fmla="*/ 38 h 172"/>
              <a:gd name="T40" fmla="*/ 23 w 152"/>
              <a:gd name="T41" fmla="*/ 46 h 172"/>
              <a:gd name="T42" fmla="*/ 0 w 152"/>
              <a:gd name="T43" fmla="*/ 76 h 172"/>
              <a:gd name="T44" fmla="*/ 15 w 152"/>
              <a:gd name="T45" fmla="*/ 76 h 172"/>
              <a:gd name="T46" fmla="*/ 114 w 152"/>
              <a:gd name="T47" fmla="*/ 10 h 172"/>
              <a:gd name="T48" fmla="*/ 107 w 152"/>
              <a:gd name="T49" fmla="*/ 23 h 172"/>
              <a:gd name="T50" fmla="*/ 142 w 152"/>
              <a:gd name="T51" fmla="*/ 38 h 172"/>
              <a:gd name="T52" fmla="*/ 129 w 152"/>
              <a:gd name="T53" fmla="*/ 46 h 172"/>
              <a:gd name="T54" fmla="*/ 138 w 152"/>
              <a:gd name="T55" fmla="*/ 76 h 172"/>
              <a:gd name="T56" fmla="*/ 152 w 152"/>
              <a:gd name="T57" fmla="*/ 76 h 172"/>
              <a:gd name="T58" fmla="*/ 93 w 152"/>
              <a:gd name="T59" fmla="*/ 138 h 172"/>
              <a:gd name="T60" fmla="*/ 56 w 152"/>
              <a:gd name="T61" fmla="*/ 149 h 172"/>
              <a:gd name="T62" fmla="*/ 52 w 152"/>
              <a:gd name="T63" fmla="*/ 155 h 172"/>
              <a:gd name="T64" fmla="*/ 58 w 152"/>
              <a:gd name="T65" fmla="*/ 161 h 172"/>
              <a:gd name="T66" fmla="*/ 61 w 152"/>
              <a:gd name="T67" fmla="*/ 160 h 172"/>
              <a:gd name="T68" fmla="*/ 93 w 152"/>
              <a:gd name="T69" fmla="*/ 151 h 172"/>
              <a:gd name="T70" fmla="*/ 94 w 152"/>
              <a:gd name="T71" fmla="*/ 151 h 172"/>
              <a:gd name="T72" fmla="*/ 95 w 152"/>
              <a:gd name="T73" fmla="*/ 151 h 172"/>
              <a:gd name="T74" fmla="*/ 101 w 152"/>
              <a:gd name="T75" fmla="*/ 157 h 172"/>
              <a:gd name="T76" fmla="*/ 97 w 152"/>
              <a:gd name="T77" fmla="*/ 163 h 172"/>
              <a:gd name="T78" fmla="*/ 65 w 152"/>
              <a:gd name="T79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72">
                <a:moveTo>
                  <a:pt x="49" y="134"/>
                </a:moveTo>
                <a:cubicBezTo>
                  <a:pt x="50" y="126"/>
                  <a:pt x="47" y="119"/>
                  <a:pt x="37" y="103"/>
                </a:cubicBezTo>
                <a:cubicBezTo>
                  <a:pt x="32" y="95"/>
                  <a:pt x="29" y="86"/>
                  <a:pt x="29" y="77"/>
                </a:cubicBezTo>
                <a:cubicBezTo>
                  <a:pt x="29" y="51"/>
                  <a:pt x="50" y="29"/>
                  <a:pt x="76" y="29"/>
                </a:cubicBezTo>
                <a:cubicBezTo>
                  <a:pt x="103" y="29"/>
                  <a:pt x="124" y="51"/>
                  <a:pt x="124" y="77"/>
                </a:cubicBezTo>
                <a:cubicBezTo>
                  <a:pt x="124" y="86"/>
                  <a:pt x="121" y="95"/>
                  <a:pt x="116" y="103"/>
                </a:cubicBezTo>
                <a:cubicBezTo>
                  <a:pt x="108" y="115"/>
                  <a:pt x="105" y="123"/>
                  <a:pt x="104" y="129"/>
                </a:cubicBezTo>
                <a:moveTo>
                  <a:pt x="76" y="48"/>
                </a:moveTo>
                <a:cubicBezTo>
                  <a:pt x="61" y="48"/>
                  <a:pt x="48" y="61"/>
                  <a:pt x="48" y="76"/>
                </a:cubicBezTo>
                <a:cubicBezTo>
                  <a:pt x="48" y="92"/>
                  <a:pt x="61" y="105"/>
                  <a:pt x="76" y="105"/>
                </a:cubicBezTo>
                <a:cubicBezTo>
                  <a:pt x="92" y="105"/>
                  <a:pt x="105" y="92"/>
                  <a:pt x="105" y="76"/>
                </a:cubicBezTo>
                <a:cubicBezTo>
                  <a:pt x="105" y="61"/>
                  <a:pt x="92" y="48"/>
                  <a:pt x="76" y="48"/>
                </a:cubicBezTo>
                <a:close/>
                <a:moveTo>
                  <a:pt x="65" y="81"/>
                </a:moveTo>
                <a:cubicBezTo>
                  <a:pt x="73" y="91"/>
                  <a:pt x="73" y="91"/>
                  <a:pt x="73" y="91"/>
                </a:cubicBezTo>
                <a:cubicBezTo>
                  <a:pt x="87" y="67"/>
                  <a:pt x="87" y="67"/>
                  <a:pt x="87" y="67"/>
                </a:cubicBezTo>
                <a:moveTo>
                  <a:pt x="76" y="15"/>
                </a:moveTo>
                <a:cubicBezTo>
                  <a:pt x="76" y="0"/>
                  <a:pt x="76" y="0"/>
                  <a:pt x="76" y="0"/>
                </a:cubicBezTo>
                <a:moveTo>
                  <a:pt x="46" y="23"/>
                </a:moveTo>
                <a:cubicBezTo>
                  <a:pt x="38" y="10"/>
                  <a:pt x="38" y="10"/>
                  <a:pt x="38" y="10"/>
                </a:cubicBezTo>
                <a:moveTo>
                  <a:pt x="11" y="38"/>
                </a:moveTo>
                <a:cubicBezTo>
                  <a:pt x="23" y="46"/>
                  <a:pt x="23" y="46"/>
                  <a:pt x="23" y="46"/>
                </a:cubicBezTo>
                <a:moveTo>
                  <a:pt x="0" y="76"/>
                </a:moveTo>
                <a:cubicBezTo>
                  <a:pt x="15" y="76"/>
                  <a:pt x="15" y="76"/>
                  <a:pt x="15" y="76"/>
                </a:cubicBezTo>
                <a:moveTo>
                  <a:pt x="114" y="10"/>
                </a:moveTo>
                <a:cubicBezTo>
                  <a:pt x="107" y="23"/>
                  <a:pt x="107" y="23"/>
                  <a:pt x="107" y="23"/>
                </a:cubicBezTo>
                <a:moveTo>
                  <a:pt x="142" y="38"/>
                </a:moveTo>
                <a:cubicBezTo>
                  <a:pt x="129" y="46"/>
                  <a:pt x="129" y="46"/>
                  <a:pt x="129" y="46"/>
                </a:cubicBezTo>
                <a:moveTo>
                  <a:pt x="138" y="76"/>
                </a:moveTo>
                <a:cubicBezTo>
                  <a:pt x="152" y="76"/>
                  <a:pt x="152" y="76"/>
                  <a:pt x="152" y="76"/>
                </a:cubicBezTo>
                <a:moveTo>
                  <a:pt x="93" y="138"/>
                </a:moveTo>
                <a:cubicBezTo>
                  <a:pt x="93" y="138"/>
                  <a:pt x="56" y="149"/>
                  <a:pt x="56" y="149"/>
                </a:cubicBezTo>
                <a:cubicBezTo>
                  <a:pt x="54" y="149"/>
                  <a:pt x="52" y="152"/>
                  <a:pt x="52" y="155"/>
                </a:cubicBezTo>
                <a:cubicBezTo>
                  <a:pt x="52" y="158"/>
                  <a:pt x="54" y="161"/>
                  <a:pt x="58" y="161"/>
                </a:cubicBezTo>
                <a:cubicBezTo>
                  <a:pt x="59" y="161"/>
                  <a:pt x="61" y="160"/>
                  <a:pt x="61" y="160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4" y="151"/>
                  <a:pt x="94" y="151"/>
                  <a:pt x="95" y="151"/>
                </a:cubicBezTo>
                <a:cubicBezTo>
                  <a:pt x="98" y="151"/>
                  <a:pt x="101" y="154"/>
                  <a:pt x="101" y="157"/>
                </a:cubicBezTo>
                <a:cubicBezTo>
                  <a:pt x="101" y="160"/>
                  <a:pt x="99" y="162"/>
                  <a:pt x="97" y="163"/>
                </a:cubicBezTo>
                <a:cubicBezTo>
                  <a:pt x="65" y="172"/>
                  <a:pt x="65" y="172"/>
                  <a:pt x="65" y="172"/>
                </a:cubicBez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Freeform 20"/>
          <p:cNvSpPr>
            <a:spLocks noEditPoints="1"/>
          </p:cNvSpPr>
          <p:nvPr/>
        </p:nvSpPr>
        <p:spPr bwMode="auto">
          <a:xfrm>
            <a:off x="2341100" y="2962387"/>
            <a:ext cx="563563" cy="563563"/>
          </a:xfrm>
          <a:custGeom>
            <a:avLst/>
            <a:gdLst>
              <a:gd name="T0" fmla="*/ 127 w 148"/>
              <a:gd name="T1" fmla="*/ 40 h 148"/>
              <a:gd name="T2" fmla="*/ 138 w 148"/>
              <a:gd name="T3" fmla="*/ 79 h 148"/>
              <a:gd name="T4" fmla="*/ 69 w 148"/>
              <a:gd name="T5" fmla="*/ 148 h 148"/>
              <a:gd name="T6" fmla="*/ 0 w 148"/>
              <a:gd name="T7" fmla="*/ 79 h 148"/>
              <a:gd name="T8" fmla="*/ 69 w 148"/>
              <a:gd name="T9" fmla="*/ 9 h 148"/>
              <a:gd name="T10" fmla="*/ 107 w 148"/>
              <a:gd name="T11" fmla="*/ 21 h 148"/>
              <a:gd name="T12" fmla="*/ 95 w 148"/>
              <a:gd name="T13" fmla="*/ 34 h 148"/>
              <a:gd name="T14" fmla="*/ 69 w 148"/>
              <a:gd name="T15" fmla="*/ 26 h 148"/>
              <a:gd name="T16" fmla="*/ 17 w 148"/>
              <a:gd name="T17" fmla="*/ 79 h 148"/>
              <a:gd name="T18" fmla="*/ 69 w 148"/>
              <a:gd name="T19" fmla="*/ 131 h 148"/>
              <a:gd name="T20" fmla="*/ 121 w 148"/>
              <a:gd name="T21" fmla="*/ 79 h 148"/>
              <a:gd name="T22" fmla="*/ 114 w 148"/>
              <a:gd name="T23" fmla="*/ 52 h 148"/>
              <a:gd name="T24" fmla="*/ 82 w 148"/>
              <a:gd name="T25" fmla="*/ 47 h 148"/>
              <a:gd name="T26" fmla="*/ 69 w 148"/>
              <a:gd name="T27" fmla="*/ 44 h 148"/>
              <a:gd name="T28" fmla="*/ 35 w 148"/>
              <a:gd name="T29" fmla="*/ 79 h 148"/>
              <a:gd name="T30" fmla="*/ 69 w 148"/>
              <a:gd name="T31" fmla="*/ 113 h 148"/>
              <a:gd name="T32" fmla="*/ 103 w 148"/>
              <a:gd name="T33" fmla="*/ 79 h 148"/>
              <a:gd name="T34" fmla="*/ 99 w 148"/>
              <a:gd name="T35" fmla="*/ 64 h 148"/>
              <a:gd name="T36" fmla="*/ 69 w 148"/>
              <a:gd name="T37" fmla="*/ 79 h 148"/>
              <a:gd name="T38" fmla="*/ 144 w 148"/>
              <a:gd name="T39" fmla="*/ 4 h 148"/>
              <a:gd name="T40" fmla="*/ 126 w 148"/>
              <a:gd name="T41" fmla="*/ 0 h 148"/>
              <a:gd name="T42" fmla="*/ 126 w 148"/>
              <a:gd name="T43" fmla="*/ 22 h 148"/>
              <a:gd name="T44" fmla="*/ 148 w 148"/>
              <a:gd name="T45" fmla="*/ 22 h 148"/>
              <a:gd name="T46" fmla="*/ 11 w 148"/>
              <a:gd name="T47" fmla="*/ 148 h 148"/>
              <a:gd name="T48" fmla="*/ 25 w 148"/>
              <a:gd name="T49" fmla="*/ 132 h 148"/>
              <a:gd name="T50" fmla="*/ 113 w 148"/>
              <a:gd name="T51" fmla="*/ 132 h 148"/>
              <a:gd name="T52" fmla="*/ 126 w 148"/>
              <a:gd name="T5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8" h="148">
                <a:moveTo>
                  <a:pt x="127" y="40"/>
                </a:moveTo>
                <a:cubicBezTo>
                  <a:pt x="134" y="51"/>
                  <a:pt x="138" y="65"/>
                  <a:pt x="138" y="79"/>
                </a:cubicBezTo>
                <a:cubicBezTo>
                  <a:pt x="138" y="117"/>
                  <a:pt x="107" y="148"/>
                  <a:pt x="69" y="148"/>
                </a:cubicBezTo>
                <a:cubicBezTo>
                  <a:pt x="31" y="148"/>
                  <a:pt x="0" y="117"/>
                  <a:pt x="0" y="79"/>
                </a:cubicBezTo>
                <a:cubicBezTo>
                  <a:pt x="0" y="40"/>
                  <a:pt x="31" y="9"/>
                  <a:pt x="69" y="9"/>
                </a:cubicBezTo>
                <a:cubicBezTo>
                  <a:pt x="83" y="9"/>
                  <a:pt x="96" y="13"/>
                  <a:pt x="107" y="21"/>
                </a:cubicBezTo>
                <a:moveTo>
                  <a:pt x="95" y="34"/>
                </a:moveTo>
                <a:cubicBezTo>
                  <a:pt x="88" y="29"/>
                  <a:pt x="79" y="26"/>
                  <a:pt x="69" y="26"/>
                </a:cubicBezTo>
                <a:cubicBezTo>
                  <a:pt x="40" y="26"/>
                  <a:pt x="17" y="50"/>
                  <a:pt x="17" y="79"/>
                </a:cubicBezTo>
                <a:cubicBezTo>
                  <a:pt x="17" y="108"/>
                  <a:pt x="40" y="131"/>
                  <a:pt x="69" y="131"/>
                </a:cubicBezTo>
                <a:cubicBezTo>
                  <a:pt x="98" y="131"/>
                  <a:pt x="121" y="108"/>
                  <a:pt x="121" y="79"/>
                </a:cubicBezTo>
                <a:cubicBezTo>
                  <a:pt x="121" y="69"/>
                  <a:pt x="118" y="60"/>
                  <a:pt x="114" y="52"/>
                </a:cubicBezTo>
                <a:moveTo>
                  <a:pt x="82" y="47"/>
                </a:moveTo>
                <a:cubicBezTo>
                  <a:pt x="78" y="45"/>
                  <a:pt x="73" y="44"/>
                  <a:pt x="69" y="44"/>
                </a:cubicBezTo>
                <a:cubicBezTo>
                  <a:pt x="50" y="44"/>
                  <a:pt x="35" y="60"/>
                  <a:pt x="35" y="79"/>
                </a:cubicBezTo>
                <a:cubicBezTo>
                  <a:pt x="35" y="98"/>
                  <a:pt x="50" y="113"/>
                  <a:pt x="69" y="113"/>
                </a:cubicBezTo>
                <a:cubicBezTo>
                  <a:pt x="88" y="113"/>
                  <a:pt x="103" y="98"/>
                  <a:pt x="103" y="79"/>
                </a:cubicBezTo>
                <a:cubicBezTo>
                  <a:pt x="103" y="73"/>
                  <a:pt x="102" y="68"/>
                  <a:pt x="99" y="64"/>
                </a:cubicBezTo>
                <a:moveTo>
                  <a:pt x="69" y="79"/>
                </a:moveTo>
                <a:cubicBezTo>
                  <a:pt x="144" y="4"/>
                  <a:pt x="144" y="4"/>
                  <a:pt x="144" y="4"/>
                </a:cubicBezTo>
                <a:moveTo>
                  <a:pt x="126" y="0"/>
                </a:moveTo>
                <a:cubicBezTo>
                  <a:pt x="126" y="22"/>
                  <a:pt x="126" y="22"/>
                  <a:pt x="126" y="22"/>
                </a:cubicBezTo>
                <a:cubicBezTo>
                  <a:pt x="148" y="22"/>
                  <a:pt x="148" y="22"/>
                  <a:pt x="148" y="22"/>
                </a:cubicBezTo>
                <a:moveTo>
                  <a:pt x="11" y="148"/>
                </a:moveTo>
                <a:cubicBezTo>
                  <a:pt x="25" y="132"/>
                  <a:pt x="25" y="132"/>
                  <a:pt x="25" y="132"/>
                </a:cubicBezTo>
                <a:moveTo>
                  <a:pt x="113" y="132"/>
                </a:moveTo>
                <a:cubicBezTo>
                  <a:pt x="126" y="148"/>
                  <a:pt x="126" y="148"/>
                  <a:pt x="126" y="148"/>
                </a:cubicBez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Freeform 21"/>
          <p:cNvSpPr>
            <a:spLocks noEditPoints="1"/>
          </p:cNvSpPr>
          <p:nvPr/>
        </p:nvSpPr>
        <p:spPr bwMode="auto">
          <a:xfrm>
            <a:off x="6427325" y="2908412"/>
            <a:ext cx="593725" cy="617538"/>
          </a:xfrm>
          <a:custGeom>
            <a:avLst/>
            <a:gdLst>
              <a:gd name="T0" fmla="*/ 58 w 156"/>
              <a:gd name="T1" fmla="*/ 17 h 162"/>
              <a:gd name="T2" fmla="*/ 137 w 156"/>
              <a:gd name="T3" fmla="*/ 65 h 162"/>
              <a:gd name="T4" fmla="*/ 156 w 156"/>
              <a:gd name="T5" fmla="*/ 104 h 162"/>
              <a:gd name="T6" fmla="*/ 140 w 156"/>
              <a:gd name="T7" fmla="*/ 104 h 162"/>
              <a:gd name="T8" fmla="*/ 140 w 156"/>
              <a:gd name="T9" fmla="*/ 131 h 162"/>
              <a:gd name="T10" fmla="*/ 132 w 156"/>
              <a:gd name="T11" fmla="*/ 139 h 162"/>
              <a:gd name="T12" fmla="*/ 114 w 156"/>
              <a:gd name="T13" fmla="*/ 139 h 162"/>
              <a:gd name="T14" fmla="*/ 114 w 156"/>
              <a:gd name="T15" fmla="*/ 162 h 162"/>
              <a:gd name="T16" fmla="*/ 42 w 156"/>
              <a:gd name="T17" fmla="*/ 162 h 162"/>
              <a:gd name="T18" fmla="*/ 42 w 156"/>
              <a:gd name="T19" fmla="*/ 138 h 162"/>
              <a:gd name="T20" fmla="*/ 34 w 156"/>
              <a:gd name="T21" fmla="*/ 122 h 162"/>
              <a:gd name="T22" fmla="*/ 87 w 156"/>
              <a:gd name="T23" fmla="*/ 73 h 162"/>
              <a:gd name="T24" fmla="*/ 87 w 156"/>
              <a:gd name="T25" fmla="*/ 62 h 162"/>
              <a:gd name="T26" fmla="*/ 75 w 156"/>
              <a:gd name="T27" fmla="*/ 57 h 162"/>
              <a:gd name="T28" fmla="*/ 73 w 156"/>
              <a:gd name="T29" fmla="*/ 53 h 162"/>
              <a:gd name="T30" fmla="*/ 79 w 156"/>
              <a:gd name="T31" fmla="*/ 41 h 162"/>
              <a:gd name="T32" fmla="*/ 71 w 156"/>
              <a:gd name="T33" fmla="*/ 33 h 162"/>
              <a:gd name="T34" fmla="*/ 59 w 156"/>
              <a:gd name="T35" fmla="*/ 38 h 162"/>
              <a:gd name="T36" fmla="*/ 54 w 156"/>
              <a:gd name="T37" fmla="*/ 37 h 162"/>
              <a:gd name="T38" fmla="*/ 49 w 156"/>
              <a:gd name="T39" fmla="*/ 24 h 162"/>
              <a:gd name="T40" fmla="*/ 38 w 156"/>
              <a:gd name="T41" fmla="*/ 24 h 162"/>
              <a:gd name="T42" fmla="*/ 33 w 156"/>
              <a:gd name="T43" fmla="*/ 37 h 162"/>
              <a:gd name="T44" fmla="*/ 29 w 156"/>
              <a:gd name="T45" fmla="*/ 38 h 162"/>
              <a:gd name="T46" fmla="*/ 17 w 156"/>
              <a:gd name="T47" fmla="*/ 33 h 162"/>
              <a:gd name="T48" fmla="*/ 9 w 156"/>
              <a:gd name="T49" fmla="*/ 41 h 162"/>
              <a:gd name="T50" fmla="*/ 14 w 156"/>
              <a:gd name="T51" fmla="*/ 53 h 162"/>
              <a:gd name="T52" fmla="*/ 13 w 156"/>
              <a:gd name="T53" fmla="*/ 57 h 162"/>
              <a:gd name="T54" fmla="*/ 0 w 156"/>
              <a:gd name="T55" fmla="*/ 62 h 162"/>
              <a:gd name="T56" fmla="*/ 0 w 156"/>
              <a:gd name="T57" fmla="*/ 73 h 162"/>
              <a:gd name="T58" fmla="*/ 13 w 156"/>
              <a:gd name="T59" fmla="*/ 78 h 162"/>
              <a:gd name="T60" fmla="*/ 14 w 156"/>
              <a:gd name="T61" fmla="*/ 82 h 162"/>
              <a:gd name="T62" fmla="*/ 9 w 156"/>
              <a:gd name="T63" fmla="*/ 95 h 162"/>
              <a:gd name="T64" fmla="*/ 17 w 156"/>
              <a:gd name="T65" fmla="*/ 103 h 162"/>
              <a:gd name="T66" fmla="*/ 29 w 156"/>
              <a:gd name="T67" fmla="*/ 97 h 162"/>
              <a:gd name="T68" fmla="*/ 33 w 156"/>
              <a:gd name="T69" fmla="*/ 99 h 162"/>
              <a:gd name="T70" fmla="*/ 38 w 156"/>
              <a:gd name="T71" fmla="*/ 111 h 162"/>
              <a:gd name="T72" fmla="*/ 49 w 156"/>
              <a:gd name="T73" fmla="*/ 111 h 162"/>
              <a:gd name="T74" fmla="*/ 54 w 156"/>
              <a:gd name="T75" fmla="*/ 99 h 162"/>
              <a:gd name="T76" fmla="*/ 59 w 156"/>
              <a:gd name="T77" fmla="*/ 97 h 162"/>
              <a:gd name="T78" fmla="*/ 71 w 156"/>
              <a:gd name="T79" fmla="*/ 103 h 162"/>
              <a:gd name="T80" fmla="*/ 79 w 156"/>
              <a:gd name="T81" fmla="*/ 95 h 162"/>
              <a:gd name="T82" fmla="*/ 73 w 156"/>
              <a:gd name="T83" fmla="*/ 82 h 162"/>
              <a:gd name="T84" fmla="*/ 75 w 156"/>
              <a:gd name="T85" fmla="*/ 78 h 162"/>
              <a:gd name="T86" fmla="*/ 87 w 156"/>
              <a:gd name="T87" fmla="*/ 73 h 162"/>
              <a:gd name="T88" fmla="*/ 44 w 156"/>
              <a:gd name="T89" fmla="*/ 49 h 162"/>
              <a:gd name="T90" fmla="*/ 25 w 156"/>
              <a:gd name="T91" fmla="*/ 68 h 162"/>
              <a:gd name="T92" fmla="*/ 44 w 156"/>
              <a:gd name="T93" fmla="*/ 86 h 162"/>
              <a:gd name="T94" fmla="*/ 62 w 156"/>
              <a:gd name="T95" fmla="*/ 68 h 162"/>
              <a:gd name="T96" fmla="*/ 44 w 156"/>
              <a:gd name="T97" fmla="*/ 49 h 162"/>
              <a:gd name="T98" fmla="*/ 114 w 156"/>
              <a:gd name="T99" fmla="*/ 139 h 162"/>
              <a:gd name="T100" fmla="*/ 104 w 156"/>
              <a:gd name="T101" fmla="*/ 13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" h="162">
                <a:moveTo>
                  <a:pt x="58" y="17"/>
                </a:moveTo>
                <a:cubicBezTo>
                  <a:pt x="145" y="0"/>
                  <a:pt x="137" y="65"/>
                  <a:pt x="137" y="65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31"/>
                  <a:pt x="140" y="131"/>
                  <a:pt x="140" y="131"/>
                </a:cubicBezTo>
                <a:cubicBezTo>
                  <a:pt x="140" y="136"/>
                  <a:pt x="136" y="139"/>
                  <a:pt x="132" y="139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14" y="162"/>
                  <a:pt x="114" y="162"/>
                  <a:pt x="114" y="162"/>
                </a:cubicBezTo>
                <a:moveTo>
                  <a:pt x="42" y="162"/>
                </a:moveTo>
                <a:cubicBezTo>
                  <a:pt x="42" y="138"/>
                  <a:pt x="42" y="138"/>
                  <a:pt x="42" y="138"/>
                </a:cubicBezTo>
                <a:cubicBezTo>
                  <a:pt x="34" y="122"/>
                  <a:pt x="34" y="122"/>
                  <a:pt x="34" y="122"/>
                </a:cubicBezTo>
                <a:moveTo>
                  <a:pt x="87" y="73"/>
                </a:moveTo>
                <a:cubicBezTo>
                  <a:pt x="87" y="62"/>
                  <a:pt x="87" y="62"/>
                  <a:pt x="87" y="62"/>
                </a:cubicBezTo>
                <a:cubicBezTo>
                  <a:pt x="75" y="57"/>
                  <a:pt x="75" y="57"/>
                  <a:pt x="75" y="57"/>
                </a:cubicBezTo>
                <a:cubicBezTo>
                  <a:pt x="74" y="56"/>
                  <a:pt x="74" y="54"/>
                  <a:pt x="73" y="53"/>
                </a:cubicBezTo>
                <a:cubicBezTo>
                  <a:pt x="79" y="41"/>
                  <a:pt x="79" y="41"/>
                  <a:pt x="79" y="41"/>
                </a:cubicBezTo>
                <a:cubicBezTo>
                  <a:pt x="71" y="33"/>
                  <a:pt x="71" y="33"/>
                  <a:pt x="71" y="33"/>
                </a:cubicBezTo>
                <a:cubicBezTo>
                  <a:pt x="59" y="38"/>
                  <a:pt x="59" y="38"/>
                  <a:pt x="59" y="38"/>
                </a:cubicBezTo>
                <a:cubicBezTo>
                  <a:pt x="57" y="38"/>
                  <a:pt x="56" y="37"/>
                  <a:pt x="54" y="37"/>
                </a:cubicBezTo>
                <a:cubicBezTo>
                  <a:pt x="49" y="24"/>
                  <a:pt x="49" y="24"/>
                  <a:pt x="49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3" y="37"/>
                  <a:pt x="33" y="37"/>
                  <a:pt x="33" y="37"/>
                </a:cubicBezTo>
                <a:cubicBezTo>
                  <a:pt x="32" y="37"/>
                  <a:pt x="30" y="38"/>
                  <a:pt x="29" y="38"/>
                </a:cubicBezTo>
                <a:cubicBezTo>
                  <a:pt x="17" y="33"/>
                  <a:pt x="17" y="33"/>
                  <a:pt x="17" y="33"/>
                </a:cubicBezTo>
                <a:cubicBezTo>
                  <a:pt x="9" y="41"/>
                  <a:pt x="9" y="41"/>
                  <a:pt x="9" y="41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4"/>
                  <a:pt x="13" y="56"/>
                  <a:pt x="13" y="5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3"/>
                  <a:pt x="0" y="73"/>
                  <a:pt x="0" y="73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0"/>
                  <a:pt x="14" y="81"/>
                  <a:pt x="14" y="82"/>
                </a:cubicBezTo>
                <a:cubicBezTo>
                  <a:pt x="9" y="95"/>
                  <a:pt x="9" y="95"/>
                  <a:pt x="9" y="95"/>
                </a:cubicBezTo>
                <a:cubicBezTo>
                  <a:pt x="17" y="103"/>
                  <a:pt x="17" y="103"/>
                  <a:pt x="17" y="103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2" y="98"/>
                  <a:pt x="33" y="99"/>
                </a:cubicBezTo>
                <a:cubicBezTo>
                  <a:pt x="38" y="111"/>
                  <a:pt x="38" y="111"/>
                  <a:pt x="38" y="111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54" y="99"/>
                  <a:pt x="54" y="99"/>
                  <a:pt x="54" y="99"/>
                </a:cubicBezTo>
                <a:cubicBezTo>
                  <a:pt x="56" y="98"/>
                  <a:pt x="57" y="98"/>
                  <a:pt x="59" y="97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79" y="95"/>
                  <a:pt x="79" y="95"/>
                  <a:pt x="79" y="95"/>
                </a:cubicBezTo>
                <a:cubicBezTo>
                  <a:pt x="73" y="82"/>
                  <a:pt x="73" y="82"/>
                  <a:pt x="73" y="82"/>
                </a:cubicBezTo>
                <a:cubicBezTo>
                  <a:pt x="74" y="81"/>
                  <a:pt x="74" y="80"/>
                  <a:pt x="75" y="78"/>
                </a:cubicBezTo>
                <a:lnTo>
                  <a:pt x="87" y="73"/>
                </a:lnTo>
                <a:close/>
                <a:moveTo>
                  <a:pt x="44" y="49"/>
                </a:moveTo>
                <a:cubicBezTo>
                  <a:pt x="34" y="49"/>
                  <a:pt x="25" y="58"/>
                  <a:pt x="25" y="68"/>
                </a:cubicBezTo>
                <a:cubicBezTo>
                  <a:pt x="25" y="78"/>
                  <a:pt x="34" y="86"/>
                  <a:pt x="44" y="86"/>
                </a:cubicBezTo>
                <a:cubicBezTo>
                  <a:pt x="54" y="86"/>
                  <a:pt x="62" y="78"/>
                  <a:pt x="62" y="68"/>
                </a:cubicBezTo>
                <a:cubicBezTo>
                  <a:pt x="62" y="58"/>
                  <a:pt x="54" y="49"/>
                  <a:pt x="44" y="49"/>
                </a:cubicBezTo>
                <a:close/>
                <a:moveTo>
                  <a:pt x="114" y="139"/>
                </a:moveTo>
                <a:cubicBezTo>
                  <a:pt x="104" y="139"/>
                  <a:pt x="104" y="139"/>
                  <a:pt x="104" y="139"/>
                </a:cubicBez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5304962" y="1244712"/>
            <a:ext cx="806450" cy="457200"/>
          </a:xfrm>
          <a:custGeom>
            <a:avLst/>
            <a:gdLst>
              <a:gd name="T0" fmla="*/ 50 w 212"/>
              <a:gd name="T1" fmla="*/ 98 h 120"/>
              <a:gd name="T2" fmla="*/ 49 w 212"/>
              <a:gd name="T3" fmla="*/ 89 h 120"/>
              <a:gd name="T4" fmla="*/ 61 w 212"/>
              <a:gd name="T5" fmla="*/ 77 h 120"/>
              <a:gd name="T6" fmla="*/ 69 w 212"/>
              <a:gd name="T7" fmla="*/ 83 h 120"/>
              <a:gd name="T8" fmla="*/ 59 w 212"/>
              <a:gd name="T9" fmla="*/ 97 h 120"/>
              <a:gd name="T10" fmla="*/ 129 w 212"/>
              <a:gd name="T11" fmla="*/ 87 h 120"/>
              <a:gd name="T12" fmla="*/ 154 w 212"/>
              <a:gd name="T13" fmla="*/ 98 h 120"/>
              <a:gd name="T14" fmla="*/ 156 w 212"/>
              <a:gd name="T15" fmla="*/ 87 h 120"/>
              <a:gd name="T16" fmla="*/ 129 w 212"/>
              <a:gd name="T17" fmla="*/ 106 h 120"/>
              <a:gd name="T18" fmla="*/ 141 w 212"/>
              <a:gd name="T19" fmla="*/ 107 h 120"/>
              <a:gd name="T20" fmla="*/ 144 w 212"/>
              <a:gd name="T21" fmla="*/ 98 h 120"/>
              <a:gd name="T22" fmla="*/ 115 w 212"/>
              <a:gd name="T23" fmla="*/ 115 h 120"/>
              <a:gd name="T24" fmla="*/ 127 w 212"/>
              <a:gd name="T25" fmla="*/ 115 h 120"/>
              <a:gd name="T26" fmla="*/ 129 w 212"/>
              <a:gd name="T27" fmla="*/ 107 h 120"/>
              <a:gd name="T28" fmla="*/ 99 w 212"/>
              <a:gd name="T29" fmla="*/ 117 h 120"/>
              <a:gd name="T30" fmla="*/ 113 w 212"/>
              <a:gd name="T31" fmla="*/ 116 h 120"/>
              <a:gd name="T32" fmla="*/ 67 w 212"/>
              <a:gd name="T33" fmla="*/ 107 h 120"/>
              <a:gd name="T34" fmla="*/ 81 w 212"/>
              <a:gd name="T35" fmla="*/ 82 h 120"/>
              <a:gd name="T36" fmla="*/ 72 w 212"/>
              <a:gd name="T37" fmla="*/ 82 h 120"/>
              <a:gd name="T38" fmla="*/ 58 w 212"/>
              <a:gd name="T39" fmla="*/ 107 h 120"/>
              <a:gd name="T40" fmla="*/ 67 w 212"/>
              <a:gd name="T41" fmla="*/ 107 h 120"/>
              <a:gd name="T42" fmla="*/ 93 w 212"/>
              <a:gd name="T43" fmla="*/ 98 h 120"/>
              <a:gd name="T44" fmla="*/ 87 w 212"/>
              <a:gd name="T45" fmla="*/ 87 h 120"/>
              <a:gd name="T46" fmla="*/ 70 w 212"/>
              <a:gd name="T47" fmla="*/ 104 h 120"/>
              <a:gd name="T48" fmla="*/ 76 w 212"/>
              <a:gd name="T49" fmla="*/ 114 h 120"/>
              <a:gd name="T50" fmla="*/ 98 w 212"/>
              <a:gd name="T51" fmla="*/ 111 h 120"/>
              <a:gd name="T52" fmla="*/ 99 w 212"/>
              <a:gd name="T53" fmla="*/ 100 h 120"/>
              <a:gd name="T54" fmla="*/ 90 w 212"/>
              <a:gd name="T55" fmla="*/ 100 h 120"/>
              <a:gd name="T56" fmla="*/ 83 w 212"/>
              <a:gd name="T57" fmla="*/ 118 h 120"/>
              <a:gd name="T58" fmla="*/ 92 w 212"/>
              <a:gd name="T59" fmla="*/ 117 h 120"/>
              <a:gd name="T60" fmla="*/ 182 w 212"/>
              <a:gd name="T61" fmla="*/ 1 h 120"/>
              <a:gd name="T62" fmla="*/ 176 w 212"/>
              <a:gd name="T63" fmla="*/ 72 h 120"/>
              <a:gd name="T64" fmla="*/ 212 w 212"/>
              <a:gd name="T65" fmla="*/ 57 h 120"/>
              <a:gd name="T66" fmla="*/ 114 w 212"/>
              <a:gd name="T67" fmla="*/ 31 h 120"/>
              <a:gd name="T68" fmla="*/ 104 w 212"/>
              <a:gd name="T69" fmla="*/ 32 h 120"/>
              <a:gd name="T70" fmla="*/ 73 w 212"/>
              <a:gd name="T71" fmla="*/ 47 h 120"/>
              <a:gd name="T72" fmla="*/ 101 w 212"/>
              <a:gd name="T73" fmla="*/ 54 h 120"/>
              <a:gd name="T74" fmla="*/ 155 w 212"/>
              <a:gd name="T75" fmla="*/ 87 h 120"/>
              <a:gd name="T76" fmla="*/ 165 w 212"/>
              <a:gd name="T77" fmla="*/ 75 h 120"/>
              <a:gd name="T78" fmla="*/ 155 w 212"/>
              <a:gd name="T79" fmla="*/ 87 h 120"/>
              <a:gd name="T80" fmla="*/ 53 w 212"/>
              <a:gd name="T81" fmla="*/ 85 h 120"/>
              <a:gd name="T82" fmla="*/ 31 w 212"/>
              <a:gd name="T83" fmla="*/ 79 h 120"/>
              <a:gd name="T84" fmla="*/ 44 w 212"/>
              <a:gd name="T85" fmla="*/ 0 h 120"/>
              <a:gd name="T86" fmla="*/ 51 w 212"/>
              <a:gd name="T87" fmla="*/ 87 h 120"/>
              <a:gd name="T88" fmla="*/ 70 w 212"/>
              <a:gd name="T89" fmla="*/ 2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2" h="120">
                <a:moveTo>
                  <a:pt x="55" y="99"/>
                </a:moveTo>
                <a:cubicBezTo>
                  <a:pt x="53" y="100"/>
                  <a:pt x="51" y="99"/>
                  <a:pt x="50" y="98"/>
                </a:cubicBezTo>
                <a:cubicBezTo>
                  <a:pt x="49" y="97"/>
                  <a:pt x="48" y="95"/>
                  <a:pt x="48" y="93"/>
                </a:cubicBezTo>
                <a:cubicBezTo>
                  <a:pt x="48" y="92"/>
                  <a:pt x="48" y="90"/>
                  <a:pt x="49" y="89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78"/>
                  <a:pt x="60" y="78"/>
                  <a:pt x="61" y="77"/>
                </a:cubicBezTo>
                <a:cubicBezTo>
                  <a:pt x="63" y="77"/>
                  <a:pt x="65" y="78"/>
                  <a:pt x="67" y="79"/>
                </a:cubicBezTo>
                <a:cubicBezTo>
                  <a:pt x="68" y="80"/>
                  <a:pt x="69" y="82"/>
                  <a:pt x="69" y="83"/>
                </a:cubicBezTo>
                <a:cubicBezTo>
                  <a:pt x="69" y="85"/>
                  <a:pt x="68" y="87"/>
                  <a:pt x="67" y="88"/>
                </a:cubicBezTo>
                <a:cubicBezTo>
                  <a:pt x="59" y="97"/>
                  <a:pt x="59" y="97"/>
                  <a:pt x="59" y="97"/>
                </a:cubicBezTo>
                <a:cubicBezTo>
                  <a:pt x="58" y="98"/>
                  <a:pt x="57" y="99"/>
                  <a:pt x="55" y="99"/>
                </a:cubicBezTo>
                <a:close/>
                <a:moveTo>
                  <a:pt x="129" y="87"/>
                </a:moveTo>
                <a:cubicBezTo>
                  <a:pt x="129" y="87"/>
                  <a:pt x="144" y="100"/>
                  <a:pt x="148" y="100"/>
                </a:cubicBezTo>
                <a:cubicBezTo>
                  <a:pt x="151" y="101"/>
                  <a:pt x="153" y="99"/>
                  <a:pt x="154" y="98"/>
                </a:cubicBezTo>
                <a:cubicBezTo>
                  <a:pt x="156" y="96"/>
                  <a:pt x="157" y="94"/>
                  <a:pt x="157" y="91"/>
                </a:cubicBezTo>
                <a:cubicBezTo>
                  <a:pt x="157" y="90"/>
                  <a:pt x="156" y="88"/>
                  <a:pt x="156" y="87"/>
                </a:cubicBezTo>
                <a:moveTo>
                  <a:pt x="116" y="95"/>
                </a:moveTo>
                <a:cubicBezTo>
                  <a:pt x="129" y="106"/>
                  <a:pt x="129" y="106"/>
                  <a:pt x="129" y="106"/>
                </a:cubicBezTo>
                <a:cubicBezTo>
                  <a:pt x="131" y="108"/>
                  <a:pt x="133" y="109"/>
                  <a:pt x="135" y="109"/>
                </a:cubicBezTo>
                <a:cubicBezTo>
                  <a:pt x="137" y="109"/>
                  <a:pt x="140" y="109"/>
                  <a:pt x="141" y="107"/>
                </a:cubicBezTo>
                <a:cubicBezTo>
                  <a:pt x="143" y="105"/>
                  <a:pt x="144" y="103"/>
                  <a:pt x="144" y="100"/>
                </a:cubicBezTo>
                <a:cubicBezTo>
                  <a:pt x="144" y="100"/>
                  <a:pt x="144" y="99"/>
                  <a:pt x="144" y="98"/>
                </a:cubicBezTo>
                <a:moveTo>
                  <a:pt x="109" y="109"/>
                </a:moveTo>
                <a:cubicBezTo>
                  <a:pt x="115" y="115"/>
                  <a:pt x="115" y="115"/>
                  <a:pt x="115" y="115"/>
                </a:cubicBezTo>
                <a:cubicBezTo>
                  <a:pt x="117" y="116"/>
                  <a:pt x="119" y="117"/>
                  <a:pt x="121" y="118"/>
                </a:cubicBezTo>
                <a:cubicBezTo>
                  <a:pt x="123" y="118"/>
                  <a:pt x="125" y="117"/>
                  <a:pt x="127" y="115"/>
                </a:cubicBezTo>
                <a:cubicBezTo>
                  <a:pt x="129" y="114"/>
                  <a:pt x="130" y="111"/>
                  <a:pt x="130" y="109"/>
                </a:cubicBezTo>
                <a:cubicBezTo>
                  <a:pt x="130" y="108"/>
                  <a:pt x="130" y="107"/>
                  <a:pt x="129" y="107"/>
                </a:cubicBezTo>
                <a:moveTo>
                  <a:pt x="94" y="115"/>
                </a:moveTo>
                <a:cubicBezTo>
                  <a:pt x="99" y="117"/>
                  <a:pt x="99" y="117"/>
                  <a:pt x="99" y="117"/>
                </a:cubicBezTo>
                <a:cubicBezTo>
                  <a:pt x="100" y="118"/>
                  <a:pt x="103" y="118"/>
                  <a:pt x="107" y="118"/>
                </a:cubicBezTo>
                <a:cubicBezTo>
                  <a:pt x="109" y="118"/>
                  <a:pt x="111" y="117"/>
                  <a:pt x="113" y="116"/>
                </a:cubicBezTo>
                <a:cubicBezTo>
                  <a:pt x="113" y="115"/>
                  <a:pt x="114" y="115"/>
                  <a:pt x="114" y="114"/>
                </a:cubicBezTo>
                <a:moveTo>
                  <a:pt x="67" y="107"/>
                </a:moveTo>
                <a:cubicBezTo>
                  <a:pt x="82" y="91"/>
                  <a:pt x="82" y="91"/>
                  <a:pt x="82" y="91"/>
                </a:cubicBezTo>
                <a:cubicBezTo>
                  <a:pt x="84" y="88"/>
                  <a:pt x="84" y="84"/>
                  <a:pt x="81" y="82"/>
                </a:cubicBezTo>
                <a:cubicBezTo>
                  <a:pt x="80" y="80"/>
                  <a:pt x="78" y="80"/>
                  <a:pt x="76" y="80"/>
                </a:cubicBezTo>
                <a:cubicBezTo>
                  <a:pt x="75" y="80"/>
                  <a:pt x="73" y="81"/>
                  <a:pt x="72" y="82"/>
                </a:cubicBezTo>
                <a:cubicBezTo>
                  <a:pt x="58" y="98"/>
                  <a:pt x="58" y="98"/>
                  <a:pt x="58" y="98"/>
                </a:cubicBezTo>
                <a:cubicBezTo>
                  <a:pt x="56" y="101"/>
                  <a:pt x="56" y="105"/>
                  <a:pt x="58" y="107"/>
                </a:cubicBezTo>
                <a:cubicBezTo>
                  <a:pt x="60" y="108"/>
                  <a:pt x="62" y="109"/>
                  <a:pt x="64" y="109"/>
                </a:cubicBezTo>
                <a:cubicBezTo>
                  <a:pt x="65" y="109"/>
                  <a:pt x="66" y="108"/>
                  <a:pt x="67" y="107"/>
                </a:cubicBezTo>
                <a:close/>
                <a:moveTo>
                  <a:pt x="79" y="112"/>
                </a:moveTo>
                <a:cubicBezTo>
                  <a:pt x="93" y="98"/>
                  <a:pt x="93" y="98"/>
                  <a:pt x="93" y="98"/>
                </a:cubicBezTo>
                <a:cubicBezTo>
                  <a:pt x="95" y="95"/>
                  <a:pt x="95" y="91"/>
                  <a:pt x="92" y="89"/>
                </a:cubicBezTo>
                <a:cubicBezTo>
                  <a:pt x="91" y="87"/>
                  <a:pt x="89" y="87"/>
                  <a:pt x="87" y="87"/>
                </a:cubicBezTo>
                <a:cubicBezTo>
                  <a:pt x="86" y="87"/>
                  <a:pt x="84" y="88"/>
                  <a:pt x="83" y="89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68" y="106"/>
                  <a:pt x="68" y="111"/>
                  <a:pt x="70" y="113"/>
                </a:cubicBezTo>
                <a:cubicBezTo>
                  <a:pt x="72" y="114"/>
                  <a:pt x="74" y="115"/>
                  <a:pt x="76" y="114"/>
                </a:cubicBezTo>
                <a:cubicBezTo>
                  <a:pt x="77" y="114"/>
                  <a:pt x="78" y="114"/>
                  <a:pt x="79" y="112"/>
                </a:cubicBezTo>
                <a:close/>
                <a:moveTo>
                  <a:pt x="98" y="111"/>
                </a:moveTo>
                <a:cubicBezTo>
                  <a:pt x="100" y="109"/>
                  <a:pt x="100" y="109"/>
                  <a:pt x="100" y="109"/>
                </a:cubicBezTo>
                <a:cubicBezTo>
                  <a:pt x="102" y="106"/>
                  <a:pt x="102" y="102"/>
                  <a:pt x="99" y="100"/>
                </a:cubicBezTo>
                <a:cubicBezTo>
                  <a:pt x="98" y="99"/>
                  <a:pt x="96" y="98"/>
                  <a:pt x="94" y="98"/>
                </a:cubicBezTo>
                <a:cubicBezTo>
                  <a:pt x="92" y="99"/>
                  <a:pt x="91" y="99"/>
                  <a:pt x="90" y="100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80" y="111"/>
                  <a:pt x="80" y="116"/>
                  <a:pt x="83" y="118"/>
                </a:cubicBezTo>
                <a:cubicBezTo>
                  <a:pt x="84" y="119"/>
                  <a:pt x="86" y="120"/>
                  <a:pt x="88" y="119"/>
                </a:cubicBezTo>
                <a:cubicBezTo>
                  <a:pt x="89" y="119"/>
                  <a:pt x="91" y="119"/>
                  <a:pt x="92" y="117"/>
                </a:cubicBezTo>
                <a:lnTo>
                  <a:pt x="98" y="111"/>
                </a:lnTo>
                <a:close/>
                <a:moveTo>
                  <a:pt x="182" y="1"/>
                </a:moveTo>
                <a:cubicBezTo>
                  <a:pt x="168" y="8"/>
                  <a:pt x="149" y="18"/>
                  <a:pt x="146" y="20"/>
                </a:cubicBezTo>
                <a:cubicBezTo>
                  <a:pt x="148" y="25"/>
                  <a:pt x="161" y="45"/>
                  <a:pt x="176" y="72"/>
                </a:cubicBezTo>
                <a:cubicBezTo>
                  <a:pt x="178" y="75"/>
                  <a:pt x="178" y="75"/>
                  <a:pt x="178" y="75"/>
                </a:cubicBezTo>
                <a:cubicBezTo>
                  <a:pt x="212" y="57"/>
                  <a:pt x="212" y="57"/>
                  <a:pt x="212" y="57"/>
                </a:cubicBezTo>
                <a:moveTo>
                  <a:pt x="150" y="28"/>
                </a:moveTo>
                <a:cubicBezTo>
                  <a:pt x="133" y="21"/>
                  <a:pt x="124" y="31"/>
                  <a:pt x="114" y="31"/>
                </a:cubicBezTo>
                <a:cubicBezTo>
                  <a:pt x="110" y="31"/>
                  <a:pt x="107" y="31"/>
                  <a:pt x="105" y="32"/>
                </a:cubicBezTo>
                <a:cubicBezTo>
                  <a:pt x="105" y="32"/>
                  <a:pt x="104" y="32"/>
                  <a:pt x="104" y="32"/>
                </a:cubicBezTo>
                <a:cubicBezTo>
                  <a:pt x="103" y="32"/>
                  <a:pt x="102" y="32"/>
                  <a:pt x="101" y="32"/>
                </a:cubicBezTo>
                <a:cubicBezTo>
                  <a:pt x="73" y="47"/>
                  <a:pt x="73" y="47"/>
                  <a:pt x="73" y="47"/>
                </a:cubicBezTo>
                <a:cubicBezTo>
                  <a:pt x="60" y="54"/>
                  <a:pt x="73" y="64"/>
                  <a:pt x="77" y="63"/>
                </a:cubicBezTo>
                <a:cubicBezTo>
                  <a:pt x="82" y="62"/>
                  <a:pt x="93" y="57"/>
                  <a:pt x="101" y="54"/>
                </a:cubicBezTo>
                <a:cubicBezTo>
                  <a:pt x="105" y="52"/>
                  <a:pt x="110" y="53"/>
                  <a:pt x="114" y="56"/>
                </a:cubicBezTo>
                <a:cubicBezTo>
                  <a:pt x="127" y="65"/>
                  <a:pt x="153" y="85"/>
                  <a:pt x="155" y="87"/>
                </a:cubicBezTo>
                <a:moveTo>
                  <a:pt x="174" y="69"/>
                </a:moveTo>
                <a:cubicBezTo>
                  <a:pt x="172" y="70"/>
                  <a:pt x="166" y="74"/>
                  <a:pt x="165" y="75"/>
                </a:cubicBezTo>
                <a:cubicBezTo>
                  <a:pt x="164" y="76"/>
                  <a:pt x="163" y="77"/>
                  <a:pt x="162" y="79"/>
                </a:cubicBezTo>
                <a:cubicBezTo>
                  <a:pt x="160" y="82"/>
                  <a:pt x="158" y="86"/>
                  <a:pt x="155" y="87"/>
                </a:cubicBezTo>
                <a:moveTo>
                  <a:pt x="53" y="85"/>
                </a:moveTo>
                <a:cubicBezTo>
                  <a:pt x="53" y="85"/>
                  <a:pt x="53" y="85"/>
                  <a:pt x="53" y="85"/>
                </a:cubicBezTo>
                <a:moveTo>
                  <a:pt x="0" y="54"/>
                </a:moveTo>
                <a:cubicBezTo>
                  <a:pt x="31" y="79"/>
                  <a:pt x="31" y="79"/>
                  <a:pt x="31" y="79"/>
                </a:cubicBezTo>
                <a:cubicBezTo>
                  <a:pt x="74" y="25"/>
                  <a:pt x="74" y="25"/>
                  <a:pt x="74" y="25"/>
                </a:cubicBezTo>
                <a:cubicBezTo>
                  <a:pt x="44" y="0"/>
                  <a:pt x="44" y="0"/>
                  <a:pt x="44" y="0"/>
                </a:cubicBezTo>
                <a:moveTo>
                  <a:pt x="34" y="75"/>
                </a:moveTo>
                <a:cubicBezTo>
                  <a:pt x="42" y="82"/>
                  <a:pt x="51" y="87"/>
                  <a:pt x="51" y="87"/>
                </a:cubicBezTo>
                <a:moveTo>
                  <a:pt x="91" y="37"/>
                </a:moveTo>
                <a:cubicBezTo>
                  <a:pt x="87" y="35"/>
                  <a:pt x="78" y="32"/>
                  <a:pt x="70" y="29"/>
                </a:cubicBez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Freeform 23"/>
          <p:cNvSpPr>
            <a:spLocks noEditPoints="1"/>
          </p:cNvSpPr>
          <p:nvPr/>
        </p:nvSpPr>
        <p:spPr bwMode="auto">
          <a:xfrm>
            <a:off x="5400212" y="4786424"/>
            <a:ext cx="588963" cy="473075"/>
          </a:xfrm>
          <a:custGeom>
            <a:avLst/>
            <a:gdLst>
              <a:gd name="T0" fmla="*/ 155 w 155"/>
              <a:gd name="T1" fmla="*/ 124 h 124"/>
              <a:gd name="T2" fmla="*/ 0 w 155"/>
              <a:gd name="T3" fmla="*/ 124 h 124"/>
              <a:gd name="T4" fmla="*/ 38 w 155"/>
              <a:gd name="T5" fmla="*/ 91 h 124"/>
              <a:gd name="T6" fmla="*/ 16 w 155"/>
              <a:gd name="T7" fmla="*/ 91 h 124"/>
              <a:gd name="T8" fmla="*/ 16 w 155"/>
              <a:gd name="T9" fmla="*/ 124 h 124"/>
              <a:gd name="T10" fmla="*/ 38 w 155"/>
              <a:gd name="T11" fmla="*/ 124 h 124"/>
              <a:gd name="T12" fmla="*/ 38 w 155"/>
              <a:gd name="T13" fmla="*/ 91 h 124"/>
              <a:gd name="T14" fmla="*/ 71 w 155"/>
              <a:gd name="T15" fmla="*/ 58 h 124"/>
              <a:gd name="T16" fmla="*/ 50 w 155"/>
              <a:gd name="T17" fmla="*/ 58 h 124"/>
              <a:gd name="T18" fmla="*/ 50 w 155"/>
              <a:gd name="T19" fmla="*/ 124 h 124"/>
              <a:gd name="T20" fmla="*/ 71 w 155"/>
              <a:gd name="T21" fmla="*/ 124 h 124"/>
              <a:gd name="T22" fmla="*/ 71 w 155"/>
              <a:gd name="T23" fmla="*/ 58 h 124"/>
              <a:gd name="T24" fmla="*/ 104 w 155"/>
              <a:gd name="T25" fmla="*/ 72 h 124"/>
              <a:gd name="T26" fmla="*/ 83 w 155"/>
              <a:gd name="T27" fmla="*/ 72 h 124"/>
              <a:gd name="T28" fmla="*/ 83 w 155"/>
              <a:gd name="T29" fmla="*/ 124 h 124"/>
              <a:gd name="T30" fmla="*/ 104 w 155"/>
              <a:gd name="T31" fmla="*/ 124 h 124"/>
              <a:gd name="T32" fmla="*/ 104 w 155"/>
              <a:gd name="T33" fmla="*/ 72 h 124"/>
              <a:gd name="T34" fmla="*/ 138 w 155"/>
              <a:gd name="T35" fmla="*/ 38 h 124"/>
              <a:gd name="T36" fmla="*/ 117 w 155"/>
              <a:gd name="T37" fmla="*/ 38 h 124"/>
              <a:gd name="T38" fmla="*/ 117 w 155"/>
              <a:gd name="T39" fmla="*/ 124 h 124"/>
              <a:gd name="T40" fmla="*/ 138 w 155"/>
              <a:gd name="T41" fmla="*/ 124 h 124"/>
              <a:gd name="T42" fmla="*/ 138 w 155"/>
              <a:gd name="T43" fmla="*/ 38 h 124"/>
              <a:gd name="T44" fmla="*/ 27 w 155"/>
              <a:gd name="T45" fmla="*/ 54 h 124"/>
              <a:gd name="T46" fmla="*/ 21 w 155"/>
              <a:gd name="T47" fmla="*/ 60 h 124"/>
              <a:gd name="T48" fmla="*/ 27 w 155"/>
              <a:gd name="T49" fmla="*/ 66 h 124"/>
              <a:gd name="T50" fmla="*/ 33 w 155"/>
              <a:gd name="T51" fmla="*/ 60 h 124"/>
              <a:gd name="T52" fmla="*/ 27 w 155"/>
              <a:gd name="T53" fmla="*/ 54 h 124"/>
              <a:gd name="T54" fmla="*/ 60 w 155"/>
              <a:gd name="T55" fmla="*/ 22 h 124"/>
              <a:gd name="T56" fmla="*/ 54 w 155"/>
              <a:gd name="T57" fmla="*/ 28 h 124"/>
              <a:gd name="T58" fmla="*/ 60 w 155"/>
              <a:gd name="T59" fmla="*/ 34 h 124"/>
              <a:gd name="T60" fmla="*/ 66 w 155"/>
              <a:gd name="T61" fmla="*/ 28 h 124"/>
              <a:gd name="T62" fmla="*/ 60 w 155"/>
              <a:gd name="T63" fmla="*/ 22 h 124"/>
              <a:gd name="T64" fmla="*/ 94 w 155"/>
              <a:gd name="T65" fmla="*/ 38 h 124"/>
              <a:gd name="T66" fmla="*/ 88 w 155"/>
              <a:gd name="T67" fmla="*/ 44 h 124"/>
              <a:gd name="T68" fmla="*/ 94 w 155"/>
              <a:gd name="T69" fmla="*/ 50 h 124"/>
              <a:gd name="T70" fmla="*/ 100 w 155"/>
              <a:gd name="T71" fmla="*/ 44 h 124"/>
              <a:gd name="T72" fmla="*/ 94 w 155"/>
              <a:gd name="T73" fmla="*/ 38 h 124"/>
              <a:gd name="T74" fmla="*/ 127 w 155"/>
              <a:gd name="T75" fmla="*/ 0 h 124"/>
              <a:gd name="T76" fmla="*/ 121 w 155"/>
              <a:gd name="T77" fmla="*/ 6 h 124"/>
              <a:gd name="T78" fmla="*/ 127 w 155"/>
              <a:gd name="T79" fmla="*/ 12 h 124"/>
              <a:gd name="T80" fmla="*/ 133 w 155"/>
              <a:gd name="T81" fmla="*/ 6 h 124"/>
              <a:gd name="T82" fmla="*/ 127 w 155"/>
              <a:gd name="T83" fmla="*/ 0 h 124"/>
              <a:gd name="T84" fmla="*/ 98 w 155"/>
              <a:gd name="T85" fmla="*/ 40 h 124"/>
              <a:gd name="T86" fmla="*/ 123 w 155"/>
              <a:gd name="T87" fmla="*/ 11 h 124"/>
              <a:gd name="T88" fmla="*/ 66 w 155"/>
              <a:gd name="T89" fmla="*/ 31 h 124"/>
              <a:gd name="T90" fmla="*/ 88 w 155"/>
              <a:gd name="T91" fmla="*/ 42 h 124"/>
              <a:gd name="T92" fmla="*/ 56 w 155"/>
              <a:gd name="T93" fmla="*/ 32 h 124"/>
              <a:gd name="T94" fmla="*/ 31 w 155"/>
              <a:gd name="T95" fmla="*/ 5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5" h="124">
                <a:moveTo>
                  <a:pt x="155" y="124"/>
                </a:moveTo>
                <a:cubicBezTo>
                  <a:pt x="0" y="124"/>
                  <a:pt x="0" y="124"/>
                  <a:pt x="0" y="124"/>
                </a:cubicBezTo>
                <a:moveTo>
                  <a:pt x="38" y="91"/>
                </a:moveTo>
                <a:cubicBezTo>
                  <a:pt x="16" y="91"/>
                  <a:pt x="16" y="91"/>
                  <a:pt x="16" y="91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38" y="124"/>
                  <a:pt x="38" y="124"/>
                  <a:pt x="38" y="124"/>
                </a:cubicBezTo>
                <a:lnTo>
                  <a:pt x="38" y="91"/>
                </a:lnTo>
                <a:close/>
                <a:moveTo>
                  <a:pt x="71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71" y="124"/>
                  <a:pt x="71" y="124"/>
                  <a:pt x="71" y="124"/>
                </a:cubicBezTo>
                <a:lnTo>
                  <a:pt x="71" y="58"/>
                </a:lnTo>
                <a:close/>
                <a:moveTo>
                  <a:pt x="104" y="72"/>
                </a:moveTo>
                <a:cubicBezTo>
                  <a:pt x="83" y="72"/>
                  <a:pt x="83" y="72"/>
                  <a:pt x="83" y="72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104" y="124"/>
                  <a:pt x="104" y="124"/>
                  <a:pt x="104" y="124"/>
                </a:cubicBezTo>
                <a:lnTo>
                  <a:pt x="104" y="72"/>
                </a:lnTo>
                <a:close/>
                <a:moveTo>
                  <a:pt x="138" y="38"/>
                </a:moveTo>
                <a:cubicBezTo>
                  <a:pt x="117" y="38"/>
                  <a:pt x="117" y="38"/>
                  <a:pt x="117" y="38"/>
                </a:cubicBezTo>
                <a:cubicBezTo>
                  <a:pt x="117" y="124"/>
                  <a:pt x="117" y="124"/>
                  <a:pt x="117" y="124"/>
                </a:cubicBezTo>
                <a:cubicBezTo>
                  <a:pt x="138" y="124"/>
                  <a:pt x="138" y="124"/>
                  <a:pt x="138" y="124"/>
                </a:cubicBezTo>
                <a:lnTo>
                  <a:pt x="138" y="38"/>
                </a:lnTo>
                <a:close/>
                <a:moveTo>
                  <a:pt x="27" y="54"/>
                </a:moveTo>
                <a:cubicBezTo>
                  <a:pt x="24" y="54"/>
                  <a:pt x="21" y="57"/>
                  <a:pt x="21" y="60"/>
                </a:cubicBezTo>
                <a:cubicBezTo>
                  <a:pt x="21" y="63"/>
                  <a:pt x="24" y="66"/>
                  <a:pt x="27" y="66"/>
                </a:cubicBezTo>
                <a:cubicBezTo>
                  <a:pt x="30" y="66"/>
                  <a:pt x="33" y="63"/>
                  <a:pt x="33" y="60"/>
                </a:cubicBezTo>
                <a:cubicBezTo>
                  <a:pt x="33" y="57"/>
                  <a:pt x="30" y="54"/>
                  <a:pt x="27" y="54"/>
                </a:cubicBezTo>
                <a:close/>
                <a:moveTo>
                  <a:pt x="60" y="22"/>
                </a:moveTo>
                <a:cubicBezTo>
                  <a:pt x="57" y="22"/>
                  <a:pt x="54" y="25"/>
                  <a:pt x="54" y="28"/>
                </a:cubicBezTo>
                <a:cubicBezTo>
                  <a:pt x="54" y="32"/>
                  <a:pt x="57" y="34"/>
                  <a:pt x="60" y="34"/>
                </a:cubicBezTo>
                <a:cubicBezTo>
                  <a:pt x="64" y="34"/>
                  <a:pt x="66" y="32"/>
                  <a:pt x="66" y="28"/>
                </a:cubicBezTo>
                <a:cubicBezTo>
                  <a:pt x="66" y="25"/>
                  <a:pt x="64" y="22"/>
                  <a:pt x="60" y="22"/>
                </a:cubicBezTo>
                <a:close/>
                <a:moveTo>
                  <a:pt x="94" y="38"/>
                </a:moveTo>
                <a:cubicBezTo>
                  <a:pt x="90" y="38"/>
                  <a:pt x="88" y="41"/>
                  <a:pt x="88" y="44"/>
                </a:cubicBezTo>
                <a:cubicBezTo>
                  <a:pt x="88" y="48"/>
                  <a:pt x="90" y="50"/>
                  <a:pt x="94" y="50"/>
                </a:cubicBezTo>
                <a:cubicBezTo>
                  <a:pt x="97" y="50"/>
                  <a:pt x="100" y="48"/>
                  <a:pt x="100" y="44"/>
                </a:cubicBezTo>
                <a:cubicBezTo>
                  <a:pt x="100" y="41"/>
                  <a:pt x="97" y="38"/>
                  <a:pt x="94" y="38"/>
                </a:cubicBezTo>
                <a:close/>
                <a:moveTo>
                  <a:pt x="127" y="0"/>
                </a:moveTo>
                <a:cubicBezTo>
                  <a:pt x="124" y="0"/>
                  <a:pt x="121" y="3"/>
                  <a:pt x="121" y="6"/>
                </a:cubicBezTo>
                <a:cubicBezTo>
                  <a:pt x="121" y="9"/>
                  <a:pt x="124" y="12"/>
                  <a:pt x="127" y="12"/>
                </a:cubicBezTo>
                <a:cubicBezTo>
                  <a:pt x="131" y="12"/>
                  <a:pt x="133" y="9"/>
                  <a:pt x="133" y="6"/>
                </a:cubicBezTo>
                <a:cubicBezTo>
                  <a:pt x="133" y="3"/>
                  <a:pt x="131" y="0"/>
                  <a:pt x="127" y="0"/>
                </a:cubicBezTo>
                <a:close/>
                <a:moveTo>
                  <a:pt x="98" y="40"/>
                </a:moveTo>
                <a:cubicBezTo>
                  <a:pt x="123" y="11"/>
                  <a:pt x="123" y="11"/>
                  <a:pt x="123" y="11"/>
                </a:cubicBezTo>
                <a:moveTo>
                  <a:pt x="66" y="31"/>
                </a:moveTo>
                <a:cubicBezTo>
                  <a:pt x="88" y="42"/>
                  <a:pt x="88" y="42"/>
                  <a:pt x="88" y="42"/>
                </a:cubicBezTo>
                <a:moveTo>
                  <a:pt x="56" y="32"/>
                </a:moveTo>
                <a:cubicBezTo>
                  <a:pt x="31" y="56"/>
                  <a:pt x="31" y="56"/>
                  <a:pt x="31" y="56"/>
                </a:cubicBez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523332" y="4699222"/>
            <a:ext cx="2587785" cy="54133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s-CO" b="1" u="sng" dirty="0"/>
              <a:t>Ley Sarbanes </a:t>
            </a:r>
            <a:r>
              <a:rPr lang="es-CO" sz="1200" b="1" u="sng" dirty="0"/>
              <a:t>Oxley</a:t>
            </a:r>
            <a:r>
              <a:rPr lang="es-CO" b="1" u="sng" dirty="0"/>
              <a:t> (SOX)</a:t>
            </a:r>
            <a:endParaRPr lang="ru-RU" dirty="0"/>
          </a:p>
        </p:txBody>
      </p:sp>
      <p:sp>
        <p:nvSpPr>
          <p:cNvPr id="38" name="Text Placeholder 22"/>
          <p:cNvSpPr txBox="1">
            <a:spLocks/>
          </p:cNvSpPr>
          <p:nvPr/>
        </p:nvSpPr>
        <p:spPr>
          <a:xfrm>
            <a:off x="237295" y="2576464"/>
            <a:ext cx="1579930" cy="147494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es-CO" sz="1200" b="1" u="sng" dirty="0"/>
              <a:t>Ley de Portabilidad y Responsabilidad del Sistema de Seguro Médico (HIPAA) </a:t>
            </a:r>
            <a:endParaRPr lang="ru-RU" sz="1200" dirty="0"/>
          </a:p>
        </p:txBody>
      </p:sp>
      <p:sp>
        <p:nvSpPr>
          <p:cNvPr id="40" name="Text Placeholder 24"/>
          <p:cNvSpPr txBox="1">
            <a:spLocks/>
          </p:cNvSpPr>
          <p:nvPr/>
        </p:nvSpPr>
        <p:spPr>
          <a:xfrm>
            <a:off x="537062" y="814408"/>
            <a:ext cx="2322197" cy="86051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es-CO" sz="1200" b="1" u="sng" dirty="0"/>
              <a:t>PCI (</a:t>
            </a:r>
            <a:r>
              <a:rPr lang="es-CO" sz="1200" b="1" u="sng" dirty="0" err="1"/>
              <a:t>Payment</a:t>
            </a:r>
            <a:r>
              <a:rPr lang="es-CO" sz="1200" b="1" u="sng" dirty="0"/>
              <a:t> </a:t>
            </a:r>
            <a:r>
              <a:rPr lang="es-CO" sz="1200" b="1" u="sng" dirty="0" err="1"/>
              <a:t>Card</a:t>
            </a:r>
            <a:r>
              <a:rPr lang="es-CO" sz="1200" b="1" u="sng" dirty="0"/>
              <a:t> </a:t>
            </a:r>
            <a:r>
              <a:rPr lang="es-CO" sz="1200" b="1" u="sng" dirty="0" err="1"/>
              <a:t>Industry</a:t>
            </a:r>
            <a:r>
              <a:rPr lang="es-CO" sz="1200" b="1" u="sng" dirty="0"/>
              <a:t> Security </a:t>
            </a:r>
            <a:r>
              <a:rPr lang="es-CO" sz="1200" b="1" u="sng" dirty="0" err="1"/>
              <a:t>Standards</a:t>
            </a:r>
            <a:r>
              <a:rPr lang="es-CO" sz="1200" b="1" u="sng" dirty="0"/>
              <a:t>)</a:t>
            </a:r>
            <a:endParaRPr lang="ru-RU" sz="1200" dirty="0"/>
          </a:p>
        </p:txBody>
      </p:sp>
      <p:sp>
        <p:nvSpPr>
          <p:cNvPr id="41" name="Text Placeholder 25"/>
          <p:cNvSpPr txBox="1">
            <a:spLocks/>
          </p:cNvSpPr>
          <p:nvPr/>
        </p:nvSpPr>
        <p:spPr>
          <a:xfrm>
            <a:off x="6611316" y="1670233"/>
            <a:ext cx="1684497" cy="892101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s-CO" sz="1200" b="1" u="sng" dirty="0"/>
              <a:t>La Ley de Derechos de Autor del Milenio Digital (DMCA)</a:t>
            </a:r>
            <a:endParaRPr lang="ru-RU" sz="1200" dirty="0"/>
          </a:p>
        </p:txBody>
      </p:sp>
      <p:sp>
        <p:nvSpPr>
          <p:cNvPr id="43" name="Text Placeholder 27"/>
          <p:cNvSpPr txBox="1">
            <a:spLocks/>
          </p:cNvSpPr>
          <p:nvPr/>
        </p:nvSpPr>
        <p:spPr>
          <a:xfrm>
            <a:off x="6363909" y="784337"/>
            <a:ext cx="1889441" cy="54133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s-CO" sz="1200" b="1" dirty="0"/>
              <a:t>ISO/IEC 27001:2013</a:t>
            </a:r>
            <a:endParaRPr lang="ru-RU" sz="1200" dirty="0"/>
          </a:p>
        </p:txBody>
      </p:sp>
      <p:sp>
        <p:nvSpPr>
          <p:cNvPr id="45" name="Text Placeholder 29"/>
          <p:cNvSpPr txBox="1">
            <a:spLocks/>
          </p:cNvSpPr>
          <p:nvPr/>
        </p:nvSpPr>
        <p:spPr>
          <a:xfrm>
            <a:off x="6513049" y="4480830"/>
            <a:ext cx="1889441" cy="54133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s-CO" b="1" u="sng" dirty="0"/>
              <a:t>Ley Federal de Gestión de la Seguridad de la </a:t>
            </a:r>
            <a:r>
              <a:rPr lang="es-CO" sz="1200" b="1" u="sng" dirty="0"/>
              <a:t>Información</a:t>
            </a:r>
            <a:r>
              <a:rPr lang="es-CO" b="1" u="sng" dirty="0"/>
              <a:t> </a:t>
            </a:r>
            <a:r>
              <a:rPr lang="es-CO" b="1" u="sng"/>
              <a:t>(FISMA</a:t>
            </a:r>
            <a:r>
              <a:rPr lang="es-CO" b="1" u="sng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7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7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 p14:presetBounceEnd="67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7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67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67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61" dur="1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62" dur="1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67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65" dur="1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66" dur="1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fill="hold" grpId="0" nodeType="withEffect" p14:presetBounceEnd="67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69" dur="1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70" dur="1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67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3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74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67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7" dur="10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78" dur="10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67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81" dur="10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2" dur="10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6" grpId="0" build="p"/>
          <p:bldP spid="38" grpId="0" build="p"/>
          <p:bldP spid="40" grpId="0" build="p"/>
          <p:bldP spid="41" grpId="0" build="p"/>
          <p:bldP spid="43" grpId="0" build="p"/>
          <p:bldP spid="45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6" grpId="0" build="p"/>
          <p:bldP spid="38" grpId="0" build="p"/>
          <p:bldP spid="40" grpId="0" build="p"/>
          <p:bldP spid="41" grpId="0" build="p"/>
          <p:bldP spid="43" grpId="0" build="p"/>
          <p:bldP spid="45" grpId="0" build="p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61</Words>
  <Application>Microsoft Office PowerPoint</Application>
  <PresentationFormat>Panorámica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136</cp:revision>
  <dcterms:modified xsi:type="dcterms:W3CDTF">2021-12-20T04:08:09Z</dcterms:modified>
</cp:coreProperties>
</file>