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C8067-3EC9-DBB1-F327-61838DF00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D27E31-57AD-B526-3E93-94526D8AE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C22D50-E248-5471-5E75-654602E67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28F9-15C9-45E1-AFE2-8EF1B4303910}" type="datetimeFigureOut">
              <a:rPr lang="es-CO" smtClean="0"/>
              <a:t>18/11/2023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53A357-0F24-4188-06D0-1E15CAB0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2E787D-57F8-EFE8-A7EE-4D7E67BD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852E-6143-407D-B73F-B0021C42BEF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30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8E583-F971-5A56-FE17-2C74FB09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6843D7-A538-906D-2D4F-0E25CFEEB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9D5C06-FE98-B2FE-6960-F4AAFE1E3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28F9-15C9-45E1-AFE2-8EF1B4303910}" type="datetimeFigureOut">
              <a:rPr lang="es-CO" smtClean="0"/>
              <a:t>18/11/2023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3C782F-CC13-11CC-C7B7-83435CBE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7A6DCE-8688-C359-5002-E9A283207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852E-6143-407D-B73F-B0021C42BEF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197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421ACF-C612-5720-405F-F4FC2F1B0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FD06F2-25CA-E298-04A5-CAA7ED02C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985C87-9EC9-D02C-A0F9-D957FBE0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28F9-15C9-45E1-AFE2-8EF1B4303910}" type="datetimeFigureOut">
              <a:rPr lang="es-CO" smtClean="0"/>
              <a:t>18/11/2023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75654D-565A-5D6A-0DF8-4E45ABBB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3DED77-6ECE-BB08-AE7E-083073E8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852E-6143-407D-B73F-B0021C42BEF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223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41FDC-4F91-DEAD-4842-DF3D73DE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0113B1-FCA1-A43D-9FA6-344DF062F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13CE09-3C1D-2E61-FF56-EEAC5CF2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28F9-15C9-45E1-AFE2-8EF1B4303910}" type="datetimeFigureOut">
              <a:rPr lang="es-CO" smtClean="0"/>
              <a:t>18/11/2023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59CC2C-A942-A360-A4F5-B120ED2F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541D08-529F-CACF-0F9B-596C9453F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852E-6143-407D-B73F-B0021C42BEF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05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A9586-8326-B169-8F41-E9696AE5E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7CB81E-BF79-C0BF-550A-5FF5E70CE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E60C62-BC07-4D5C-C9A7-A792AA34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28F9-15C9-45E1-AFE2-8EF1B4303910}" type="datetimeFigureOut">
              <a:rPr lang="es-CO" smtClean="0"/>
              <a:t>18/11/2023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09FF84-EAF8-350E-3149-17081698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B27A8D-B8D1-5C55-3ED6-946DFD3E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852E-6143-407D-B73F-B0021C42BEF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60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AFAB5-823B-26CB-1EDA-8E01158F9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B19694-ED3C-D3C5-8C97-97839FE7B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913139-3AAD-3200-7D00-827B46C8D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402D04-BEDF-3670-0ECC-B64D4EBD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28F9-15C9-45E1-AFE2-8EF1B4303910}" type="datetimeFigureOut">
              <a:rPr lang="es-CO" smtClean="0"/>
              <a:t>18/11/2023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69F87F-B4BF-7EDF-D858-61EEDD41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572E72-43AC-C2AC-0174-CB75E36A4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852E-6143-407D-B73F-B0021C42BEF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777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1BB29-466B-4692-B6B2-2E449CC90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BEA71C-3928-96D0-9A7A-5DCD0A616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2E1562-F5F2-BCFB-F014-82F49F1F0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4074D70-97A0-740D-2F73-377046B23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581F52A-E637-ACC0-C4E1-5B27100FA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EFDEC0D-7A58-269A-9C95-F9980A2D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28F9-15C9-45E1-AFE2-8EF1B4303910}" type="datetimeFigureOut">
              <a:rPr lang="es-CO" smtClean="0"/>
              <a:t>18/11/2023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65A0AD4-5710-F16F-F5B9-6B4BB12A6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178F0E0-4E9B-970D-657B-C29FBC03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852E-6143-407D-B73F-B0021C42BEF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753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3E421-ADB4-3502-E49F-E3EF3F48F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05D8EF-8532-2EA3-01B6-9D76EB56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28F9-15C9-45E1-AFE2-8EF1B4303910}" type="datetimeFigureOut">
              <a:rPr lang="es-CO" smtClean="0"/>
              <a:t>18/11/2023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704BD2-13FD-7576-35ED-8401A86E2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467404-7ACD-331E-4280-FF010B6A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852E-6143-407D-B73F-B0021C42BEF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437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AF567A1-FB8B-B1CB-CFE4-0B6768916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28F9-15C9-45E1-AFE2-8EF1B4303910}" type="datetimeFigureOut">
              <a:rPr lang="es-CO" smtClean="0"/>
              <a:t>18/11/2023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EA99780-BB55-79E9-A00B-EEDFBA39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DBD85C-2617-C9EA-DBD7-26E8B29A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852E-6143-407D-B73F-B0021C42BEF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878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63181-B6AD-4E84-DFA5-AB499CD5A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45AD07-EEEA-2D3E-769F-56FB21E9D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CFF04F-EC22-70B8-10E8-8F254C68D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93FCD1-557C-2BBF-25B9-A0BDA54E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28F9-15C9-45E1-AFE2-8EF1B4303910}" type="datetimeFigureOut">
              <a:rPr lang="es-CO" smtClean="0"/>
              <a:t>18/11/2023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F580F2-0FCA-54F6-F878-4D25D815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BED14B-EDC4-1954-3036-5839039B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852E-6143-407D-B73F-B0021C42BEF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714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91EDC-CFA6-DB17-A758-D3F6D07C9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2998AB-D530-C87D-125D-CD6CB3DAE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273296-45C0-C124-8B15-343D348E3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24AD73-922F-CCA1-B466-1B9FF1C16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28F9-15C9-45E1-AFE2-8EF1B4303910}" type="datetimeFigureOut">
              <a:rPr lang="es-CO" smtClean="0"/>
              <a:t>18/11/2023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88C64B-BA7A-D0CC-F260-545A9402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DC7DFD-8F05-36CB-766B-26270961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852E-6143-407D-B73F-B0021C42BEF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707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4165A63-4C27-CF5B-100A-A034720E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AB23C2-2055-7BE2-6354-142B38A82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730CC9-833B-58DE-6BD5-FE58EF7F4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728F9-15C9-45E1-AFE2-8EF1B4303910}" type="datetimeFigureOut">
              <a:rPr lang="es-CO" smtClean="0"/>
              <a:t>18/11/2023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995CAF-552E-BFFD-D8BA-27D39EC3C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63E945-F9B1-E1DE-C9B2-2EB67A761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8852E-6143-407D-B73F-B0021C42BEF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425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rupo 324">
            <a:extLst>
              <a:ext uri="{FF2B5EF4-FFF2-40B4-BE49-F238E27FC236}">
                <a16:creationId xmlns:a16="http://schemas.microsoft.com/office/drawing/2014/main" id="{1EBD40DC-6B44-B7DE-8606-EFDE052C0D45}"/>
              </a:ext>
            </a:extLst>
          </p:cNvPr>
          <p:cNvGrpSpPr/>
          <p:nvPr/>
        </p:nvGrpSpPr>
        <p:grpSpPr>
          <a:xfrm>
            <a:off x="547732" y="277085"/>
            <a:ext cx="9314703" cy="4948375"/>
            <a:chOff x="547732" y="277085"/>
            <a:chExt cx="9314703" cy="4948375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E49CF977-7FF7-F72C-04BD-D5C29B3FC728}"/>
                </a:ext>
              </a:extLst>
            </p:cNvPr>
            <p:cNvGrpSpPr/>
            <p:nvPr/>
          </p:nvGrpSpPr>
          <p:grpSpPr>
            <a:xfrm>
              <a:off x="1642961" y="1699030"/>
              <a:ext cx="1280160" cy="423949"/>
              <a:chOff x="332510" y="1440482"/>
              <a:chExt cx="1280160" cy="423949"/>
            </a:xfrm>
          </p:grpSpPr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7A47AC20-C80A-3856-1F3B-045C5552E917}"/>
                  </a:ext>
                </a:extLst>
              </p:cNvPr>
              <p:cNvSpPr/>
              <p:nvPr/>
            </p:nvSpPr>
            <p:spPr>
              <a:xfrm>
                <a:off x="332510" y="1440482"/>
                <a:ext cx="1280160" cy="423949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39B617C0-9CDB-CF5A-4A2A-131B394D3EC7}"/>
                  </a:ext>
                </a:extLst>
              </p:cNvPr>
              <p:cNvSpPr txBox="1"/>
              <p:nvPr/>
            </p:nvSpPr>
            <p:spPr>
              <a:xfrm>
                <a:off x="352075" y="1440482"/>
                <a:ext cx="12410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1000" dirty="0"/>
                  <a:t>Sistemas Operativos</a:t>
                </a:r>
              </a:p>
            </p:txBody>
          </p:sp>
        </p:grpSp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EC9E5270-BFA5-2F86-08E6-2EE233A8692F}"/>
                </a:ext>
              </a:extLst>
            </p:cNvPr>
            <p:cNvGrpSpPr/>
            <p:nvPr/>
          </p:nvGrpSpPr>
          <p:grpSpPr>
            <a:xfrm>
              <a:off x="5210859" y="277085"/>
              <a:ext cx="920445" cy="724645"/>
              <a:chOff x="508241" y="91436"/>
              <a:chExt cx="797252" cy="698270"/>
            </a:xfrm>
          </p:grpSpPr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83FA261D-8B88-793F-BAFB-108D1DF7D804}"/>
                  </a:ext>
                </a:extLst>
              </p:cNvPr>
              <p:cNvSpPr/>
              <p:nvPr/>
            </p:nvSpPr>
            <p:spPr>
              <a:xfrm>
                <a:off x="538816" y="91436"/>
                <a:ext cx="736099" cy="698270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B42A152F-7DC4-BE72-F5EA-17CADBB7F6D3}"/>
                  </a:ext>
                </a:extLst>
              </p:cNvPr>
              <p:cNvSpPr txBox="1"/>
              <p:nvPr/>
            </p:nvSpPr>
            <p:spPr>
              <a:xfrm>
                <a:off x="508241" y="284541"/>
                <a:ext cx="797252" cy="385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1000" dirty="0"/>
                  <a:t>Desarrollo </a:t>
                </a:r>
              </a:p>
              <a:p>
                <a:pPr algn="ctr"/>
                <a:r>
                  <a:rPr lang="es-ES" sz="1000" dirty="0"/>
                  <a:t>de videojuego</a:t>
                </a:r>
                <a:endParaRPr lang="es-CO" sz="1000" dirty="0"/>
              </a:p>
            </p:txBody>
          </p:sp>
        </p:grp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F50BDC83-E4BB-0581-5959-EDBFDE591AE3}"/>
                </a:ext>
              </a:extLst>
            </p:cNvPr>
            <p:cNvCxnSpPr>
              <a:cxnSpLocks/>
              <a:stCxn id="30" idx="4"/>
              <a:endCxn id="10" idx="0"/>
            </p:cNvCxnSpPr>
            <p:nvPr/>
          </p:nvCxnSpPr>
          <p:spPr>
            <a:xfrm flipH="1">
              <a:off x="2283048" y="1001730"/>
              <a:ext cx="3388033" cy="697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65CCD423-4D25-8942-A782-4ADE6A21B0C2}"/>
                </a:ext>
              </a:extLst>
            </p:cNvPr>
            <p:cNvGrpSpPr/>
            <p:nvPr/>
          </p:nvGrpSpPr>
          <p:grpSpPr>
            <a:xfrm>
              <a:off x="4822543" y="2262145"/>
              <a:ext cx="1280160" cy="423949"/>
              <a:chOff x="332510" y="1440482"/>
              <a:chExt cx="1280160" cy="423949"/>
            </a:xfrm>
          </p:grpSpPr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2F53AF6C-3407-8140-E984-07720127DAFA}"/>
                  </a:ext>
                </a:extLst>
              </p:cNvPr>
              <p:cNvSpPr/>
              <p:nvPr/>
            </p:nvSpPr>
            <p:spPr>
              <a:xfrm>
                <a:off x="332510" y="1440482"/>
                <a:ext cx="1280160" cy="423949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3DFD99F-272C-7B05-059E-9965C7C56DA4}"/>
                  </a:ext>
                </a:extLst>
              </p:cNvPr>
              <p:cNvSpPr txBox="1"/>
              <p:nvPr/>
            </p:nvSpPr>
            <p:spPr>
              <a:xfrm>
                <a:off x="604545" y="1440482"/>
                <a:ext cx="7361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1000" dirty="0"/>
                  <a:t>Periféricos</a:t>
                </a:r>
                <a:endParaRPr lang="es-CO" sz="1000" dirty="0"/>
              </a:p>
            </p:txBody>
          </p:sp>
        </p:grp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D03680AD-BFBF-F3B4-BCDB-343FD622CCC8}"/>
                </a:ext>
              </a:extLst>
            </p:cNvPr>
            <p:cNvCxnSpPr>
              <a:cxnSpLocks/>
              <a:stCxn id="30" idx="4"/>
              <a:endCxn id="15" idx="0"/>
            </p:cNvCxnSpPr>
            <p:nvPr/>
          </p:nvCxnSpPr>
          <p:spPr>
            <a:xfrm flipH="1">
              <a:off x="5462628" y="1001730"/>
              <a:ext cx="208453" cy="1260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B9781633-4676-2BA6-688D-CF26CAA69150}"/>
                </a:ext>
              </a:extLst>
            </p:cNvPr>
            <p:cNvGrpSpPr/>
            <p:nvPr/>
          </p:nvGrpSpPr>
          <p:grpSpPr>
            <a:xfrm>
              <a:off x="7933252" y="1336707"/>
              <a:ext cx="849843" cy="724645"/>
              <a:chOff x="538816" y="91436"/>
              <a:chExt cx="736099" cy="698270"/>
            </a:xfrm>
          </p:grpSpPr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EBE5B757-F502-431D-9C86-A3D7A07E860C}"/>
                  </a:ext>
                </a:extLst>
              </p:cNvPr>
              <p:cNvSpPr/>
              <p:nvPr/>
            </p:nvSpPr>
            <p:spPr>
              <a:xfrm>
                <a:off x="538816" y="91436"/>
                <a:ext cx="736099" cy="698270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7B615924-E51D-EB1F-8AE0-5902BAF2982F}"/>
                  </a:ext>
                </a:extLst>
              </p:cNvPr>
              <p:cNvSpPr txBox="1"/>
              <p:nvPr/>
            </p:nvSpPr>
            <p:spPr>
              <a:xfrm>
                <a:off x="549199" y="284541"/>
                <a:ext cx="715332" cy="385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1000" dirty="0"/>
                  <a:t>Versión</a:t>
                </a:r>
              </a:p>
              <a:p>
                <a:pPr algn="ctr"/>
                <a:r>
                  <a:rPr lang="es-ES" sz="1000" dirty="0"/>
                  <a:t>de </a:t>
                </a:r>
                <a:r>
                  <a:rPr lang="es-ES" sz="1000" i="1" dirty="0"/>
                  <a:t>software</a:t>
                </a:r>
                <a:endParaRPr lang="es-CO" sz="1000" i="1" dirty="0"/>
              </a:p>
            </p:txBody>
          </p:sp>
        </p:grp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78D9F774-DF07-167A-ED69-A4FD989DAA61}"/>
                </a:ext>
              </a:extLst>
            </p:cNvPr>
            <p:cNvGrpSpPr/>
            <p:nvPr/>
          </p:nvGrpSpPr>
          <p:grpSpPr>
            <a:xfrm>
              <a:off x="7718094" y="3152450"/>
              <a:ext cx="1280160" cy="423949"/>
              <a:chOff x="332510" y="1440482"/>
              <a:chExt cx="1280160" cy="423949"/>
            </a:xfrm>
          </p:grpSpPr>
          <p:sp>
            <p:nvSpPr>
              <p:cNvPr id="47" name="Rectángulo 46">
                <a:extLst>
                  <a:ext uri="{FF2B5EF4-FFF2-40B4-BE49-F238E27FC236}">
                    <a16:creationId xmlns:a16="http://schemas.microsoft.com/office/drawing/2014/main" id="{88286B57-AD98-7427-A51C-8105D3944047}"/>
                  </a:ext>
                </a:extLst>
              </p:cNvPr>
              <p:cNvSpPr/>
              <p:nvPr/>
            </p:nvSpPr>
            <p:spPr>
              <a:xfrm>
                <a:off x="332510" y="1440482"/>
                <a:ext cx="1280160" cy="423949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DDEDF1B2-9940-2349-63DA-323438FD1FFF}"/>
                  </a:ext>
                </a:extLst>
              </p:cNvPr>
              <p:cNvSpPr txBox="1"/>
              <p:nvPr/>
            </p:nvSpPr>
            <p:spPr>
              <a:xfrm>
                <a:off x="792901" y="1440482"/>
                <a:ext cx="3593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1000" dirty="0"/>
                  <a:t>GIT</a:t>
                </a:r>
              </a:p>
            </p:txBody>
          </p:sp>
        </p:grp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9FD30551-CCF3-EEEB-5530-8748E0DC8F5C}"/>
                </a:ext>
              </a:extLst>
            </p:cNvPr>
            <p:cNvCxnSpPr>
              <a:cxnSpLocks/>
              <a:stCxn id="43" idx="4"/>
              <a:endCxn id="49" idx="0"/>
            </p:cNvCxnSpPr>
            <p:nvPr/>
          </p:nvCxnSpPr>
          <p:spPr>
            <a:xfrm>
              <a:off x="8358174" y="2061352"/>
              <a:ext cx="8" cy="1091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E8F930C4-6BDE-EA3A-46A2-41959BBA6CEC}"/>
                </a:ext>
              </a:extLst>
            </p:cNvPr>
            <p:cNvCxnSpPr>
              <a:cxnSpLocks/>
              <a:stCxn id="30" idx="4"/>
              <a:endCxn id="43" idx="0"/>
            </p:cNvCxnSpPr>
            <p:nvPr/>
          </p:nvCxnSpPr>
          <p:spPr>
            <a:xfrm>
              <a:off x="5671081" y="1001730"/>
              <a:ext cx="2687093" cy="334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DD275B9C-79EC-B861-F01D-6F2195D95672}"/>
                </a:ext>
              </a:extLst>
            </p:cNvPr>
            <p:cNvGrpSpPr/>
            <p:nvPr/>
          </p:nvGrpSpPr>
          <p:grpSpPr>
            <a:xfrm>
              <a:off x="5023245" y="4631653"/>
              <a:ext cx="1280160" cy="423949"/>
              <a:chOff x="332510" y="1440482"/>
              <a:chExt cx="1280160" cy="423949"/>
            </a:xfrm>
          </p:grpSpPr>
          <p:sp>
            <p:nvSpPr>
              <p:cNvPr id="61" name="Rectángulo 60">
                <a:extLst>
                  <a:ext uri="{FF2B5EF4-FFF2-40B4-BE49-F238E27FC236}">
                    <a16:creationId xmlns:a16="http://schemas.microsoft.com/office/drawing/2014/main" id="{4F0E3783-57FC-6604-B1DE-4580F0FA838F}"/>
                  </a:ext>
                </a:extLst>
              </p:cNvPr>
              <p:cNvSpPr/>
              <p:nvPr/>
            </p:nvSpPr>
            <p:spPr>
              <a:xfrm>
                <a:off x="332510" y="1440482"/>
                <a:ext cx="1280160" cy="423949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0E980BEA-92C1-F8DF-3DB1-A8763A4B379C}"/>
                  </a:ext>
                </a:extLst>
              </p:cNvPr>
              <p:cNvSpPr txBox="1"/>
              <p:nvPr/>
            </p:nvSpPr>
            <p:spPr>
              <a:xfrm>
                <a:off x="585313" y="1440482"/>
                <a:ext cx="7745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1000" dirty="0"/>
                  <a:t>Instalación </a:t>
                </a:r>
              </a:p>
            </p:txBody>
          </p:sp>
        </p:grpSp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031163AB-FA87-A6D0-EC40-05789CCB6D09}"/>
                </a:ext>
              </a:extLst>
            </p:cNvPr>
            <p:cNvGrpSpPr/>
            <p:nvPr/>
          </p:nvGrpSpPr>
          <p:grpSpPr>
            <a:xfrm>
              <a:off x="7529056" y="4643573"/>
              <a:ext cx="1280160" cy="423949"/>
              <a:chOff x="332510" y="1440482"/>
              <a:chExt cx="1280160" cy="423949"/>
            </a:xfrm>
          </p:grpSpPr>
          <p:sp>
            <p:nvSpPr>
              <p:cNvPr id="65" name="Rectángulo 64">
                <a:extLst>
                  <a:ext uri="{FF2B5EF4-FFF2-40B4-BE49-F238E27FC236}">
                    <a16:creationId xmlns:a16="http://schemas.microsoft.com/office/drawing/2014/main" id="{FC1C6E69-5736-BEFB-4FD7-AC372FC93356}"/>
                  </a:ext>
                </a:extLst>
              </p:cNvPr>
              <p:cNvSpPr/>
              <p:nvPr/>
            </p:nvSpPr>
            <p:spPr>
              <a:xfrm>
                <a:off x="332510" y="1440482"/>
                <a:ext cx="1280160" cy="423949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84824A6C-6C79-0894-70AB-C1C76670F401}"/>
                  </a:ext>
                </a:extLst>
              </p:cNvPr>
              <p:cNvSpPr txBox="1"/>
              <p:nvPr/>
            </p:nvSpPr>
            <p:spPr>
              <a:xfrm>
                <a:off x="488334" y="1440482"/>
                <a:ext cx="9685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1000" dirty="0"/>
                  <a:t>Operaciones </a:t>
                </a:r>
              </a:p>
              <a:p>
                <a:pPr algn="ctr"/>
                <a:r>
                  <a:rPr lang="es-ES" sz="1000" dirty="0"/>
                  <a:t>en repositorios</a:t>
                </a:r>
              </a:p>
            </p:txBody>
          </p:sp>
        </p:grpSp>
        <p:cxnSp>
          <p:nvCxnSpPr>
            <p:cNvPr id="69" name="Conector recto de flecha 68">
              <a:extLst>
                <a:ext uri="{FF2B5EF4-FFF2-40B4-BE49-F238E27FC236}">
                  <a16:creationId xmlns:a16="http://schemas.microsoft.com/office/drawing/2014/main" id="{3650FDC5-7C19-6C79-3D36-8504EF3F2E65}"/>
                </a:ext>
              </a:extLst>
            </p:cNvPr>
            <p:cNvCxnSpPr>
              <a:cxnSpLocks/>
              <a:stCxn id="47" idx="2"/>
              <a:endCxn id="62" idx="0"/>
            </p:cNvCxnSpPr>
            <p:nvPr/>
          </p:nvCxnSpPr>
          <p:spPr>
            <a:xfrm flipH="1">
              <a:off x="5663334" y="3576399"/>
              <a:ext cx="2694840" cy="1055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3" name="Conector recto de flecha 72">
              <a:extLst>
                <a:ext uri="{FF2B5EF4-FFF2-40B4-BE49-F238E27FC236}">
                  <a16:creationId xmlns:a16="http://schemas.microsoft.com/office/drawing/2014/main" id="{1C463583-406B-A6EB-921C-3C5FE2249801}"/>
                </a:ext>
              </a:extLst>
            </p:cNvPr>
            <p:cNvCxnSpPr>
              <a:cxnSpLocks/>
              <a:stCxn id="61" idx="3"/>
              <a:endCxn id="65" idx="1"/>
            </p:cNvCxnSpPr>
            <p:nvPr/>
          </p:nvCxnSpPr>
          <p:spPr>
            <a:xfrm>
              <a:off x="6303405" y="4843628"/>
              <a:ext cx="1225651" cy="11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5" name="Grupo 84">
              <a:extLst>
                <a:ext uri="{FF2B5EF4-FFF2-40B4-BE49-F238E27FC236}">
                  <a16:creationId xmlns:a16="http://schemas.microsoft.com/office/drawing/2014/main" id="{133C5C67-BB17-7012-7BD0-23CA680F19CD}"/>
                </a:ext>
              </a:extLst>
            </p:cNvPr>
            <p:cNvGrpSpPr/>
            <p:nvPr/>
          </p:nvGrpSpPr>
          <p:grpSpPr>
            <a:xfrm>
              <a:off x="1969416" y="3039554"/>
              <a:ext cx="1280160" cy="423949"/>
              <a:chOff x="332510" y="1440482"/>
              <a:chExt cx="1280160" cy="423949"/>
            </a:xfrm>
          </p:grpSpPr>
          <p:sp>
            <p:nvSpPr>
              <p:cNvPr id="88" name="Rectángulo 87">
                <a:extLst>
                  <a:ext uri="{FF2B5EF4-FFF2-40B4-BE49-F238E27FC236}">
                    <a16:creationId xmlns:a16="http://schemas.microsoft.com/office/drawing/2014/main" id="{E970C0A9-30E6-6172-D059-F1735C1423AA}"/>
                  </a:ext>
                </a:extLst>
              </p:cNvPr>
              <p:cNvSpPr/>
              <p:nvPr/>
            </p:nvSpPr>
            <p:spPr>
              <a:xfrm>
                <a:off x="332510" y="1440482"/>
                <a:ext cx="1280160" cy="423949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9" name="CuadroTexto 88">
                <a:extLst>
                  <a:ext uri="{FF2B5EF4-FFF2-40B4-BE49-F238E27FC236}">
                    <a16:creationId xmlns:a16="http://schemas.microsoft.com/office/drawing/2014/main" id="{F513A770-F185-13A8-EE1F-62B1EE0A1AA4}"/>
                  </a:ext>
                </a:extLst>
              </p:cNvPr>
              <p:cNvSpPr txBox="1"/>
              <p:nvPr/>
            </p:nvSpPr>
            <p:spPr>
              <a:xfrm>
                <a:off x="795312" y="1440482"/>
                <a:ext cx="3545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1000" dirty="0"/>
                  <a:t>API</a:t>
                </a:r>
              </a:p>
            </p:txBody>
          </p:sp>
        </p:grpSp>
        <p:grpSp>
          <p:nvGrpSpPr>
            <p:cNvPr id="90" name="Grupo 89">
              <a:extLst>
                <a:ext uri="{FF2B5EF4-FFF2-40B4-BE49-F238E27FC236}">
                  <a16:creationId xmlns:a16="http://schemas.microsoft.com/office/drawing/2014/main" id="{B4A436DE-4D8E-F143-8DEE-A9256A1FB4E2}"/>
                </a:ext>
              </a:extLst>
            </p:cNvPr>
            <p:cNvGrpSpPr/>
            <p:nvPr/>
          </p:nvGrpSpPr>
          <p:grpSpPr>
            <a:xfrm>
              <a:off x="547732" y="3039554"/>
              <a:ext cx="1280160" cy="423949"/>
              <a:chOff x="332510" y="1440482"/>
              <a:chExt cx="1280160" cy="423949"/>
            </a:xfrm>
          </p:grpSpPr>
          <p:sp>
            <p:nvSpPr>
              <p:cNvPr id="91" name="Rectángulo 90">
                <a:extLst>
                  <a:ext uri="{FF2B5EF4-FFF2-40B4-BE49-F238E27FC236}">
                    <a16:creationId xmlns:a16="http://schemas.microsoft.com/office/drawing/2014/main" id="{4E7CFA66-A9DF-8387-AD64-211EEC70AB71}"/>
                  </a:ext>
                </a:extLst>
              </p:cNvPr>
              <p:cNvSpPr/>
              <p:nvPr/>
            </p:nvSpPr>
            <p:spPr>
              <a:xfrm>
                <a:off x="332510" y="1440482"/>
                <a:ext cx="1280160" cy="423949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92" name="CuadroTexto 91">
                <a:extLst>
                  <a:ext uri="{FF2B5EF4-FFF2-40B4-BE49-F238E27FC236}">
                    <a16:creationId xmlns:a16="http://schemas.microsoft.com/office/drawing/2014/main" id="{D3A985E8-C4AC-EE8E-D174-6D605D6157A8}"/>
                  </a:ext>
                </a:extLst>
              </p:cNvPr>
              <p:cNvSpPr txBox="1"/>
              <p:nvPr/>
            </p:nvSpPr>
            <p:spPr>
              <a:xfrm>
                <a:off x="658256" y="1440482"/>
                <a:ext cx="6286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1000" dirty="0"/>
                  <a:t>Librerías</a:t>
                </a:r>
              </a:p>
            </p:txBody>
          </p:sp>
        </p:grpSp>
        <p:grpSp>
          <p:nvGrpSpPr>
            <p:cNvPr id="93" name="Grupo 92">
              <a:extLst>
                <a:ext uri="{FF2B5EF4-FFF2-40B4-BE49-F238E27FC236}">
                  <a16:creationId xmlns:a16="http://schemas.microsoft.com/office/drawing/2014/main" id="{F5DF0883-0BAD-68FE-1F8A-6BD9D725F3D8}"/>
                </a:ext>
              </a:extLst>
            </p:cNvPr>
            <p:cNvGrpSpPr/>
            <p:nvPr/>
          </p:nvGrpSpPr>
          <p:grpSpPr>
            <a:xfrm>
              <a:off x="3426881" y="3041098"/>
              <a:ext cx="1280160" cy="423949"/>
              <a:chOff x="332510" y="1440482"/>
              <a:chExt cx="1280160" cy="423949"/>
            </a:xfrm>
          </p:grpSpPr>
          <p:sp>
            <p:nvSpPr>
              <p:cNvPr id="95" name="Rectángulo 94">
                <a:extLst>
                  <a:ext uri="{FF2B5EF4-FFF2-40B4-BE49-F238E27FC236}">
                    <a16:creationId xmlns:a16="http://schemas.microsoft.com/office/drawing/2014/main" id="{309C98E2-F7C2-FF61-F28F-6B79FF1E938B}"/>
                  </a:ext>
                </a:extLst>
              </p:cNvPr>
              <p:cNvSpPr/>
              <p:nvPr/>
            </p:nvSpPr>
            <p:spPr>
              <a:xfrm>
                <a:off x="332510" y="1440482"/>
                <a:ext cx="1280160" cy="423949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AAC807E9-F823-93B8-8074-DAC100D1BD4D}"/>
                  </a:ext>
                </a:extLst>
              </p:cNvPr>
              <p:cNvSpPr txBox="1"/>
              <p:nvPr/>
            </p:nvSpPr>
            <p:spPr>
              <a:xfrm>
                <a:off x="657455" y="1440482"/>
                <a:ext cx="63030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1000" dirty="0"/>
                  <a:t>Motores</a:t>
                </a:r>
              </a:p>
            </p:txBody>
          </p:sp>
        </p:grpSp>
        <p:cxnSp>
          <p:nvCxnSpPr>
            <p:cNvPr id="105" name="Conector recto de flecha 104">
              <a:extLst>
                <a:ext uri="{FF2B5EF4-FFF2-40B4-BE49-F238E27FC236}">
                  <a16:creationId xmlns:a16="http://schemas.microsoft.com/office/drawing/2014/main" id="{DCAC38E1-332E-3E90-E967-004A064F2BE7}"/>
                </a:ext>
              </a:extLst>
            </p:cNvPr>
            <p:cNvCxnSpPr>
              <a:cxnSpLocks/>
              <a:stCxn id="9" idx="2"/>
              <a:endCxn id="89" idx="0"/>
            </p:cNvCxnSpPr>
            <p:nvPr/>
          </p:nvCxnSpPr>
          <p:spPr>
            <a:xfrm>
              <a:off x="2283041" y="2122979"/>
              <a:ext cx="326469" cy="916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1" name="Conector recto de flecha 110">
              <a:extLst>
                <a:ext uri="{FF2B5EF4-FFF2-40B4-BE49-F238E27FC236}">
                  <a16:creationId xmlns:a16="http://schemas.microsoft.com/office/drawing/2014/main" id="{0CF74DCD-C8C1-D903-2EDF-71B9A7E04BB6}"/>
                </a:ext>
              </a:extLst>
            </p:cNvPr>
            <p:cNvCxnSpPr>
              <a:cxnSpLocks/>
              <a:stCxn id="9" idx="2"/>
              <a:endCxn id="92" idx="0"/>
            </p:cNvCxnSpPr>
            <p:nvPr/>
          </p:nvCxnSpPr>
          <p:spPr>
            <a:xfrm flipH="1">
              <a:off x="1187827" y="2122979"/>
              <a:ext cx="1095214" cy="916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4" name="Conector recto de flecha 113">
              <a:extLst>
                <a:ext uri="{FF2B5EF4-FFF2-40B4-BE49-F238E27FC236}">
                  <a16:creationId xmlns:a16="http://schemas.microsoft.com/office/drawing/2014/main" id="{7B5C5F8A-29C2-DA1B-F6A7-448914F8ACAC}"/>
                </a:ext>
              </a:extLst>
            </p:cNvPr>
            <p:cNvCxnSpPr>
              <a:cxnSpLocks/>
              <a:stCxn id="9" idx="2"/>
              <a:endCxn id="102" idx="0"/>
            </p:cNvCxnSpPr>
            <p:nvPr/>
          </p:nvCxnSpPr>
          <p:spPr>
            <a:xfrm>
              <a:off x="2283041" y="2122979"/>
              <a:ext cx="1783936" cy="918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9" name="CuadroTexto 118">
              <a:extLst>
                <a:ext uri="{FF2B5EF4-FFF2-40B4-BE49-F238E27FC236}">
                  <a16:creationId xmlns:a16="http://schemas.microsoft.com/office/drawing/2014/main" id="{A4485772-4D44-27A2-9A00-FB8A9998F56D}"/>
                </a:ext>
              </a:extLst>
            </p:cNvPr>
            <p:cNvSpPr txBox="1"/>
            <p:nvPr/>
          </p:nvSpPr>
          <p:spPr>
            <a:xfrm>
              <a:off x="4880728" y="1062977"/>
              <a:ext cx="16401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00" dirty="0"/>
                <a:t>Se debe tener </a:t>
              </a:r>
            </a:p>
            <a:p>
              <a:pPr algn="ctr"/>
              <a:r>
                <a:rPr lang="es-ES" sz="1000" dirty="0"/>
                <a:t>en cuenta para el desarrollo</a:t>
              </a:r>
            </a:p>
          </p:txBody>
        </p:sp>
        <p:sp>
          <p:nvSpPr>
            <p:cNvPr id="120" name="CuadroTexto 119">
              <a:extLst>
                <a:ext uri="{FF2B5EF4-FFF2-40B4-BE49-F238E27FC236}">
                  <a16:creationId xmlns:a16="http://schemas.microsoft.com/office/drawing/2014/main" id="{BBC6F432-D53A-B4A7-AA2D-F2E7DED46DF4}"/>
                </a:ext>
              </a:extLst>
            </p:cNvPr>
            <p:cNvSpPr txBox="1"/>
            <p:nvPr/>
          </p:nvSpPr>
          <p:spPr>
            <a:xfrm>
              <a:off x="1879181" y="2146818"/>
              <a:ext cx="9076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00" dirty="0"/>
                <a:t>Configuración</a:t>
              </a:r>
            </a:p>
            <a:p>
              <a:pPr algn="ctr"/>
              <a:r>
                <a:rPr lang="es-ES" sz="1000" dirty="0"/>
                <a:t>e Instalación</a:t>
              </a:r>
            </a:p>
          </p:txBody>
        </p:sp>
        <p:sp>
          <p:nvSpPr>
            <p:cNvPr id="321" name="CuadroTexto 320">
              <a:extLst>
                <a:ext uri="{FF2B5EF4-FFF2-40B4-BE49-F238E27FC236}">
                  <a16:creationId xmlns:a16="http://schemas.microsoft.com/office/drawing/2014/main" id="{A68FB8C6-5C76-28FE-51E8-39F6C61D4D88}"/>
                </a:ext>
              </a:extLst>
            </p:cNvPr>
            <p:cNvSpPr txBox="1"/>
            <p:nvPr/>
          </p:nvSpPr>
          <p:spPr>
            <a:xfrm>
              <a:off x="7867635" y="1017817"/>
              <a:ext cx="7665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00" dirty="0"/>
                <a:t>Se generan</a:t>
              </a:r>
            </a:p>
          </p:txBody>
        </p:sp>
        <p:sp>
          <p:nvSpPr>
            <p:cNvPr id="322" name="CuadroTexto 321">
              <a:extLst>
                <a:ext uri="{FF2B5EF4-FFF2-40B4-BE49-F238E27FC236}">
                  <a16:creationId xmlns:a16="http://schemas.microsoft.com/office/drawing/2014/main" id="{F18C8AAA-11A8-C41D-A7AF-4F8323F8BB62}"/>
                </a:ext>
              </a:extLst>
            </p:cNvPr>
            <p:cNvSpPr txBox="1"/>
            <p:nvPr/>
          </p:nvSpPr>
          <p:spPr>
            <a:xfrm>
              <a:off x="8371321" y="2581266"/>
              <a:ext cx="14911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00" dirty="0"/>
                <a:t>Se administra a través de</a:t>
              </a:r>
            </a:p>
          </p:txBody>
        </p:sp>
        <p:sp>
          <p:nvSpPr>
            <p:cNvPr id="323" name="CuadroTexto 322">
              <a:extLst>
                <a:ext uri="{FF2B5EF4-FFF2-40B4-BE49-F238E27FC236}">
                  <a16:creationId xmlns:a16="http://schemas.microsoft.com/office/drawing/2014/main" id="{D713D4DC-3193-4398-7CCE-AED4FADAFFBE}"/>
                </a:ext>
              </a:extLst>
            </p:cNvPr>
            <p:cNvSpPr txBox="1"/>
            <p:nvPr/>
          </p:nvSpPr>
          <p:spPr>
            <a:xfrm>
              <a:off x="5568416" y="3925501"/>
              <a:ext cx="1013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00" dirty="0"/>
                <a:t>Se debe realizar</a:t>
              </a:r>
            </a:p>
          </p:txBody>
        </p:sp>
        <p:sp>
          <p:nvSpPr>
            <p:cNvPr id="324" name="CuadroTexto 323">
              <a:extLst>
                <a:ext uri="{FF2B5EF4-FFF2-40B4-BE49-F238E27FC236}">
                  <a16:creationId xmlns:a16="http://schemas.microsoft.com/office/drawing/2014/main" id="{D9B8C928-C312-007C-65E4-3B8B6EAA40E0}"/>
                </a:ext>
              </a:extLst>
            </p:cNvPr>
            <p:cNvSpPr txBox="1"/>
            <p:nvPr/>
          </p:nvSpPr>
          <p:spPr>
            <a:xfrm>
              <a:off x="6330974" y="4979239"/>
              <a:ext cx="11705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00" dirty="0"/>
                <a:t>Para poder realizar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82055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b45339b-ced9-4d0d-8f64-77573914d53b" xsi:nil="true"/>
    <lcf76f155ced4ddcb4097134ff3c332f xmlns="43a3ca16-9c26-4813-b83f-4aec9927b43f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9282E1EDBE9234EA9E6D38F720E265F" ma:contentTypeVersion="15" ma:contentTypeDescription="Crear nuevo documento." ma:contentTypeScope="" ma:versionID="b31c7aa9eaf043a08b87120b3c4916e3">
  <xsd:schema xmlns:xsd="http://www.w3.org/2001/XMLSchema" xmlns:xs="http://www.w3.org/2001/XMLSchema" xmlns:p="http://schemas.microsoft.com/office/2006/metadata/properties" xmlns:ns2="cb45339b-ced9-4d0d-8f64-77573914d53b" xmlns:ns3="43a3ca16-9c26-4813-b83f-4aec9927b43f" targetNamespace="http://schemas.microsoft.com/office/2006/metadata/properties" ma:root="true" ma:fieldsID="3533d065b04d75c457075bc55f1f5315" ns2:_="" ns3:_="">
    <xsd:import namespace="cb45339b-ced9-4d0d-8f64-77573914d53b"/>
    <xsd:import namespace="43a3ca16-9c26-4813-b83f-4aec9927b43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LengthInSecond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45339b-ced9-4d0d-8f64-77573914d53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2f40a149-578b-41a1-8845-c88bc1831770}" ma:internalName="TaxCatchAll" ma:showField="CatchAllData" ma:web="cb45339b-ced9-4d0d-8f64-77573914d53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a3ca16-9c26-4813-b83f-4aec9927b4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d33c8c81-5745-4931-bcc4-c2aeafe8678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2FD605-6901-485B-9712-035FE66ECFBD}">
  <ds:schemaRefs>
    <ds:schemaRef ds:uri="http://schemas.microsoft.com/office/2006/metadata/properties"/>
    <ds:schemaRef ds:uri="http://schemas.microsoft.com/office/infopath/2007/PartnerControls"/>
    <ds:schemaRef ds:uri="cb45339b-ced9-4d0d-8f64-77573914d53b"/>
    <ds:schemaRef ds:uri="43a3ca16-9c26-4813-b83f-4aec9927b43f"/>
  </ds:schemaRefs>
</ds:datastoreItem>
</file>

<file path=customXml/itemProps2.xml><?xml version="1.0" encoding="utf-8"?>
<ds:datastoreItem xmlns:ds="http://schemas.openxmlformats.org/officeDocument/2006/customXml" ds:itemID="{63C7AECB-B9FF-4630-9CD2-8DB1FE4238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840D9E-1874-4142-BDC5-E02C52E91197}"/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41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zhork666@outlook.es</dc:creator>
  <cp:lastModifiedBy>MOYA PERALTA PAOLA ALEXANDRA</cp:lastModifiedBy>
  <cp:revision>56</cp:revision>
  <dcterms:created xsi:type="dcterms:W3CDTF">2023-11-02T01:37:26Z</dcterms:created>
  <dcterms:modified xsi:type="dcterms:W3CDTF">2023-11-18T18:35:31Z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0x01010049282E1EDBE9234EA9E6D38F720E265F</vt:lpwstr>
  </property>
</Properties>
</file>