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n.pixabay.com/photo/2015/10/19/07/38/mark-995567_960_720.jpg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CF03_1.5_ConocimientosDesarrollador_Grafico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8930640" y="0"/>
            <a:ext cx="3280259" cy="6858000"/>
            <a:chOff x="8253350" y="0"/>
            <a:chExt cx="3957549" cy="6858000"/>
          </a:xfrm>
        </p:grpSpPr>
        <p:sp>
          <p:nvSpPr>
            <p:cNvPr id="90" name="Google Shape;90;p14"/>
            <p:cNvSpPr/>
            <p:nvPr/>
          </p:nvSpPr>
          <p:spPr>
            <a:xfrm>
              <a:off x="8253350" y="0"/>
              <a:ext cx="3938649" cy="68580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8253350" y="1257300"/>
              <a:ext cx="3957549" cy="301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253350" y="0"/>
              <a:ext cx="3938649" cy="7429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"/>
                <a:buFont typeface="Arial"/>
                <a:buNone/>
              </a:pPr>
              <a:r>
                <a:rPr b="0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Indicaciones para la producción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8921264" y="2396428"/>
            <a:ext cx="3280259" cy="44615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las imágenes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 central gratuita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https://cdn.pixabay.com/photo/2015/10/19/07/38/mark-995567_960_720.jpg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094769" y="837468"/>
            <a:ext cx="2882596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imagen o similar, es una infografía que contiene los conocimientos mínimos de un desarrollador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247391" y="2623457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81743" y="2656447"/>
            <a:ext cx="1592423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261361" y="667313"/>
            <a:ext cx="1711945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lustraciones gratis de Marca"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097" y="0"/>
            <a:ext cx="91582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1045029" y="742949"/>
            <a:ext cx="1012372" cy="4426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operativos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245430" y="1616935"/>
            <a:ext cx="1012372" cy="4426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Topologías de red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045029" y="1570198"/>
            <a:ext cx="1012372" cy="4426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Lenguajes de programación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245430" y="688489"/>
            <a:ext cx="1055914" cy="61293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protocolos http y https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45029" y="3799253"/>
            <a:ext cx="1012372" cy="4086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656115" y="2406891"/>
            <a:ext cx="1012372" cy="27241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Scripts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288973" y="2368081"/>
            <a:ext cx="1012372" cy="4426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de </a:t>
            </a:r>
            <a:r>
              <a:rPr b="0" i="1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218217" y="3072872"/>
            <a:ext cx="1012372" cy="61293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bases de datos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131131" y="4281579"/>
            <a:ext cx="1012372" cy="61293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de bases de datos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025878" y="1616935"/>
            <a:ext cx="1012372" cy="4426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 </a:t>
            </a:r>
            <a:r>
              <a:rPr b="0" i="1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hacking</a:t>
            </a: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ético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644006" y="1592392"/>
            <a:ext cx="1012372" cy="44267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Monitoreo de peticiones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961413" y="3102657"/>
            <a:ext cx="1246415" cy="61293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</a:t>
            </a:r>
            <a:r>
              <a:rPr b="0" i="1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interceptación 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