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Diseñar la infografía tipo pasos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Imagen central: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https://img.freepik.com/vector-gratis/desarrollo-web-ingenieria-programadores-sitio-web-codificacion-pantallas-interfaz-realidad-aumentada-desarrollador-ingeniero-proyectos-software-programacion-o-diseno-aplicaciones-ilustracion-dibujos-animados_107791-3863.jpg?w=2000</a:t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2332841" y="2513923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CF03_1.8_Recursos_Infografia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332841" y="3786391"/>
            <a:ext cx="78990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continuación se presenta una infografía. En la parte inferior (espacio de notas) de la primera diapositive estarán las referencias de las imágenes e instrucciones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448201" y="3879832"/>
            <a:ext cx="2664600" cy="226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 cómo se gestionan y relacionan esos recursos dentro de la organización. Esto servirá luego para tomar decisiones de integración de esos recursos.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2775646" y="4616672"/>
            <a:ext cx="1670232" cy="78692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6006242" y="4616672"/>
            <a:ext cx="1670232" cy="78692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9346706" y="4616672"/>
            <a:ext cx="1670232" cy="78692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9692356" y="2876614"/>
            <a:ext cx="951321" cy="46939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8077899" y="5017040"/>
            <a:ext cx="951321" cy="46939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6339210" y="2877151"/>
            <a:ext cx="951321" cy="46939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4587839" y="5168901"/>
            <a:ext cx="951321" cy="46939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3235744" y="3933511"/>
            <a:ext cx="8234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Paso 2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9692356" y="3958829"/>
            <a:ext cx="8234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Paso 6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0" y="-51521"/>
            <a:ext cx="11457024" cy="796407"/>
          </a:xfrm>
          <a:prstGeom prst="cloud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Determinar los recursos necesarios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1416732" y="916144"/>
            <a:ext cx="3434563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Examina la base de recursos disponibles (tecnológicos, organizacionales y de documentación).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4114102" y="5251738"/>
            <a:ext cx="3046809" cy="1161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0340" lvl="0" marL="1803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Comprueba qué recursos faltan para la puesta en marcha del proyecto.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340" lvl="0" marL="18034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7097412" y="846287"/>
            <a:ext cx="378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Analizar si los recursos exigidos por el proyecto, no desestabiliza ni pone en riesgo a la organización.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8989159" y="3299195"/>
            <a:ext cx="2229855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Evalúa qué estrategias se asumirán para terminar de dotar a la organización con los recursos necesarios. Esto siembra las bases para los planes de adquisición, procesos de innovación y desarrollo.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ágenes de Desarrollo Web | Vectores, fotos de stock y PSD gratuitos" id="93" name="Google Shape;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8311" y="1946247"/>
            <a:ext cx="4282626" cy="2854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2"/>
          <p:cNvCxnSpPr/>
          <p:nvPr/>
        </p:nvCxnSpPr>
        <p:spPr>
          <a:xfrm>
            <a:off x="1857375" y="1654767"/>
            <a:ext cx="0" cy="2102846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12"/>
          <p:cNvCxnSpPr/>
          <p:nvPr/>
        </p:nvCxnSpPr>
        <p:spPr>
          <a:xfrm>
            <a:off x="2209800" y="5710346"/>
            <a:ext cx="1704975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96" name="Google Shape;96;p12"/>
          <p:cNvCxnSpPr/>
          <p:nvPr/>
        </p:nvCxnSpPr>
        <p:spPr>
          <a:xfrm rot="10800000">
            <a:off x="10066920" y="5081917"/>
            <a:ext cx="0" cy="925334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97" name="Google Shape;97;p12"/>
          <p:cNvCxnSpPr/>
          <p:nvPr/>
        </p:nvCxnSpPr>
        <p:spPr>
          <a:xfrm flipH="1" rot="10800000">
            <a:off x="6681492" y="5531151"/>
            <a:ext cx="3300600" cy="476100"/>
          </a:xfrm>
          <a:prstGeom prst="bentConnector3">
            <a:avLst>
              <a:gd fmla="val 101946" name="adj1"/>
            </a:avLst>
          </a:prstGeom>
          <a:noFill/>
          <a:ln cap="flat" cmpd="sng" w="28575">
            <a:solidFill>
              <a:srgbClr val="FFC000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12"/>
          <p:cNvCxnSpPr/>
          <p:nvPr/>
        </p:nvCxnSpPr>
        <p:spPr>
          <a:xfrm rot="10800000">
            <a:off x="9692356" y="1654767"/>
            <a:ext cx="0" cy="1221847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