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concepto-landing-page-busquedas_5060353.htm#query=diagnostico&amp;position=3&amp;from_view=search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reepik.es/vector-gratis/ilustracion-concepto-estadisticas-sitio_7140739.htm#query=an%C3%A1lisis&amp;position=6&amp;from_view=search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mg.freepik.com/vector-gratis/estrategia-desempeno-objetivo-logro-objetivos-comerciales_88272-3770.jpg?w=2000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img.freepik.com/vector-gratis/gerentes-startups-que-presentan-analizan-tabla-crecimiento-ventas-grupo-trabajadores-monton-dinero-efectivo-cohetes-diagramas-barras-flecha-monton-dinero_74855-14166.jpg?w=2000" TargetMode="Externa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2144881" y="1790997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CF03_1.9_ indicadores de gestion de proyectos_Slider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realizar un recurso slider con 5 niveles, la información está relacionada a indicadores de gestión de proyectos, las imágenes son sugeridas pero se pueden cambiar o modificar.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Información de 1 slider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8253350" y="4273499"/>
            <a:ext cx="3948174" cy="25844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https://www.freepik.es/vector-gratis/concepto-landing-page-busquedas_5060353.htm#query=diagnostico&amp;position=3&amp;from_view=search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625565" y="695777"/>
            <a:ext cx="1859280" cy="426720"/>
          </a:xfrm>
          <a:prstGeom prst="rect">
            <a:avLst/>
          </a:prstGeom>
          <a:solidFill>
            <a:srgbClr val="FF5050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Alcance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676926" y="1525640"/>
            <a:ext cx="700838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los resultados que se esperan del proyecto y el conjunto de labores que se deben realizar para llegar a esos resultados planteados.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ncepto de landing page de búsquedas vector gratuito" id="89" name="Google Shape;8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4686" y="2528634"/>
            <a:ext cx="4105184" cy="4105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realizar un recurso slider con 5 niveles, la información está relacionada a indicadores de gestión de proyectos, las imágenes son sugeridas pero se pueden cambiar o modificar.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Información de 2 slider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8253350" y="4273499"/>
            <a:ext cx="3948174" cy="25844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https://www.freepik.es/vector-gratis/ilustracion-concepto-estadisticas-sitio_7140739.htm#query=an%C3%A1lisis&amp;position=6&amp;from_view=search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909859" y="873099"/>
            <a:ext cx="1497336" cy="384201"/>
          </a:xfrm>
          <a:prstGeom prst="rect">
            <a:avLst/>
          </a:prstGeom>
          <a:solidFill>
            <a:srgbClr val="9966FF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Calendario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631371" y="1642014"/>
            <a:ext cx="70974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Corresponde a la línea de tiempo del proyecto. Abarca no solo la fecha de cierre final, sino también los hitos importantes y los plazos de las tareas a lo largo del proceso.</a:t>
            </a:r>
            <a:endParaRPr/>
          </a:p>
        </p:txBody>
      </p:sp>
      <p:pic>
        <p:nvPicPr>
          <p:cNvPr descr="Imágenes de Cronograma | Vectores, fotos de stock y PSD gratuitos" id="100" name="Google Shape;10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8651" y="2597440"/>
            <a:ext cx="3868674" cy="386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realizar un recurso slider con 5 niveles, la información está relacionada a indicadores de gestión de proyectos, las imágenes son sugeridas pero se pueden cambiar o modificar.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Información de 3 slider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8253350" y="4273499"/>
            <a:ext cx="3948174" cy="25844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https://img.freepik.com/vector-gratis/estrategia-desempeno-objetivo-logro-objetivos-comerciales_88272-3770.jpg?w=2000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848258" y="1355037"/>
            <a:ext cx="1731656" cy="394361"/>
          </a:xfrm>
          <a:prstGeom prst="rect">
            <a:avLst/>
          </a:prstGeom>
          <a:solidFill>
            <a:srgbClr val="99CC00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Presupuesto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848257" y="2097866"/>
            <a:ext cx="674997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el valor del plan de pruebas, allí se deben tener en cuenta las siguientes preguntas: ¿cuánto es lo estimado para completar el alcance del plan? y ¿cuáles son los fondos que se están invirtiendo en el plan?</a:t>
            </a:r>
            <a:endParaRPr/>
          </a:p>
        </p:txBody>
      </p:sp>
      <p:pic>
        <p:nvPicPr>
          <p:cNvPr descr="Estrategia de desempeño del objetivo de logro de objetivos comerciales |  Vector Premium" id="111" name="Google Shape;11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4932" y="3871231"/>
            <a:ext cx="434340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realizar un recurso slider con 5 niveles, la información está relacionada a indicadores de gestión de proyectos, las imágenes son sugeridas pero se pueden cambiar o modificar.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Información de 4 slider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8253350" y="3690257"/>
            <a:ext cx="3948174" cy="316774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freepik.es/vector-gratis/desarrollador-que-trabaja-sistema-informacion-gerencial-seguridad-e-integridad-sistema-informacion-big-data-concepto-organizacion-informacion-financiera-vector-ilustracion-aislada_11668630.htm#query=implementar%20software&amp;position=1&amp;from_view=search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756175" y="945819"/>
            <a:ext cx="2738139" cy="622961"/>
          </a:xfrm>
          <a:prstGeom prst="rect">
            <a:avLst/>
          </a:prstGeom>
          <a:solidFill>
            <a:srgbClr val="FFC000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Logro de los objetivos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negocio</a:t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756175" y="1975952"/>
            <a:ext cx="6721585" cy="1399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la forma en que el proyecto funcionó comparando con los casos del negocio. Se debe dar respuesta a las siguientes preguntas: ¿se consiguieron los beneficios esperados (tanto tangibles como intangibles)? y ¿se obtuvo la ganancia esperada de acuerdo con la inversión (ROI - tasa de retorno de la inversión)?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esarrollador que trabaja con el sistema de información gerencial. seguridad e integridad del sistema de información, big data, concepto de organización de información financiera. vector ilustración aislada. vector gratuito" id="122" name="Google Shape;1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9576" y="3917388"/>
            <a:ext cx="3975098" cy="264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realizar un recurso slider con 5 niveles, la información está relacionada a indicadores de gestión de proyectos, las imágenes son sugeridas pero se pueden cambiar o modificar.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Información de 5 slider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8253350" y="4273499"/>
            <a:ext cx="3948174" cy="25844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https://img.freepik.com/vector-gratis/gerentes-startups-que-presentan-analizan-tabla-crecimiento-ventas-grupo-trabajadores-monton-dinero-efectivo-cohetes-diagramas-barras-flecha-monton-dinero_74855-14166.jpg?w=2000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828059" y="1438348"/>
            <a:ext cx="2415883" cy="646331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satisfacción del cliente</a:t>
            </a: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642257" y="2420667"/>
            <a:ext cx="694220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refiere al grado en que los resultados del proyecto cumplen o superan las expectativas; esto abarca la calidad de las entregas, la experiencia general del cliente, el servicio al cliente y la comunicación entre las partes interesadas internas y externas a lo largo del ciclo de vida del proyecto.</a:t>
            </a:r>
            <a:endParaRPr/>
          </a:p>
        </p:txBody>
      </p:sp>
      <p:pic>
        <p:nvPicPr>
          <p:cNvPr descr="Imágenes de Venta | Vectores, fotos de stock y PSD gratuitos" id="133" name="Google Shape;13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4974" y="3820886"/>
            <a:ext cx="4475713" cy="2982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