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3" Type="http://schemas.openxmlformats.org/officeDocument/2006/relationships/image" Target="../media/image2.pn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g.freepik.com/vector-gratis/ilustracion-pose-mujer-senalando_75555-60.jpg?w=2000" TargetMode="External"/><Relationship Id="rId4" Type="http://schemas.openxmlformats.org/officeDocument/2006/relationships/hyperlink" Target="https://cdn-icons-png.flaticon.com/512/906/906310.png?w=360" TargetMode="External"/><Relationship Id="rId9" Type="http://schemas.openxmlformats.org/officeDocument/2006/relationships/image" Target="../media/image4.jpg"/><Relationship Id="rId14" Type="http://schemas.openxmlformats.org/officeDocument/2006/relationships/image" Target="../media/image5.jpg"/><Relationship Id="rId5" Type="http://schemas.openxmlformats.org/officeDocument/2006/relationships/hyperlink" Target="https://www.anyworks.com/media/f2/ca/3a/1637674072/openproject_4Logo.png" TargetMode="External"/><Relationship Id="rId6" Type="http://schemas.openxmlformats.org/officeDocument/2006/relationships/hyperlink" Target="https://logowik.com/content/uploads/images/instagantt4404.jpg" TargetMode="External"/><Relationship Id="rId7" Type="http://schemas.openxmlformats.org/officeDocument/2006/relationships/hyperlink" Target="https://searchvectorlogo.com/wp-content/uploads/2020/11/teamgantt-logo-vector.png" TargetMode="External"/><Relationship Id="rId8" Type="http://schemas.openxmlformats.org/officeDocument/2006/relationships/hyperlink" Target="https://www.softwaredoit.es/logotipos/ganttpro.jpg?t=0000-00-00_00_00_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CF03_1A_HerramientasElaborarGantt_Grafico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8930640" y="0"/>
            <a:ext cx="3280259" cy="6858000"/>
            <a:chOff x="8253350" y="0"/>
            <a:chExt cx="3957549" cy="6858000"/>
          </a:xfrm>
        </p:grpSpPr>
        <p:sp>
          <p:nvSpPr>
            <p:cNvPr id="78" name="Google Shape;78;p12"/>
            <p:cNvSpPr/>
            <p:nvPr/>
          </p:nvSpPr>
          <p:spPr>
            <a:xfrm>
              <a:off x="8253350" y="0"/>
              <a:ext cx="3938649" cy="6858000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8253350" y="1257300"/>
              <a:ext cx="3957549" cy="301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8253350" y="0"/>
              <a:ext cx="3938649" cy="7429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"/>
                <a:buFont typeface="Arial"/>
                <a:buNone/>
              </a:pPr>
              <a:r>
                <a:rPr b="0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Indicaciones para la producción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2"/>
          <p:cNvSpPr/>
          <p:nvPr/>
        </p:nvSpPr>
        <p:spPr>
          <a:xfrm>
            <a:off x="8921264" y="2396428"/>
            <a:ext cx="3280259" cy="44615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central gratuita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https://img.freepik.com/vector-gratis/ilustracion-pose-mujer-senalando_75555-60.jpg?w=2000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1: excel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https://cdn-icons-png.flaticon.com/512/906/906310.png?w=360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no gratuitas: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2: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https://www.anyworks.com/media/f2/ca/3a/1637674072/openproject_4Logo.png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3: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https://logowik.com/content/uploads/images/instagantt4404.jpg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4: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https://searchvectorlogo.com/wp-content/uploads/2020/11/teamgantt-logo-vector.png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 5: </a:t>
            </a: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https://www.softwaredoit.es/logotipos/ganttpro.jpg?t=0000-00-00_00_00_00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094769" y="837468"/>
            <a:ext cx="2882596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imagen o similar, es una infografía estática que contiene la información del modelo presentado.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3247391" y="2623457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lustración de una pose de mujer señalando | Vector Premium" id="84" name="Google Shape;84;p12"/>
          <p:cNvPicPr preferRelativeResize="0"/>
          <p:nvPr/>
        </p:nvPicPr>
        <p:blipFill rotWithShape="1">
          <a:blip r:embed="rId9">
            <a:alphaModFix/>
          </a:blip>
          <a:srcRect b="0" l="9569" r="4959" t="8047"/>
          <a:stretch/>
        </p:blipFill>
        <p:spPr>
          <a:xfrm>
            <a:off x="2492829" y="1865337"/>
            <a:ext cx="4147457" cy="446157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5" name="Google Shape;85;p12"/>
          <p:cNvSpPr/>
          <p:nvPr/>
        </p:nvSpPr>
        <p:spPr>
          <a:xfrm>
            <a:off x="881743" y="2656447"/>
            <a:ext cx="1592423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86" name="Google Shape;8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1743" y="2656448"/>
            <a:ext cx="1115786" cy="1115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bre de la empresa&#10;&#10;Descripción generada automáticamente" id="87" name="Google Shape;87;p12"/>
          <p:cNvPicPr preferRelativeResize="0"/>
          <p:nvPr/>
        </p:nvPicPr>
        <p:blipFill rotWithShape="1">
          <a:blip r:embed="rId11">
            <a:alphaModFix/>
          </a:blip>
          <a:srcRect b="6812" l="8579" r="4149" t="14199"/>
          <a:stretch/>
        </p:blipFill>
        <p:spPr>
          <a:xfrm>
            <a:off x="1324378" y="1043605"/>
            <a:ext cx="1353508" cy="1225047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2"/>
          <p:cNvSpPr/>
          <p:nvPr/>
        </p:nvSpPr>
        <p:spPr>
          <a:xfrm>
            <a:off x="3261361" y="667313"/>
            <a:ext cx="17119456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tagantt Logo Vector (SVG, PDF, Ai, EPS, CDR) Free Download - Logowik.com" id="89" name="Google Shape;89;p12"/>
          <p:cNvPicPr preferRelativeResize="0"/>
          <p:nvPr/>
        </p:nvPicPr>
        <p:blipFill rotWithShape="1">
          <a:blip r:embed="rId12">
            <a:alphaModFix/>
          </a:blip>
          <a:srcRect b="5931" l="8297" r="3288" t="0"/>
          <a:stretch/>
        </p:blipFill>
        <p:spPr>
          <a:xfrm>
            <a:off x="3261360" y="667314"/>
            <a:ext cx="1353507" cy="1080666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13">
            <a:alphaModFix/>
          </a:blip>
          <a:srcRect b="4868" l="2576" r="0" t="0"/>
          <a:stretch/>
        </p:blipFill>
        <p:spPr>
          <a:xfrm>
            <a:off x="5230998" y="752827"/>
            <a:ext cx="1823511" cy="1313744"/>
          </a:xfrm>
          <a:prstGeom prst="ellipse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▷GanttPRO: software de Gestión de Tareas" id="91" name="Google Shape;91;p12"/>
          <p:cNvPicPr preferRelativeResize="0"/>
          <p:nvPr/>
        </p:nvPicPr>
        <p:blipFill rotWithShape="1">
          <a:blip r:embed="rId14">
            <a:alphaModFix/>
          </a:blip>
          <a:srcRect b="5176" l="15045" r="13504" t="0"/>
          <a:stretch/>
        </p:blipFill>
        <p:spPr>
          <a:xfrm>
            <a:off x="6759233" y="2656447"/>
            <a:ext cx="1626447" cy="964136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