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mg.freepik.com/vector-gratis/diseno-etiqueta-infografica-iconos-6-opciones-o-pasos-infografia-concepto-negocio_195647-329.jpg?w=2000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CF03_1_ContenidosDiagramaGantt_Infografia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2"/>
          <p:cNvGrpSpPr/>
          <p:nvPr/>
        </p:nvGrpSpPr>
        <p:grpSpPr>
          <a:xfrm>
            <a:off x="8930640" y="0"/>
            <a:ext cx="3280259" cy="6858000"/>
            <a:chOff x="8253350" y="0"/>
            <a:chExt cx="3957549" cy="6858000"/>
          </a:xfrm>
        </p:grpSpPr>
        <p:sp>
          <p:nvSpPr>
            <p:cNvPr id="78" name="Google Shape;78;p12"/>
            <p:cNvSpPr/>
            <p:nvPr/>
          </p:nvSpPr>
          <p:spPr>
            <a:xfrm>
              <a:off x="8253350" y="0"/>
              <a:ext cx="3938649" cy="68580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 txBox="1"/>
            <p:nvPr/>
          </p:nvSpPr>
          <p:spPr>
            <a:xfrm>
              <a:off x="8253350" y="1257300"/>
              <a:ext cx="3957549" cy="3016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8253350" y="0"/>
              <a:ext cx="3938649" cy="74294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50"/>
                <a:buFont typeface="Arial"/>
                <a:buNone/>
              </a:pPr>
              <a:r>
                <a:rPr b="0" i="0" lang="es-E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Indicaciones para la producción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2"/>
          <p:cNvSpPr/>
          <p:nvPr/>
        </p:nvSpPr>
        <p:spPr>
          <a:xfrm>
            <a:off x="8921264" y="3429000"/>
            <a:ext cx="3280259" cy="3428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la imagen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https://img.freepik.com/vector-gratis/diseno-etiqueta-infografica-iconos-6-opciones-o-pasos-infografia-concepto-negocio_195647-329.jpg?w=2000</a:t>
            </a:r>
            <a:endParaRPr b="0" i="0" sz="1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3247391" y="810613"/>
            <a:ext cx="19260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Máquinas de segunda generación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9094769" y="837468"/>
            <a:ext cx="2882596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Generar imagen o similar, es una infografía estática que contiene la información del modelo presentado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504820" y="239109"/>
            <a:ext cx="5085347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Contenido del diagrama Gannt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seño de etiqueta infográfica con iconos y 6 opciones o pasos. infografía  por concepto de negocio. | Vector Premium" id="85" name="Google Shape;85;p12"/>
          <p:cNvPicPr preferRelativeResize="0"/>
          <p:nvPr/>
        </p:nvPicPr>
        <p:blipFill rotWithShape="1">
          <a:blip r:embed="rId4">
            <a:alphaModFix/>
          </a:blip>
          <a:srcRect b="410" l="0" r="18035" t="0"/>
          <a:stretch/>
        </p:blipFill>
        <p:spPr>
          <a:xfrm>
            <a:off x="504820" y="1295566"/>
            <a:ext cx="8243714" cy="293966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/>
          <p:nvPr/>
        </p:nvSpPr>
        <p:spPr>
          <a:xfrm>
            <a:off x="982658" y="2130623"/>
            <a:ext cx="1205371" cy="1298377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Duración normalmente dada en días incluso en horas.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4210429" y="2110907"/>
            <a:ext cx="1205371" cy="11252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actividades predecesoras y antecesoras.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2562856" y="2116210"/>
            <a:ext cx="1205371" cy="1125260"/>
          </a:xfrm>
          <a:prstGeom prst="ellipse">
            <a:avLst/>
          </a:prstGeom>
          <a:solidFill>
            <a:srgbClr val="3856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fechas de inicio y de fin de cada tarea.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6004780" y="2289327"/>
            <a:ext cx="1047274" cy="64918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Actividades indentadas.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7564541" y="2202769"/>
            <a:ext cx="1205371" cy="995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Recurso asociado por actividad.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