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2" name="Google Shape;22;p3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seguridad_10946457.htm#query=ssl&amp;position=10&amp;from_view=search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vector-gratis/ilustracion-tecnologia-abstracta-ssl_21743424.htm#query=ssl&amp;position=7&amp;from_view=search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gratis/ilustracion-concepto-linea-seguridad-datos-ciberneticos-seguridad-internet-o-privacidad-proteccion-informacion_12953560.htm#&amp;position=2&amp;from_view=detail#&amp;position=2&amp;from_view=detai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vector-gratis/ilustracion-concepto-estadisticas-sitio_7140739.htm#query=analisis%20web&amp;position=0&amp;from_view=searc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reepik.es/vector-gratis/ilustracion-concepto-abstracto-seguridad-computacion-nube_11668583.htm#query=ssl&amp;from_query=certificado%20ssl&amp;position=1&amp;from_view=search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CF03_3.1_HerramientasPruebas_Pestañas A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8337755" y="38686"/>
            <a:ext cx="3938649" cy="681931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8520187" y="887365"/>
            <a:ext cx="3573336" cy="2440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esta información en una,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Dejando toda la información correspondiente para la presentación del punto a desarrollar.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8337532" y="-28136"/>
            <a:ext cx="393864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8351822" y="3600161"/>
            <a:ext cx="3938648" cy="32578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193D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https://www.freepik.es/vector-gratis/ilustracion-concepto-seguridad_10946457.htm#query=ssl&amp;position=10&amp;from_view=search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1"/>
          <p:cNvGrpSpPr/>
          <p:nvPr/>
        </p:nvGrpSpPr>
        <p:grpSpPr>
          <a:xfrm>
            <a:off x="529231" y="1028334"/>
            <a:ext cx="2990920" cy="520505"/>
            <a:chOff x="576776" y="2100774"/>
            <a:chExt cx="2990920" cy="520505"/>
          </a:xfrm>
        </p:grpSpPr>
        <p:sp>
          <p:nvSpPr>
            <p:cNvPr id="76" name="Google Shape;76;p11"/>
            <p:cNvSpPr/>
            <p:nvPr/>
          </p:nvSpPr>
          <p:spPr>
            <a:xfrm rot="5400000">
              <a:off x="3200397" y="2197709"/>
              <a:ext cx="407964" cy="326633"/>
            </a:xfrm>
            <a:prstGeom prst="triangle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576776" y="2100774"/>
              <a:ext cx="2869809" cy="520505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1"/>
          <p:cNvSpPr/>
          <p:nvPr/>
        </p:nvSpPr>
        <p:spPr>
          <a:xfrm>
            <a:off x="529232" y="2266089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529231" y="2900802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529231" y="3545866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3963505" y="1063389"/>
            <a:ext cx="4038400" cy="183741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C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567646" y="1153977"/>
            <a:ext cx="277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Herramienta Openssl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4054234" y="1312747"/>
            <a:ext cx="39854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 certificados digitales y demás métodos de encriptamiento de información.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528153" y="2368706"/>
            <a:ext cx="29898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OWTF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513168" y="3019247"/>
            <a:ext cx="2669707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Check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526880" y="3633033"/>
            <a:ext cx="28299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SSL advanced forensic tool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0531" y="1652303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2186880" y="521828"/>
            <a:ext cx="61504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para pruebas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561467" y="1762284"/>
            <a:ext cx="2833727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Zed Attack Proxy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7200" y="3194450"/>
            <a:ext cx="4184776" cy="2132300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>
            <a:off x="505457" y="1035840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2"/>
          <p:cNvGrpSpPr/>
          <p:nvPr/>
        </p:nvGrpSpPr>
        <p:grpSpPr>
          <a:xfrm>
            <a:off x="538089" y="1669373"/>
            <a:ext cx="2990920" cy="520505"/>
            <a:chOff x="576776" y="2100774"/>
            <a:chExt cx="2990920" cy="520505"/>
          </a:xfrm>
        </p:grpSpPr>
        <p:sp>
          <p:nvSpPr>
            <p:cNvPr id="97" name="Google Shape;97;p12"/>
            <p:cNvSpPr/>
            <p:nvPr/>
          </p:nvSpPr>
          <p:spPr>
            <a:xfrm rot="5400000">
              <a:off x="3200397" y="2197709"/>
              <a:ext cx="407964" cy="326633"/>
            </a:xfrm>
            <a:prstGeom prst="triangle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576776" y="2100774"/>
              <a:ext cx="2869809" cy="520505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2"/>
          <p:cNvSpPr/>
          <p:nvPr/>
        </p:nvSpPr>
        <p:spPr>
          <a:xfrm>
            <a:off x="8337755" y="38686"/>
            <a:ext cx="3938649" cy="681931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8520187" y="887365"/>
            <a:ext cx="3573336" cy="2440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esta información en una,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Dejando toda la información correspondiente para la presentación del punto a desarrollar.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8337532" y="-28136"/>
            <a:ext cx="393864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8351822" y="3600161"/>
            <a:ext cx="3938648" cy="32578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193D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https://www.freepik.es/vector-gratis/ilustracion-tecnologia-abstracta-ssl_21743424.htm#query=ssl&amp;position=7&amp;from_view=search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529232" y="2266089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29231" y="2900802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529231" y="3545866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3771676" y="1338943"/>
            <a:ext cx="4207353" cy="14476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C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4048309" y="1461535"/>
            <a:ext cx="34616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 de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pentesting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ayuda a encontrar vulnerabilidades en nuestras aplicaciones.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295420" y="436097"/>
            <a:ext cx="7887589" cy="5964702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567646" y="1153977"/>
            <a:ext cx="277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Herramienta Openssl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528153" y="2368706"/>
            <a:ext cx="29898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OWTF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513168" y="3019247"/>
            <a:ext cx="2669707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Check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526880" y="3633033"/>
            <a:ext cx="28299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SSL advanced forensic tool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561467" y="1762284"/>
            <a:ext cx="2833727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Zed Attack Proxy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9613" y="3109975"/>
            <a:ext cx="4171624" cy="26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/>
          <p:nvPr/>
        </p:nvSpPr>
        <p:spPr>
          <a:xfrm>
            <a:off x="8337755" y="38686"/>
            <a:ext cx="3938649" cy="681931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8520187" y="887365"/>
            <a:ext cx="3573336" cy="2440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esta información en una,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Dejando toda la información correspondiente para la presentación del punto a desarrollar.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8337532" y="-28136"/>
            <a:ext cx="393864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8351822" y="3600161"/>
            <a:ext cx="3938648" cy="32578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193D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https://www.freepik.es/vector-gratis/ilustracion-concepto-linea-seguridad-datos-ciberneticos-seguridad-internet-o-privacidad-proteccion-informacion_12953560.htm#&amp;position=2&amp;from_view=detail#&amp;position=2&amp;from_view=detail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3"/>
          <p:cNvGrpSpPr/>
          <p:nvPr/>
        </p:nvGrpSpPr>
        <p:grpSpPr>
          <a:xfrm>
            <a:off x="482870" y="2269785"/>
            <a:ext cx="2990920" cy="520505"/>
            <a:chOff x="576776" y="2100774"/>
            <a:chExt cx="2990920" cy="520505"/>
          </a:xfrm>
        </p:grpSpPr>
        <p:sp>
          <p:nvSpPr>
            <p:cNvPr id="124" name="Google Shape;124;p13"/>
            <p:cNvSpPr/>
            <p:nvPr/>
          </p:nvSpPr>
          <p:spPr>
            <a:xfrm rot="5400000">
              <a:off x="3200397" y="2197709"/>
              <a:ext cx="407964" cy="326633"/>
            </a:xfrm>
            <a:prstGeom prst="triangle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576776" y="2100774"/>
              <a:ext cx="2869809" cy="520505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>
            <a:off x="543425" y="1024914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529231" y="2900802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529231" y="3545866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3868005" y="1795853"/>
            <a:ext cx="4207353" cy="18763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C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4004267" y="1992535"/>
            <a:ext cx="372589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 de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pentesting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es, quizás, un poco más sencilla que la herramienta anterior.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285245" y="344522"/>
            <a:ext cx="7887600" cy="5964600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530531" y="1652303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561467" y="4204665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567646" y="1153977"/>
            <a:ext cx="277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Herramienta Openssl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28153" y="2368706"/>
            <a:ext cx="29898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OWTF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13168" y="3019247"/>
            <a:ext cx="2669707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Check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526880" y="3633033"/>
            <a:ext cx="28299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SSL advanced forensic tool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561467" y="1762284"/>
            <a:ext cx="2833727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Zed Attack Proxy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8000" y="3940825"/>
            <a:ext cx="4207499" cy="1998500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>
            <a:off x="8337755" y="38686"/>
            <a:ext cx="3938649" cy="681931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8520187" y="887365"/>
            <a:ext cx="3573336" cy="2440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esta información en una,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Dejando toda la información correspondiente para la presentación del punto a desarrollar.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8337532" y="-28136"/>
            <a:ext cx="393864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8351822" y="3600161"/>
            <a:ext cx="3938648" cy="32578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193D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https://www.freepik.es/vector-gratis/ilustracion-concepto-estadisticas-sitio_7140739.htm#query=analisis%20web&amp;position=0&amp;from_view=search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4"/>
          <p:cNvGrpSpPr/>
          <p:nvPr/>
        </p:nvGrpSpPr>
        <p:grpSpPr>
          <a:xfrm>
            <a:off x="525385" y="2927061"/>
            <a:ext cx="2990920" cy="520505"/>
            <a:chOff x="576776" y="2100774"/>
            <a:chExt cx="2990920" cy="520505"/>
          </a:xfrm>
        </p:grpSpPr>
        <p:sp>
          <p:nvSpPr>
            <p:cNvPr id="149" name="Google Shape;149;p14"/>
            <p:cNvSpPr/>
            <p:nvPr/>
          </p:nvSpPr>
          <p:spPr>
            <a:xfrm rot="5400000">
              <a:off x="3200397" y="2197709"/>
              <a:ext cx="407964" cy="326633"/>
            </a:xfrm>
            <a:prstGeom prst="triangle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76776" y="2100774"/>
              <a:ext cx="2869809" cy="520505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4"/>
          <p:cNvSpPr/>
          <p:nvPr/>
        </p:nvSpPr>
        <p:spPr>
          <a:xfrm>
            <a:off x="529232" y="2266089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543425" y="973168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529231" y="3545866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761134" y="2577962"/>
            <a:ext cx="4207353" cy="17020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C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3896114" y="3040466"/>
            <a:ext cx="386401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 que permite analizar todas las dependencias de nuestra aplicación y comprobar si existen vulnerabilidades dentro de ellas.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295420" y="436097"/>
            <a:ext cx="7887589" cy="5964702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530531" y="1652303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567646" y="1153977"/>
            <a:ext cx="277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Herramienta Openssl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528153" y="2368706"/>
            <a:ext cx="29898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OWTF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513168" y="3019247"/>
            <a:ext cx="2669707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Check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526880" y="3633033"/>
            <a:ext cx="28299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SSL advanced forensic tool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561467" y="1762284"/>
            <a:ext cx="2833727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Zed Attack Proxy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6125" y="714675"/>
            <a:ext cx="3697551" cy="1702200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>
            <a:off x="8337755" y="38686"/>
            <a:ext cx="3938649" cy="681931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8520187" y="887365"/>
            <a:ext cx="3573336" cy="2440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esta información en una,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Pestaña 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Dejando toda la información correspondiente para la presentación del punto a desarrollar.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8337532" y="-28136"/>
            <a:ext cx="393864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8351822" y="3600161"/>
            <a:ext cx="3938648" cy="32578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193D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https://www.freepik.es/vector-gratis/ilustracion-concepto-abstracto-seguridad-computacion-nube_11668583.htm#query=ssl&amp;from_query=certificado%20ssl&amp;position=1&amp;from_view=search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5"/>
          <p:cNvGrpSpPr/>
          <p:nvPr/>
        </p:nvGrpSpPr>
        <p:grpSpPr>
          <a:xfrm>
            <a:off x="507382" y="3535380"/>
            <a:ext cx="2990920" cy="520505"/>
            <a:chOff x="576776" y="2100774"/>
            <a:chExt cx="2990920" cy="520505"/>
          </a:xfrm>
        </p:grpSpPr>
        <p:sp>
          <p:nvSpPr>
            <p:cNvPr id="173" name="Google Shape;173;p15"/>
            <p:cNvSpPr/>
            <p:nvPr/>
          </p:nvSpPr>
          <p:spPr>
            <a:xfrm rot="5400000">
              <a:off x="3200397" y="2197709"/>
              <a:ext cx="407964" cy="326633"/>
            </a:xfrm>
            <a:prstGeom prst="triangle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76776" y="2100774"/>
              <a:ext cx="2869809" cy="520505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5"/>
          <p:cNvSpPr/>
          <p:nvPr/>
        </p:nvSpPr>
        <p:spPr>
          <a:xfrm>
            <a:off x="529232" y="2266089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529231" y="2900802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561467" y="1017194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736979" y="3209796"/>
            <a:ext cx="4207353" cy="137872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FFC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823736" y="3465134"/>
            <a:ext cx="4120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 que permite mostrar información sobre SSL y los certificados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295420" y="436097"/>
            <a:ext cx="7887589" cy="5964702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530531" y="1652303"/>
            <a:ext cx="2869809" cy="520505"/>
          </a:xfrm>
          <a:prstGeom prst="roundRect">
            <a:avLst>
              <a:gd fmla="val 16667" name="adj"/>
            </a:avLst>
          </a:prstGeom>
          <a:solidFill>
            <a:srgbClr val="D8E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567646" y="1153977"/>
            <a:ext cx="277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Herramienta Openssl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528153" y="2368706"/>
            <a:ext cx="29898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OWTF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513168" y="3019247"/>
            <a:ext cx="2669707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Check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526880" y="3633033"/>
            <a:ext cx="28299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SSL advanced forensic tool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561467" y="1762284"/>
            <a:ext cx="2833727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Zed Attack Proxy 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1900" y="798462"/>
            <a:ext cx="3573301" cy="2246525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