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7" name="Google Shape;97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6" name="Google Shape;10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5" name="Google Shape;115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24" name="Google Shape;124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33" name="Google Shape;133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hyperlink" Target="https://www.freepik.es/foto-gratis/concepto-tecnologia-desarrollador-programacion-aplicaciones-software_16449099.htm#query=Software%20de%20gesti%C3%B3n&amp;position=6&amp;from_view=search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hyperlink" Target="https://www.freepik.es/vector-gratis/tecnologia-internet-nube_4948935.htm#query=tecnolog%C3%ADa%20de%20informaci%C3%B3n&amp;position=1&amp;from_view=search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pixabay.com/es/illustrations/seguridad-computadora-proteccion-6901712/" TargetMode="External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3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3"/>
          <p:cNvSpPr/>
          <p:nvPr/>
        </p:nvSpPr>
        <p:spPr>
          <a:xfrm>
            <a:off x="1495482" y="409848"/>
            <a:ext cx="5819717" cy="426175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CF03_3.2_HerramientasGestion_Acordion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8631460" y="1630917"/>
            <a:ext cx="289793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CO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Aplicar recurso: Acordeón A, tipo 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3" name="Google Shape;93;p13"/>
          <p:cNvPicPr preferRelativeResize="0"/>
          <p:nvPr/>
        </p:nvPicPr>
        <p:blipFill rotWithShape="1">
          <a:blip r:embed="rId3">
            <a:alphaModFix/>
          </a:blip>
          <a:srcRect b="10788" l="17935" r="4783" t="16602"/>
          <a:stretch/>
        </p:blipFill>
        <p:spPr>
          <a:xfrm>
            <a:off x="284693" y="1164467"/>
            <a:ext cx="7808881" cy="436169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4" name="Google Shape;94;p13"/>
          <p:cNvCxnSpPr/>
          <p:nvPr/>
        </p:nvCxnSpPr>
        <p:spPr>
          <a:xfrm flipH="1">
            <a:off x="5526157" y="2040835"/>
            <a:ext cx="3105304" cy="861391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/>
          <p:nvPr/>
        </p:nvSpPr>
        <p:spPr>
          <a:xfrm>
            <a:off x="8266413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4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4"/>
          <p:cNvSpPr txBox="1"/>
          <p:nvPr/>
        </p:nvSpPr>
        <p:spPr>
          <a:xfrm>
            <a:off x="261247" y="1025483"/>
            <a:ext cx="73287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Testlink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Sistema de gestión de pruebas de </a:t>
            </a:r>
            <a:r>
              <a:rPr b="0" i="1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software</a:t>
            </a: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basado en la web.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" name="Google Shape;10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2125" y="2173185"/>
            <a:ext cx="7328702" cy="393919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4"/>
          <p:cNvSpPr txBox="1"/>
          <p:nvPr/>
        </p:nvSpPr>
        <p:spPr>
          <a:xfrm>
            <a:off x="8377775" y="1425675"/>
            <a:ext cx="3676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https://www.pexels.com/es-es/foto/captura-de-pantalla-de-php-270348/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/>
          <p:nvPr/>
        </p:nvSpPr>
        <p:spPr>
          <a:xfrm>
            <a:off x="8266413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5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5"/>
          <p:cNvSpPr txBox="1"/>
          <p:nvPr/>
        </p:nvSpPr>
        <p:spPr>
          <a:xfrm>
            <a:off x="267313" y="1016933"/>
            <a:ext cx="71448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Zephyr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Software</a:t>
            </a: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gestión de ciclo de pruebas de </a:t>
            </a:r>
            <a:r>
              <a:rPr b="0" i="1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software</a:t>
            </a: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disponible como versión empresarial y como un Add-On de Atalassian Jira.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" name="Google Shape;11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0275" y="2384250"/>
            <a:ext cx="6602051" cy="393192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5"/>
          <p:cNvSpPr txBox="1"/>
          <p:nvPr/>
        </p:nvSpPr>
        <p:spPr>
          <a:xfrm>
            <a:off x="8428675" y="1731100"/>
            <a:ext cx="35661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https://www.freepik.es/foto-gratis/concepto-tecnologia-desarrollador-programacion-aplicaciones-software_16449099.htm#query=Software%20de%20gesti%C3%B3n&amp;position=6&amp;from_view=search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/>
          <p:nvPr/>
        </p:nvSpPr>
        <p:spPr>
          <a:xfrm>
            <a:off x="8266413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6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6"/>
          <p:cNvSpPr txBox="1"/>
          <p:nvPr/>
        </p:nvSpPr>
        <p:spPr>
          <a:xfrm>
            <a:off x="267313" y="1016933"/>
            <a:ext cx="7144706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Gemini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Solución automatización de flujo de trabajo, comunicaciones y reportes en una gran variedad de escenarios de gestión de tecnología de información (TI).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" name="Google Shape;12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6775" y="2658575"/>
            <a:ext cx="6995250" cy="371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6"/>
          <p:cNvSpPr txBox="1"/>
          <p:nvPr/>
        </p:nvSpPr>
        <p:spPr>
          <a:xfrm>
            <a:off x="8479475" y="1900925"/>
            <a:ext cx="35283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https://www.freepik.es/vector-gratis/tecnologia-internet-nube_4948935.htm#query=tecnolog%C3%ADa%20de%20informaci%C3%B3n&amp;position=1&amp;from_view=search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/>
          <p:nvPr/>
        </p:nvSpPr>
        <p:spPr>
          <a:xfrm>
            <a:off x="8266413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https://pixabay.com/es/photos/seguridad-proteccion-antivirus-265130/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7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7"/>
          <p:cNvSpPr txBox="1"/>
          <p:nvPr/>
        </p:nvSpPr>
        <p:spPr>
          <a:xfrm>
            <a:off x="267313" y="1016933"/>
            <a:ext cx="71448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Selenium WebDriver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 uno de los principales exponentes en la automatización de </a:t>
            </a:r>
            <a:r>
              <a:rPr b="0" i="1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software</a:t>
            </a: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1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testing</a:t>
            </a: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para aplicaciones web hoy en día.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7"/>
          <p:cNvSpPr txBox="1"/>
          <p:nvPr/>
        </p:nvSpPr>
        <p:spPr>
          <a:xfrm>
            <a:off x="8524475" y="2109925"/>
            <a:ext cx="350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0" name="Google Shape;13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6275" y="2426400"/>
            <a:ext cx="6503952" cy="379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/>
          <p:nvPr/>
        </p:nvSpPr>
        <p:spPr>
          <a:xfrm>
            <a:off x="8266413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https://pixabay.com/es/illustrations/seguridad-computadora-proteccion-6901712/</a:t>
            </a:r>
            <a:r>
              <a:rPr b="0" i="0" lang="es-C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8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8"/>
          <p:cNvSpPr txBox="1"/>
          <p:nvPr/>
        </p:nvSpPr>
        <p:spPr>
          <a:xfrm>
            <a:off x="267313" y="1016933"/>
            <a:ext cx="7144706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Bugzilla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Sistema de seguimiento de defectos (</a:t>
            </a:r>
            <a:r>
              <a:rPr b="0" i="1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Bug Tracking System</a:t>
            </a: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8" name="Google Shape;138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5552" y="2051425"/>
            <a:ext cx="7309397" cy="4111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