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E6A9B-2DFF-4D42-A617-5D89AA6929DD}">
  <a:tblStyle styleId="{3C8E6A9B-2DFF-4D42-A617-5D89AA6929D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.freepik.com/vector-gratis/diseno-plano-tecnologia-desarrollo-operaciones-ilustracion-sitios-web-paginas-destino-aplicaciones-moviles-carteles-pancartas-ilustracion-vector-plano-moda_108061-981.jpg?w=2000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CF03_3.3_HerramientasOperacion_InfografiaInteractiva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8930640" y="0"/>
            <a:ext cx="3280259" cy="6858000"/>
            <a:chOff x="8253350" y="0"/>
            <a:chExt cx="3957549" cy="6858000"/>
          </a:xfrm>
        </p:grpSpPr>
        <p:sp>
          <p:nvSpPr>
            <p:cNvPr id="78" name="Google Shape;78;p12"/>
            <p:cNvSpPr/>
            <p:nvPr/>
          </p:nvSpPr>
          <p:spPr>
            <a:xfrm>
              <a:off x="8253350" y="0"/>
              <a:ext cx="3938649" cy="68580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8253350" y="1257300"/>
              <a:ext cx="3957549" cy="301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8253350" y="0"/>
              <a:ext cx="3938649" cy="7429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"/>
                <a:buFont typeface="Arial"/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Indicaciones para la producción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2"/>
          <p:cNvSpPr/>
          <p:nvPr/>
        </p:nvSpPr>
        <p:spPr>
          <a:xfrm>
            <a:off x="8921264" y="2396428"/>
            <a:ext cx="3280259" cy="44615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central gratuita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https://img.freepik.com/vector-gratis/diseno-plano-tecnologia-desarrollo-operaciones-ilustracion-sitios-web-paginas-destino-aplicaciones-moviles-carteles-pancartas-ilustracion-vector-plano-moda_108061-981.jpg?w=2000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094769" y="837468"/>
            <a:ext cx="2882596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imagen o similar, es una infografía interactiva, al dar clic en cada concepto se abre un pop-up con la información relacionada en la siguiente diapositiva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3247391" y="2623457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881743" y="2656447"/>
            <a:ext cx="1592423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3261361" y="667313"/>
            <a:ext cx="1711945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ágenes de Web Dev | Vectores, fotos de stock y PSD gratuitos" id="86" name="Google Shape;86;p12"/>
          <p:cNvPicPr preferRelativeResize="0"/>
          <p:nvPr/>
        </p:nvPicPr>
        <p:blipFill rotWithShape="1">
          <a:blip r:embed="rId4">
            <a:alphaModFix/>
          </a:blip>
          <a:srcRect b="5313" l="5875" r="5591" t="7901"/>
          <a:stretch/>
        </p:blipFill>
        <p:spPr>
          <a:xfrm>
            <a:off x="2636804" y="1870523"/>
            <a:ext cx="3570514" cy="3500119"/>
          </a:xfrm>
          <a:prstGeom prst="ellipse">
            <a:avLst/>
          </a:prstGeom>
          <a:noFill/>
          <a:ln>
            <a:noFill/>
          </a:ln>
        </p:spPr>
      </p:pic>
      <p:sp>
        <p:nvSpPr>
          <p:cNvPr id="87" name="Google Shape;87;p12"/>
          <p:cNvSpPr/>
          <p:nvPr/>
        </p:nvSpPr>
        <p:spPr>
          <a:xfrm>
            <a:off x="2928257" y="2765399"/>
            <a:ext cx="1023257" cy="568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2964362" y="2895782"/>
            <a:ext cx="990600" cy="307777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Zabbix </a:t>
            </a: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335560" y="2112155"/>
            <a:ext cx="1023257" cy="568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5274594" y="2796636"/>
            <a:ext cx="1023257" cy="568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973762" y="3524057"/>
            <a:ext cx="1023257" cy="568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6020243" y="3524057"/>
            <a:ext cx="1023257" cy="568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2050971" y="3654440"/>
            <a:ext cx="990600" cy="307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Netdada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4377593" y="2283579"/>
            <a:ext cx="990600" cy="30777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5316627" y="2939867"/>
            <a:ext cx="990600" cy="307777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Ntopng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056045" y="3641594"/>
            <a:ext cx="9906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Relic </a:t>
            </a: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o con dedo índice apuntando a la derecha contorno" id="97" name="Google Shape;9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570161">
            <a:off x="1701444" y="2762844"/>
            <a:ext cx="697638" cy="69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3"/>
          <p:cNvGraphicFramePr/>
          <p:nvPr/>
        </p:nvGraphicFramePr>
        <p:xfrm>
          <a:off x="1501057" y="1135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{3C8E6A9B-2DFF-4D42-A617-5D89AA6929DD}</a:tableStyleId>
              </a:tblPr>
              <a:tblGrid>
                <a:gridCol w="1971025"/>
                <a:gridCol w="7456475"/>
              </a:tblGrid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O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Netdada</a:t>
                      </a:r>
                      <a:r>
                        <a:rPr lang="es-CO" sz="1400" u="none" cap="none" strike="noStrike"/>
                        <a:t>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 </a:t>
                      </a: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</a:t>
                      </a: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monitorización gratuito y </a:t>
                      </a: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source </a:t>
                      </a: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 permite supervisar todo tipo de KPI en tiempo real.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Zabbix</a:t>
                      </a:r>
                      <a:r>
                        <a:rPr lang="es-CO" sz="1400" u="none" cap="none" strike="noStrike"/>
                        <a:t>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de las herramientas de </a:t>
                      </a: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</a:t>
                      </a: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para monitorización de servidores más conocidas.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  </a:t>
                      </a: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</a:t>
                      </a: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monitorización que se emplea en sistemas Linux o basados en UNIX.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Ntopng</a:t>
                      </a:r>
                      <a:r>
                        <a:rPr lang="es-CO" sz="1400" u="none" cap="none" strike="noStrike"/>
                        <a:t>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ha erigido como uno de los </a:t>
                      </a:r>
                      <a:r>
                        <a:rPr b="0" i="1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</a:t>
                      </a: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monitorización de redes más completos.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1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Relic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 una herramienta que permite realizar una monitorización integral del rendimiento de aplicaciones o de usuarios reales.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