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3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2436123" y="2063712"/>
            <a:ext cx="8136900" cy="1211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CF03_Introduccion_Video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3048953" y="3275112"/>
            <a:ext cx="60979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Insertar video realizado por la experta, alojado 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Anexo1_VideoIntro_CF03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01" y="-1868"/>
            <a:ext cx="6909926" cy="385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05" y="94402"/>
            <a:ext cx="6476712" cy="326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6896100" y="995266"/>
            <a:ext cx="5314800" cy="125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Insertar video de introducción, realizado por el experto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0" y="4395459"/>
            <a:ext cx="6457950" cy="214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867525" y="4073512"/>
            <a:ext cx="5333999" cy="27844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del video: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Anexo1_VideoIntro_CF03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2"/>
          <p:cNvGrpSpPr/>
          <p:nvPr/>
        </p:nvGrpSpPr>
        <p:grpSpPr>
          <a:xfrm>
            <a:off x="-13826" y="-37861"/>
            <a:ext cx="6909926" cy="3859056"/>
            <a:chOff x="-42401" y="-24097"/>
            <a:chExt cx="6909926" cy="3859056"/>
          </a:xfrm>
        </p:grpSpPr>
        <p:pic>
          <p:nvPicPr>
            <p:cNvPr id="88" name="Google Shape;8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E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012" y="159449"/>
            <a:ext cx="2475943" cy="30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