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2436123" y="2063712"/>
            <a:ext cx="8136900" cy="1211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CF03_VideoClases1_TutorialVideo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3048953" y="3275112"/>
            <a:ext cx="6097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Insertar video realizado por la experta, alojado 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Anexo5_VideoClase1_PlanPruebas_CFO3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01" y="-1868"/>
            <a:ext cx="6909926" cy="385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05" y="94402"/>
            <a:ext cx="6476712" cy="326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Insertar video de introducción, realizado por el experto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857999" y="4111375"/>
            <a:ext cx="5333999" cy="2784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del video: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Anexo5_VideoClase1_PlanPruebas_CFO3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2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88" name="Google Shape;8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611" y="253733"/>
            <a:ext cx="4280120" cy="2854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