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mg.freepik.com/vector-gratis/virus-internet_1300-270.jpg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mg.freepik.com/free-vector/psychological-manipulation-abstract-concept-vector-illustration-mental-abuse-dark-psychology-emotional-blackmailing-social-engineering-gaslight-effect-brain-manipulation-abstract-metaphor_335657-4221.jpg?w=2000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ro.medium.com/max/626/1*S6Kx5TfUfydQt9IhvQbupA.pn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495482" y="409848"/>
            <a:ext cx="5819717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CF07_1_ConceptosIncidentes_Acordion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631460" y="1630917"/>
            <a:ext cx="28979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Aplicar recurso: Acordeón A, tipo A.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10788" l="17935" r="4783" t="16602"/>
          <a:stretch/>
        </p:blipFill>
        <p:spPr>
          <a:xfrm>
            <a:off x="284693" y="1164467"/>
            <a:ext cx="7808881" cy="4361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3"/>
          <p:cNvCxnSpPr/>
          <p:nvPr/>
        </p:nvCxnSpPr>
        <p:spPr>
          <a:xfrm flipH="1">
            <a:off x="5526157" y="2040835"/>
            <a:ext cx="3105304" cy="86139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https://img.freepik.com/vector-gratis/virus-internet_1300-270.jpg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61247" y="1049208"/>
            <a:ext cx="73286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Programas maliciosos que realizan acciones dañinas en un sistema informático.</a:t>
            </a:r>
            <a:endParaRPr/>
          </a:p>
        </p:txBody>
      </p:sp>
      <p:pic>
        <p:nvPicPr>
          <p:cNvPr descr="Virus en internet | Vector Gratis"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908" y="2397370"/>
            <a:ext cx="40386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https://img.freepik.com/free-vector/psychological-manipulation-abstract-concept-vector-illustration-mental-abuse-dark-psychology-emotional-blackmailing-social-engineering-gaslight-effect-brain-manipulation-abstract-metaphor_335657-4221.jpg?w=2000</a:t>
            </a:r>
            <a:r>
              <a:rPr lang="es-C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67313" y="1016933"/>
            <a:ext cx="71447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social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usadas por organizaciones cibercriminales donde utilizan técnicas de engaño para que usuarios con desconocimiento o incautos envíen con facilidad datos confidenciales.</a:t>
            </a:r>
            <a:endParaRPr/>
          </a:p>
        </p:txBody>
      </p:sp>
      <p:pic>
        <p:nvPicPr>
          <p:cNvPr descr="Social engineering Vectors &amp; Illustrations for Free Download | Freepik"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8322" y="2494261"/>
            <a:ext cx="3587262" cy="358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https://miro.medium.com/max/626/1*S6Kx5TfUfydQt9IhvQbupA.png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61365" y="421925"/>
            <a:ext cx="749808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Injection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donde se usa código fuente realizando infiltraciones.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QL Injection - The File Upload Playground | by Jerry Shah (Jerry) | Medium"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7490" y="2543908"/>
            <a:ext cx="5258410" cy="3242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